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8" r:id="rId2"/>
    <p:sldId id="257" r:id="rId3"/>
    <p:sldId id="260" r:id="rId4"/>
    <p:sldId id="267" r:id="rId5"/>
    <p:sldId id="261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PLAGIARISM DETECTION SYSTEM FOR URDU LANGUAGE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4953000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Computing, FEST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Hamdard</a:t>
            </a:r>
            <a:r>
              <a:rPr lang="en-US" sz="2800" baseline="0" dirty="0">
                <a:solidFill>
                  <a:schemeClr val="bg1"/>
                </a:solidFill>
              </a:rPr>
              <a:t> University 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4400" y="48006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Syed Ahmed Ali (2579-2021)</a:t>
            </a:r>
          </a:p>
          <a:p>
            <a:pPr algn="ctr"/>
            <a:r>
              <a:rPr lang="en-US" sz="2000" dirty="0"/>
              <a:t>Syed </a:t>
            </a:r>
            <a:r>
              <a:rPr lang="en-US" sz="2000" dirty="0" err="1"/>
              <a:t>Shaheer</a:t>
            </a:r>
            <a:r>
              <a:rPr lang="en-US" sz="2000" dirty="0"/>
              <a:t> </a:t>
            </a:r>
            <a:r>
              <a:rPr lang="en-US" sz="2000" dirty="0" err="1"/>
              <a:t>Ul</a:t>
            </a:r>
            <a:r>
              <a:rPr lang="en-US" sz="2000" dirty="0"/>
              <a:t> </a:t>
            </a:r>
            <a:r>
              <a:rPr lang="en-US" sz="2000" dirty="0" err="1"/>
              <a:t>Haq</a:t>
            </a:r>
            <a:r>
              <a:rPr lang="en-US" sz="2000" dirty="0"/>
              <a:t> (2197-2021)</a:t>
            </a:r>
          </a:p>
          <a:p>
            <a:pPr algn="ctr"/>
            <a:r>
              <a:rPr lang="en-US" sz="2000" dirty="0"/>
              <a:t>Supervisor:</a:t>
            </a:r>
          </a:p>
          <a:p>
            <a:pPr algn="ctr"/>
            <a:r>
              <a:rPr lang="en-US" sz="2000" dirty="0"/>
              <a:t>MR. AAMIR HUSSAIN</a:t>
            </a:r>
            <a:endParaRPr lang="en-US" sz="2000" dirty="0"/>
          </a:p>
        </p:txBody>
      </p:sp>
      <p:sp>
        <p:nvSpPr>
          <p:cNvPr id="10" name="Isosceles Triangle 9"/>
          <p:cNvSpPr/>
          <p:nvPr/>
        </p:nvSpPr>
        <p:spPr>
          <a:xfrm flipV="1">
            <a:off x="2055232" y="1037571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FYP</a:t>
            </a:r>
            <a:endParaRPr lang="en-US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flipV="1">
            <a:off x="4419600" y="6020076"/>
            <a:ext cx="1066800" cy="9141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236330-AB9F-DD7D-0184-3FC89C214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5750473"/>
            <a:ext cx="1676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 </a:t>
            </a:r>
          </a:p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  <a:p>
            <a:r>
              <a:rPr lang="en-US" dirty="0">
                <a:solidFill>
                  <a:srgbClr val="FF0000"/>
                </a:solidFill>
              </a:rPr>
              <a:t>FYP Scope</a:t>
            </a:r>
          </a:p>
          <a:p>
            <a:r>
              <a:rPr lang="en-US" dirty="0">
                <a:solidFill>
                  <a:srgbClr val="FF0000"/>
                </a:solidFill>
              </a:rPr>
              <a:t>Our methodology</a:t>
            </a:r>
          </a:p>
          <a:p>
            <a:r>
              <a:rPr lang="en-US" dirty="0">
                <a:solidFill>
                  <a:srgbClr val="FF0000"/>
                </a:solidFill>
              </a:rPr>
              <a:t>Our Project Plan (Time lines)</a:t>
            </a:r>
          </a:p>
          <a:p>
            <a:r>
              <a:rPr lang="en-US" dirty="0">
                <a:solidFill>
                  <a:srgbClr val="FF0000"/>
                </a:solidFill>
              </a:rPr>
              <a:t>Budget / Costing (if any)</a:t>
            </a:r>
          </a:p>
          <a:p>
            <a:r>
              <a:rPr lang="en-US" dirty="0">
                <a:solidFill>
                  <a:srgbClr val="FF0000"/>
                </a:solidFill>
              </a:rPr>
              <a:t>FYP Deliverables </a:t>
            </a:r>
          </a:p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2" indent="-320040" algn="just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Plagiarism, the unauthorized use or close imitation of another's language, thoughts, or ideas, is a serious issue in academic and professional settings. While several plagiarism detection tools exist for English and other widely spoken languages, there is a lack of efficient and accurate tools tailored for Urdu language documents. This project aims to develop a plagiarism detection system specifically designed for Urdu, utilizing a combination of linguistic and statistical techniques to identify instances of plagiarism in Urdu text. The system will be capable of comparing documents and highlighting similarities, providing a valuable tool for educators, researchers, and content creators to maintain originality and academic integrity in Urdu language writing.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Plagiarism Detection System For Urdu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2139940"/>
            <a:ext cx="79979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App with Backend AP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upload DOCX, PDF, or TXT files for analysis via a mobile-friendly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BERT Model for Urdu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academic Urdu datasets (e.g., Islamic studies, environment, media) to detect semantic similarity.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NLP Preprocessing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UrduHack for tokenization, normalization, and stop-word removal to prepare clean input for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Plagiarism Detection &amp; Reporting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plagiarized content, calculates similarity scores, and generates downloadable PDF reports.</a:t>
            </a:r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system is specifically designed for processing and analyzing Urdu-language documents by extracting structured text from DOCX, PDF, and TXT files. It uses advanced preprocessing tailored for Urdu, followed by semantic and syntactic similarity detection through a custom-trained BERT model and cosine similarity. A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built with Flutter enables users to upload documents, view plagiarism results, and download detailed PDF reports. The backend, powered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manages user authentication, file processing, plagiarism detection, and securely stores analysis history for future reference.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Plagiarism Detection System For Urdu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We adopted the </a:t>
            </a:r>
            <a:r>
              <a:rPr lang="en-US" sz="2000" dirty="0" smtClean="0"/>
              <a:t>VNV Model </a:t>
            </a:r>
            <a:r>
              <a:rPr lang="en-US" sz="2000" dirty="0"/>
              <a:t>(Verification and Validation) methodology to ensure systematic and high-quality development. The process began with creating a custom Urdu-language dataset, followed by preprocessing using UrduHack for tokenization, normalization, and </a:t>
            </a:r>
            <a:r>
              <a:rPr lang="en-US" sz="2000" dirty="0" smtClean="0"/>
              <a:t>stop word </a:t>
            </a:r>
            <a:r>
              <a:rPr lang="en-US" sz="2000" dirty="0"/>
              <a:t>removal. We then </a:t>
            </a:r>
            <a:r>
              <a:rPr lang="en-US" sz="2000" dirty="0" smtClean="0"/>
              <a:t>fine tuned </a:t>
            </a:r>
            <a:r>
              <a:rPr lang="en-US" sz="2000" dirty="0"/>
              <a:t>a </a:t>
            </a:r>
            <a:r>
              <a:rPr lang="en-US" sz="2000" dirty="0" smtClean="0"/>
              <a:t>BERT based </a:t>
            </a:r>
            <a:r>
              <a:rPr lang="en-US" sz="2000" dirty="0"/>
              <a:t>deep learning model for semantic similarity </a:t>
            </a:r>
            <a:r>
              <a:rPr lang="en-US" sz="2000" dirty="0" smtClean="0"/>
              <a:t>detection </a:t>
            </a:r>
            <a:r>
              <a:rPr lang="en-US" sz="2000" dirty="0"/>
              <a:t>Each development </a:t>
            </a:r>
            <a:r>
              <a:rPr lang="en-US" sz="2000" dirty="0" smtClean="0"/>
              <a:t>phase dataset</a:t>
            </a:r>
            <a:r>
              <a:rPr lang="en-US" sz="2000" dirty="0"/>
              <a:t>, NLP preprocessing, model training, backend API (</a:t>
            </a:r>
            <a:r>
              <a:rPr lang="en-US" sz="2000" dirty="0" err="1"/>
              <a:t>FastAPI</a:t>
            </a:r>
            <a:r>
              <a:rPr lang="en-US" sz="2000" dirty="0"/>
              <a:t>), and Flutter mobile </a:t>
            </a:r>
            <a:r>
              <a:rPr lang="en-US" sz="2000" dirty="0" smtClean="0"/>
              <a:t>app was </a:t>
            </a:r>
            <a:r>
              <a:rPr lang="en-US" sz="2000" dirty="0"/>
              <a:t>paired with corresponding verification stages like unit, integration, and system testing. This approach ensured early issue detection, accurate plagiarism analysis, and a stable end-to-end solution.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Plagiarism Detection System For Urdu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Plan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Plagiarism Detection System For Urdu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507D144-1454-24C4-89B4-3F8B711A34B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64154"/>
            <a:ext cx="8153400" cy="436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6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 Deliverables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Plagiarism Detection System For Urdu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799A436-D8F2-26BA-3E5B-219ED2F1F81B}"/>
              </a:ext>
            </a:extLst>
          </p:cNvPr>
          <p:cNvSpPr>
            <a:spLocks noGrp="1"/>
          </p:cNvSpPr>
          <p:nvPr/>
        </p:nvSpPr>
        <p:spPr>
          <a:xfrm>
            <a:off x="152400" y="17526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FYP-I Evaluation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B54113-22C2-FE59-E2EF-F974BC320EA6}"/>
              </a:ext>
            </a:extLst>
          </p:cNvPr>
          <p:cNvSpPr>
            <a:spLocks noGrp="1"/>
          </p:cNvSpPr>
          <p:nvPr/>
        </p:nvSpPr>
        <p:spPr>
          <a:xfrm>
            <a:off x="5029200" y="17526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FYP-II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A0D93-4B98-E5F1-8014-F1FE3F0D8C18}"/>
              </a:ext>
            </a:extLst>
          </p:cNvPr>
          <p:cNvSpPr txBox="1"/>
          <p:nvPr/>
        </p:nvSpPr>
        <p:spPr>
          <a:xfrm>
            <a:off x="152400" y="25146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requirement specification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requirement specification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Report – I (3 chapters)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Demo Video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15D6-E325-55BE-D1D0-B0D669D1FBF7}"/>
              </a:ext>
            </a:extLst>
          </p:cNvPr>
          <p:cNvSpPr txBox="1"/>
          <p:nvPr/>
        </p:nvSpPr>
        <p:spPr>
          <a:xfrm>
            <a:off x="4953000" y="25146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Test Plan/Test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 Report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Git-Hub Repositor</a:t>
            </a:r>
            <a:r>
              <a:rPr lang="en-US" dirty="0"/>
              <a:t>y Link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API’s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19100" algn="l"/>
                <a:tab pos="5937250" algn="r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"Plagiarism Detection in Urdu Documents using Sentence Structure Analysis" by S. M.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Akram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Shah et al.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19100" algn="l"/>
                <a:tab pos="5937250" algn="r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"Urdu Plagiarism Detection using Statistical Features" by M. Naveed Iqbal et al.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19100" algn="l"/>
                <a:tab pos="5937250" algn="r"/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"Plagiarism Detection in Urdu Language Documents Using Shallow Semantic Parsing" by M.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Yasir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Khan et al.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19100" algn="l"/>
                <a:tab pos="5937250" algn="r"/>
                <a:tab pos="457200" algn="l"/>
              </a:tabLst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Plagiarism checker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</a:rPr>
              <a:t>Prepostseo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from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</a:rPr>
              <a:t>playstore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19100" algn="l"/>
                <a:tab pos="5937250" algn="r"/>
                <a:tab pos="457200" algn="l"/>
              </a:tabLst>
            </a:pP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(https://play.google.com/store/apps/details?id=com.plagiarism_checker.duplicate</a:t>
            </a: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Plagiarism Detection System For Urdu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339</TotalTime>
  <Words>660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PowerPoint Presentation</vt:lpstr>
      <vt:lpstr>Summary </vt:lpstr>
      <vt:lpstr>Problem Statement </vt:lpstr>
      <vt:lpstr>Objective</vt:lpstr>
      <vt:lpstr>FYP Scope </vt:lpstr>
      <vt:lpstr>Our Methodology </vt:lpstr>
      <vt:lpstr>Our Project Plan  </vt:lpstr>
      <vt:lpstr>FYP  Deliverables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Windows User</cp:lastModifiedBy>
  <cp:revision>48</cp:revision>
  <dcterms:created xsi:type="dcterms:W3CDTF">2015-09-23T05:32:20Z</dcterms:created>
  <dcterms:modified xsi:type="dcterms:W3CDTF">2025-07-06T17:13:14Z</dcterms:modified>
</cp:coreProperties>
</file>