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2/25/25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cmaxco/vuestic-admin" TargetMode="External"/><Relationship Id="rId2" Type="http://schemas.openxmlformats.org/officeDocument/2006/relationships/hyperlink" Target="https://www.paprikaapp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6D4EA-4ED6-2B58-904A-8E4EF2E65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199" y="885433"/>
            <a:ext cx="10261602" cy="3022257"/>
          </a:xfrm>
          <a:effectLst/>
        </p:spPr>
        <p:txBody>
          <a:bodyPr anchor="b">
            <a:normAutofit/>
          </a:bodyPr>
          <a:lstStyle/>
          <a:p>
            <a:pPr algn="ctr"/>
            <a:r>
              <a:rPr lang="en-US" sz="6000" dirty="0"/>
              <a:t>🌶️</a:t>
            </a:r>
            <a:r>
              <a:rPr lang="en-US" sz="7200" dirty="0">
                <a:solidFill>
                  <a:schemeClr val="tx1"/>
                </a:solidFill>
              </a:rPr>
              <a:t>Peri~Peri:</a:t>
            </a:r>
            <a:br>
              <a:rPr lang="en-US" sz="7200" dirty="0">
                <a:solidFill>
                  <a:schemeClr val="tx1"/>
                </a:solidFill>
              </a:rPr>
            </a:br>
            <a:r>
              <a:rPr lang="en-US" sz="7200" dirty="0">
                <a:solidFill>
                  <a:schemeClr val="tx1"/>
                </a:solidFill>
              </a:rPr>
              <a:t>Ai Meal Planner 🤯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5C5F6-4F4A-D23C-64B1-86D4B6C1D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6955" y="4033164"/>
            <a:ext cx="8378090" cy="1181206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en-US" sz="2000"/>
              <a:t>Vue </a:t>
            </a:r>
            <a:r>
              <a:rPr lang="en-US" sz="2000" dirty="0" err="1"/>
              <a:t>js</a:t>
            </a:r>
            <a:r>
              <a:rPr lang="en-US" sz="2000" dirty="0"/>
              <a:t> 3, </a:t>
            </a:r>
            <a:r>
              <a:rPr lang="en-US" sz="2000" dirty="0" err="1"/>
              <a:t>.Net</a:t>
            </a:r>
            <a:r>
              <a:rPr lang="en-US" sz="2000" dirty="0"/>
              <a:t> 8, PostgreSQL, </a:t>
            </a:r>
            <a:r>
              <a:rPr lang="en-US" sz="2000" dirty="0" err="1"/>
              <a:t>OpenAi</a:t>
            </a:r>
            <a:endParaRPr lang="en-US" sz="2000" dirty="0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6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CB03E-D076-CB40-3D08-E5D74EFA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08851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Features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5C2CAF-2749-3336-D813-E438CB9312DF}"/>
              </a:ext>
            </a:extLst>
          </p:cNvPr>
          <p:cNvSpPr txBox="1">
            <a:spLocks/>
          </p:cNvSpPr>
          <p:nvPr/>
        </p:nvSpPr>
        <p:spPr>
          <a:xfrm>
            <a:off x="946730" y="1088510"/>
            <a:ext cx="10261602" cy="52038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8EAA0E9-D160-1CC8-EEAF-900C81E8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61" y="1088508"/>
            <a:ext cx="9905999" cy="5769491"/>
          </a:xfrm>
        </p:spPr>
        <p:txBody>
          <a:bodyPr/>
          <a:lstStyle/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6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1B610-C31F-EE8C-EB1F-4D7504680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059499B7-7F1D-7869-B2F9-4E60C4766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B3ACBF9-A92A-022C-0F3F-DC1D51BC9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A3D5E-4643-A0C7-822D-4C5AC06B9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08851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Technologies Used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BF553E6-B60D-A3F5-4285-ABC721773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2BF2C8-F54E-3707-CBC3-96A75CA4CD0D}"/>
              </a:ext>
            </a:extLst>
          </p:cNvPr>
          <p:cNvSpPr txBox="1">
            <a:spLocks/>
          </p:cNvSpPr>
          <p:nvPr/>
        </p:nvSpPr>
        <p:spPr>
          <a:xfrm>
            <a:off x="946730" y="1088510"/>
            <a:ext cx="10261602" cy="52038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8CEC545-FB93-DA0B-3470-244875A9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61" y="1088508"/>
            <a:ext cx="9905999" cy="5769491"/>
          </a:xfrm>
        </p:spPr>
        <p:txBody>
          <a:bodyPr/>
          <a:lstStyle/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6810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A407FF-A664-28C5-2078-9D5822B60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A06519FC-4FD4-CEB6-66B8-1A4A9063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30AB1BF-3C90-CE9E-9F97-BE0A4FF1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4DD8C-4FB9-942D-B0D0-F769BA98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0"/>
            <a:ext cx="10261602" cy="1088510"/>
          </a:xfrm>
          <a:effectLst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dirty="0">
                <a:solidFill>
                  <a:schemeClr val="tx1"/>
                </a:solidFill>
              </a:rPr>
              <a:t>Sources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70DECCA-D664-09A4-14E5-C9FB862C4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0AE185-B833-93B1-97D3-7721EFAC81C8}"/>
              </a:ext>
            </a:extLst>
          </p:cNvPr>
          <p:cNvSpPr txBox="1">
            <a:spLocks/>
          </p:cNvSpPr>
          <p:nvPr/>
        </p:nvSpPr>
        <p:spPr>
          <a:xfrm>
            <a:off x="946730" y="1088510"/>
            <a:ext cx="10261602" cy="520382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7200" dirty="0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EF98BFC-0BEE-272B-ECE2-DB847B2E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61" y="1088508"/>
            <a:ext cx="9905999" cy="576949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https://www.paprikaapp.com</a:t>
            </a:r>
            <a:r>
              <a:rPr lang="en-US">
                <a:hlinkClick r:id="rId2"/>
              </a:rPr>
              <a:t>/</a:t>
            </a:r>
            <a:endParaRPr lang="en-US" dirty="0"/>
          </a:p>
          <a:p>
            <a:r>
              <a:rPr lang="en-US" dirty="0"/>
              <a:t>Try to use this template: </a:t>
            </a:r>
            <a:r>
              <a:rPr lang="en-US" dirty="0">
                <a:hlinkClick r:id="rId3"/>
              </a:rPr>
              <a:t>https://github.com/epicmaxco/vuestic-admin</a:t>
            </a:r>
            <a:endParaRPr lang="en-US" dirty="0"/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r>
              <a:rPr lang="en-US" dirty="0"/>
              <a:t>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67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32</TotalTime>
  <Words>79</Words>
  <Application>Microsoft Macintosh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🌶️Peri~Peri: Ai Meal Planner 🤯</vt:lpstr>
      <vt:lpstr>Features</vt:lpstr>
      <vt:lpstr>Technologies Used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Jenell E Rotter</dc:creator>
  <cp:lastModifiedBy>Jenell E Rotter</cp:lastModifiedBy>
  <cp:revision>10</cp:revision>
  <dcterms:created xsi:type="dcterms:W3CDTF">2025-02-25T15:43:16Z</dcterms:created>
  <dcterms:modified xsi:type="dcterms:W3CDTF">2025-02-25T18:53:34Z</dcterms:modified>
</cp:coreProperties>
</file>