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  <p:sldMasterId id="2147483707" r:id="rId2"/>
  </p:sldMasterIdLst>
  <p:sldIdLst>
    <p:sldId id="256" r:id="rId3"/>
    <p:sldId id="257" r:id="rId4"/>
    <p:sldId id="261" r:id="rId5"/>
    <p:sldId id="258" r:id="rId6"/>
    <p:sldId id="262" r:id="rId7"/>
    <p:sldId id="263" r:id="rId8"/>
    <p:sldId id="259" r:id="rId9"/>
    <p:sldId id="260" r:id="rId10"/>
    <p:sldId id="264" r:id="rId11"/>
    <p:sldId id="265" r:id="rId12"/>
    <p:sldId id="267" r:id="rId13"/>
    <p:sldId id="266" r:id="rId14"/>
    <p:sldId id="270" r:id="rId15"/>
    <p:sldId id="269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8A1B35-455B-E240-8172-11F90C5B84B4}">
          <p14:sldIdLst>
            <p14:sldId id="256"/>
            <p14:sldId id="257"/>
            <p14:sldId id="261"/>
            <p14:sldId id="258"/>
            <p14:sldId id="262"/>
            <p14:sldId id="263"/>
            <p14:sldId id="259"/>
            <p14:sldId id="260"/>
            <p14:sldId id="264"/>
            <p14:sldId id="265"/>
            <p14:sldId id="267"/>
            <p14:sldId id="266"/>
            <p14:sldId id="270"/>
            <p14:sldId id="269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4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84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Features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Features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914-B045-876B-B575AEF7901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914-B045-876B-B575AEF7901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914-B045-876B-B575AEF7901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914-B045-876B-B575AEF7901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B914-B045-876B-B575AEF79016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Empty</c:v>
                </c:pt>
                <c:pt idx="1">
                  <c:v>Mixed</c:v>
                </c:pt>
                <c:pt idx="2">
                  <c:v>Orange_Clownfish</c:v>
                </c:pt>
                <c:pt idx="3">
                  <c:v>Shrimp</c:v>
                </c:pt>
                <c:pt idx="4">
                  <c:v>Wrasse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444</c:v>
                </c:pt>
                <c:pt idx="1">
                  <c:v>2033</c:v>
                </c:pt>
                <c:pt idx="2">
                  <c:v>3837</c:v>
                </c:pt>
                <c:pt idx="3">
                  <c:v>1260</c:v>
                </c:pt>
                <c:pt idx="4">
                  <c:v>514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914-B045-876B-B575AEF7901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77F2D1-5098-E041-87D7-3CBB6A6BFC7E}" type="doc">
      <dgm:prSet loTypeId="urn:microsoft.com/office/officeart/2005/8/layout/process5" loCatId="" qsTypeId="urn:microsoft.com/office/officeart/2005/8/quickstyle/simple1" qsCatId="simple" csTypeId="urn:microsoft.com/office/officeart/2005/8/colors/accent1_2" csCatId="accent1" phldr="1"/>
      <dgm:spPr/>
    </dgm:pt>
    <dgm:pt modelId="{8DE2BCC5-8451-0344-9C11-C7DA8B421F94}">
      <dgm:prSet phldrT="[Text]"/>
      <dgm:spPr/>
      <dgm:t>
        <a:bodyPr/>
        <a:lstStyle/>
        <a:p>
          <a:r>
            <a:rPr lang="en-US"/>
            <a:t>Collect Imagery Data</a:t>
          </a:r>
        </a:p>
      </dgm:t>
    </dgm:pt>
    <dgm:pt modelId="{A8586F5F-3BC4-B64A-9BAE-5F69F43818B6}" type="parTrans" cxnId="{C4BD527B-F652-B24E-B056-021203E5AAD0}">
      <dgm:prSet/>
      <dgm:spPr/>
      <dgm:t>
        <a:bodyPr/>
        <a:lstStyle/>
        <a:p>
          <a:endParaRPr lang="en-US"/>
        </a:p>
      </dgm:t>
    </dgm:pt>
    <dgm:pt modelId="{62AF8CA2-ADE7-6D41-8AB0-EC2FCA7DF901}" type="sibTrans" cxnId="{C4BD527B-F652-B24E-B056-021203E5AAD0}">
      <dgm:prSet/>
      <dgm:spPr/>
      <dgm:t>
        <a:bodyPr/>
        <a:lstStyle/>
        <a:p>
          <a:endParaRPr lang="en-US"/>
        </a:p>
      </dgm:t>
    </dgm:pt>
    <dgm:pt modelId="{34A477AE-D124-214B-A9C2-0AAE29192298}">
      <dgm:prSet phldrT="[Text]"/>
      <dgm:spPr/>
      <dgm:t>
        <a:bodyPr/>
        <a:lstStyle/>
        <a:p>
          <a:r>
            <a:rPr lang="en-US"/>
            <a:t>Convert</a:t>
          </a:r>
        </a:p>
        <a:p>
          <a:r>
            <a:rPr lang="en-US"/>
            <a:t>Video2PNG.m</a:t>
          </a:r>
        </a:p>
      </dgm:t>
    </dgm:pt>
    <dgm:pt modelId="{D8A4520F-0C63-3B4B-94C7-632FE609A9D4}" type="parTrans" cxnId="{662FAACB-8098-4341-8070-9F8E393A75B9}">
      <dgm:prSet/>
      <dgm:spPr/>
      <dgm:t>
        <a:bodyPr/>
        <a:lstStyle/>
        <a:p>
          <a:endParaRPr lang="en-US"/>
        </a:p>
      </dgm:t>
    </dgm:pt>
    <dgm:pt modelId="{B22DF263-A57D-924A-92D2-A61A677A718E}" type="sibTrans" cxnId="{662FAACB-8098-4341-8070-9F8E393A75B9}">
      <dgm:prSet/>
      <dgm:spPr/>
      <dgm:t>
        <a:bodyPr/>
        <a:lstStyle/>
        <a:p>
          <a:endParaRPr lang="en-US"/>
        </a:p>
      </dgm:t>
    </dgm:pt>
    <dgm:pt modelId="{00684E05-7BE0-DC4C-9D14-3FBD1E275D59}">
      <dgm:prSet phldrT="[Text]"/>
      <dgm:spPr/>
      <dgm:t>
        <a:bodyPr/>
        <a:lstStyle/>
        <a:p>
          <a:r>
            <a:rPr lang="en-US"/>
            <a:t>Manually Sort Images</a:t>
          </a:r>
        </a:p>
      </dgm:t>
    </dgm:pt>
    <dgm:pt modelId="{2D17D8AC-72E4-1A48-A0CB-8943BE1E8986}" type="parTrans" cxnId="{563EB674-A202-9449-AE4C-06A788A94281}">
      <dgm:prSet/>
      <dgm:spPr/>
      <dgm:t>
        <a:bodyPr/>
        <a:lstStyle/>
        <a:p>
          <a:endParaRPr lang="en-US"/>
        </a:p>
      </dgm:t>
    </dgm:pt>
    <dgm:pt modelId="{AB260A96-9786-C04C-8971-DF79BE0C441D}" type="sibTrans" cxnId="{563EB674-A202-9449-AE4C-06A788A94281}">
      <dgm:prSet/>
      <dgm:spPr/>
      <dgm:t>
        <a:bodyPr/>
        <a:lstStyle/>
        <a:p>
          <a:endParaRPr lang="en-US"/>
        </a:p>
      </dgm:t>
    </dgm:pt>
    <dgm:pt modelId="{69976216-EF8C-664C-8559-8A83C5A63EAA}">
      <dgm:prSet/>
      <dgm:spPr/>
      <dgm:t>
        <a:bodyPr/>
        <a:lstStyle/>
        <a:p>
          <a:r>
            <a:rPr lang="en-US"/>
            <a:t>Process Images</a:t>
          </a:r>
        </a:p>
        <a:p>
          <a:r>
            <a:rPr lang="en-US"/>
            <a:t>FormatPNG.m</a:t>
          </a:r>
        </a:p>
      </dgm:t>
    </dgm:pt>
    <dgm:pt modelId="{3579E1D1-5AE9-6A4C-8D75-9BE8E62389A9}" type="parTrans" cxnId="{AE55EC9A-8634-D144-BA9A-3C57377A87CE}">
      <dgm:prSet/>
      <dgm:spPr/>
      <dgm:t>
        <a:bodyPr/>
        <a:lstStyle/>
        <a:p>
          <a:endParaRPr lang="en-US"/>
        </a:p>
      </dgm:t>
    </dgm:pt>
    <dgm:pt modelId="{1343DB4A-2D90-3940-AAAB-ABD26DA2FAF4}" type="sibTrans" cxnId="{AE55EC9A-8634-D144-BA9A-3C57377A87CE}">
      <dgm:prSet/>
      <dgm:spPr/>
      <dgm:t>
        <a:bodyPr/>
        <a:lstStyle/>
        <a:p>
          <a:endParaRPr lang="en-US"/>
        </a:p>
      </dgm:t>
    </dgm:pt>
    <dgm:pt modelId="{C037021C-4E3D-324A-A1E7-FA52523F6222}">
      <dgm:prSet/>
      <dgm:spPr/>
      <dgm:t>
        <a:bodyPr/>
        <a:lstStyle/>
        <a:p>
          <a:r>
            <a:rPr lang="en-US"/>
            <a:t>Split Data 70/20/10</a:t>
          </a:r>
        </a:p>
        <a:p>
          <a:r>
            <a:rPr lang="en-US"/>
            <a:t>PreBatcher.m</a:t>
          </a:r>
        </a:p>
      </dgm:t>
    </dgm:pt>
    <dgm:pt modelId="{F4927749-2822-C84C-9394-23CA2D4B9948}" type="parTrans" cxnId="{4B327D42-7A67-3D4C-8AEC-1D7C93E681CD}">
      <dgm:prSet/>
      <dgm:spPr/>
      <dgm:t>
        <a:bodyPr/>
        <a:lstStyle/>
        <a:p>
          <a:endParaRPr lang="en-US"/>
        </a:p>
      </dgm:t>
    </dgm:pt>
    <dgm:pt modelId="{0AC27006-2A63-5642-8C52-406B85FCF25F}" type="sibTrans" cxnId="{4B327D42-7A67-3D4C-8AEC-1D7C93E681CD}">
      <dgm:prSet/>
      <dgm:spPr/>
      <dgm:t>
        <a:bodyPr/>
        <a:lstStyle/>
        <a:p>
          <a:endParaRPr lang="en-US"/>
        </a:p>
      </dgm:t>
    </dgm:pt>
    <dgm:pt modelId="{A9CE838A-EBFA-0242-A546-B1E34DA61F13}">
      <dgm:prSet/>
      <dgm:spPr/>
      <dgm:t>
        <a:bodyPr/>
        <a:lstStyle/>
        <a:p>
          <a:r>
            <a:rPr lang="en-US"/>
            <a:t>Convert Images into Text Files for Archiving</a:t>
          </a:r>
        </a:p>
        <a:p>
          <a:r>
            <a:rPr lang="en-US"/>
            <a:t>img_list2array.py</a:t>
          </a:r>
        </a:p>
      </dgm:t>
    </dgm:pt>
    <dgm:pt modelId="{E325DBD1-758A-4341-B4D7-8422BE29010C}" type="parTrans" cxnId="{243C019C-1DAE-4640-A0F7-F2098692CA73}">
      <dgm:prSet/>
      <dgm:spPr/>
      <dgm:t>
        <a:bodyPr/>
        <a:lstStyle/>
        <a:p>
          <a:endParaRPr lang="en-US"/>
        </a:p>
      </dgm:t>
    </dgm:pt>
    <dgm:pt modelId="{4F70481B-3882-C14D-82F0-C3329F7559A7}" type="sibTrans" cxnId="{243C019C-1DAE-4640-A0F7-F2098692CA73}">
      <dgm:prSet/>
      <dgm:spPr/>
      <dgm:t>
        <a:bodyPr/>
        <a:lstStyle/>
        <a:p>
          <a:endParaRPr lang="en-US"/>
        </a:p>
      </dgm:t>
    </dgm:pt>
    <dgm:pt modelId="{6A7B3D9E-7188-E342-B00B-6299BE389FBC}">
      <dgm:prSet/>
      <dgm:spPr/>
      <dgm:t>
        <a:bodyPr/>
        <a:lstStyle/>
        <a:p>
          <a:r>
            <a:rPr lang="en-US"/>
            <a:t>Create Randomized Batches of  Data Saved as Text Files</a:t>
          </a:r>
        </a:p>
        <a:p>
          <a:r>
            <a:rPr lang="en-US"/>
            <a:t>Custom_Batching.py</a:t>
          </a:r>
        </a:p>
      </dgm:t>
    </dgm:pt>
    <dgm:pt modelId="{FB5F84C6-37AB-4543-A06D-B4832C0FC2C6}" type="parTrans" cxnId="{6886345E-46A5-024F-87F1-A989E402C226}">
      <dgm:prSet/>
      <dgm:spPr/>
      <dgm:t>
        <a:bodyPr/>
        <a:lstStyle/>
        <a:p>
          <a:endParaRPr lang="en-US"/>
        </a:p>
      </dgm:t>
    </dgm:pt>
    <dgm:pt modelId="{71836016-2D30-8040-B79C-33A9F4C25243}" type="sibTrans" cxnId="{6886345E-46A5-024F-87F1-A989E402C226}">
      <dgm:prSet/>
      <dgm:spPr/>
      <dgm:t>
        <a:bodyPr/>
        <a:lstStyle/>
        <a:p>
          <a:endParaRPr lang="en-US"/>
        </a:p>
      </dgm:t>
    </dgm:pt>
    <dgm:pt modelId="{C0839266-FDB2-8240-8EF2-570265892A40}">
      <dgm:prSet/>
      <dgm:spPr/>
      <dgm:t>
        <a:bodyPr/>
        <a:lstStyle/>
        <a:p>
          <a:r>
            <a:rPr lang="en-US"/>
            <a:t>Train In Keras</a:t>
          </a:r>
        </a:p>
        <a:p>
          <a:r>
            <a:rPr lang="en-US"/>
            <a:t>NN_New_Sequential.py</a:t>
          </a:r>
        </a:p>
      </dgm:t>
    </dgm:pt>
    <dgm:pt modelId="{1B1E1C8A-4D6C-4A40-B9E1-10E9EE1EECCE}" type="parTrans" cxnId="{4FB191E2-C365-A64D-BDC0-311E88BCF34A}">
      <dgm:prSet/>
      <dgm:spPr/>
      <dgm:t>
        <a:bodyPr/>
        <a:lstStyle/>
        <a:p>
          <a:endParaRPr lang="en-US"/>
        </a:p>
      </dgm:t>
    </dgm:pt>
    <dgm:pt modelId="{7347768B-9630-4C4D-A77B-2AD2A1291D76}" type="sibTrans" cxnId="{4FB191E2-C365-A64D-BDC0-311E88BCF34A}">
      <dgm:prSet/>
      <dgm:spPr/>
      <dgm:t>
        <a:bodyPr/>
        <a:lstStyle/>
        <a:p>
          <a:endParaRPr lang="en-US"/>
        </a:p>
      </dgm:t>
    </dgm:pt>
    <dgm:pt modelId="{167395C1-3027-324D-810D-1A1E33543DBC}">
      <dgm:prSet/>
      <dgm:spPr/>
      <dgm:t>
        <a:bodyPr/>
        <a:lstStyle/>
        <a:p>
          <a:r>
            <a:rPr lang="en-US"/>
            <a:t>Export Keras Model</a:t>
          </a:r>
        </a:p>
        <a:p>
          <a:r>
            <a:rPr lang="en-US"/>
            <a:t>Fish_Imaging_Model.h5</a:t>
          </a:r>
        </a:p>
      </dgm:t>
    </dgm:pt>
    <dgm:pt modelId="{C0CA4733-9C82-2749-B297-98BC29AB43D2}" type="parTrans" cxnId="{4ADE055E-30F3-1445-AAEF-DABC012B9003}">
      <dgm:prSet/>
      <dgm:spPr/>
      <dgm:t>
        <a:bodyPr/>
        <a:lstStyle/>
        <a:p>
          <a:endParaRPr lang="en-US"/>
        </a:p>
      </dgm:t>
    </dgm:pt>
    <dgm:pt modelId="{2F12DB2B-A77A-394D-B5F4-8AADD628AA57}" type="sibTrans" cxnId="{4ADE055E-30F3-1445-AAEF-DABC012B9003}">
      <dgm:prSet/>
      <dgm:spPr/>
      <dgm:t>
        <a:bodyPr/>
        <a:lstStyle/>
        <a:p>
          <a:endParaRPr lang="en-US"/>
        </a:p>
      </dgm:t>
    </dgm:pt>
    <dgm:pt modelId="{76F9A3B9-CF26-F548-A486-B1B942AA30EE}">
      <dgm:prSet/>
      <dgm:spPr/>
      <dgm:t>
        <a:bodyPr/>
        <a:lstStyle/>
        <a:p>
          <a:r>
            <a:rPr lang="en-US"/>
            <a:t>Use coremltools to convert model to CoreML</a:t>
          </a:r>
        </a:p>
        <a:p>
          <a:r>
            <a:rPr lang="en-US"/>
            <a:t>Keras_to_coreML_OSX.py</a:t>
          </a:r>
        </a:p>
      </dgm:t>
    </dgm:pt>
    <dgm:pt modelId="{89CF594C-A636-4843-9612-4BBAC703CDEB}" type="parTrans" cxnId="{02B328F9-EEE1-D64B-AB51-0D84360CA148}">
      <dgm:prSet/>
      <dgm:spPr/>
      <dgm:t>
        <a:bodyPr/>
        <a:lstStyle/>
        <a:p>
          <a:endParaRPr lang="en-US"/>
        </a:p>
      </dgm:t>
    </dgm:pt>
    <dgm:pt modelId="{0B67A417-8DF7-7848-82E1-26A57B207DA4}" type="sibTrans" cxnId="{02B328F9-EEE1-D64B-AB51-0D84360CA148}">
      <dgm:prSet/>
      <dgm:spPr/>
      <dgm:t>
        <a:bodyPr/>
        <a:lstStyle/>
        <a:p>
          <a:endParaRPr lang="en-US"/>
        </a:p>
      </dgm:t>
    </dgm:pt>
    <dgm:pt modelId="{66A720F1-9E25-FB4B-9D6D-768167F8A86A}">
      <dgm:prSet/>
      <dgm:spPr/>
      <dgm:t>
        <a:bodyPr/>
        <a:lstStyle/>
        <a:p>
          <a:r>
            <a:rPr lang="en-US"/>
            <a:t>Import CoreML Model into XCode</a:t>
          </a:r>
        </a:p>
      </dgm:t>
    </dgm:pt>
    <dgm:pt modelId="{F495A597-38B2-644E-958E-B31ADA8880F0}" type="parTrans" cxnId="{D61145C6-85E6-E142-A35F-A1769184C89C}">
      <dgm:prSet/>
      <dgm:spPr/>
      <dgm:t>
        <a:bodyPr/>
        <a:lstStyle/>
        <a:p>
          <a:endParaRPr lang="en-US"/>
        </a:p>
      </dgm:t>
    </dgm:pt>
    <dgm:pt modelId="{96BFA58F-9046-C542-8536-CFF3883888E2}" type="sibTrans" cxnId="{D61145C6-85E6-E142-A35F-A1769184C89C}">
      <dgm:prSet/>
      <dgm:spPr/>
      <dgm:t>
        <a:bodyPr/>
        <a:lstStyle/>
        <a:p>
          <a:endParaRPr lang="en-US"/>
        </a:p>
      </dgm:t>
    </dgm:pt>
    <dgm:pt modelId="{72B98263-01DB-3D4C-9C4D-99516B5EDDA5}">
      <dgm:prSet/>
      <dgm:spPr/>
      <dgm:t>
        <a:bodyPr/>
        <a:lstStyle/>
        <a:p>
          <a:r>
            <a:rPr lang="en-US"/>
            <a:t>Run on iPhone X</a:t>
          </a:r>
        </a:p>
      </dgm:t>
    </dgm:pt>
    <dgm:pt modelId="{410962E7-E94A-E148-99DE-EE3A19EC5C8C}" type="parTrans" cxnId="{09E7701C-A743-2146-BD1B-9C7218838B41}">
      <dgm:prSet/>
      <dgm:spPr/>
      <dgm:t>
        <a:bodyPr/>
        <a:lstStyle/>
        <a:p>
          <a:endParaRPr lang="en-US"/>
        </a:p>
      </dgm:t>
    </dgm:pt>
    <dgm:pt modelId="{9D4CAA81-C49A-B74A-8992-76C95BC26F7A}" type="sibTrans" cxnId="{09E7701C-A743-2146-BD1B-9C7218838B41}">
      <dgm:prSet/>
      <dgm:spPr/>
      <dgm:t>
        <a:bodyPr/>
        <a:lstStyle/>
        <a:p>
          <a:endParaRPr lang="en-US"/>
        </a:p>
      </dgm:t>
    </dgm:pt>
    <dgm:pt modelId="{8DE8DB7A-B955-5E4C-A750-399BB099E52F}" type="pres">
      <dgm:prSet presAssocID="{E677F2D1-5098-E041-87D7-3CBB6A6BFC7E}" presName="diagram" presStyleCnt="0">
        <dgm:presLayoutVars>
          <dgm:dir/>
          <dgm:resizeHandles val="exact"/>
        </dgm:presLayoutVars>
      </dgm:prSet>
      <dgm:spPr/>
    </dgm:pt>
    <dgm:pt modelId="{6A9F24F2-5E25-F54D-9C70-26A8C4E45C58}" type="pres">
      <dgm:prSet presAssocID="{8DE2BCC5-8451-0344-9C11-C7DA8B421F94}" presName="node" presStyleLbl="node1" presStyleIdx="0" presStyleCnt="12">
        <dgm:presLayoutVars>
          <dgm:bulletEnabled val="1"/>
        </dgm:presLayoutVars>
      </dgm:prSet>
      <dgm:spPr/>
    </dgm:pt>
    <dgm:pt modelId="{EB13D6AE-78E2-6F44-9A17-855DC29E20BC}" type="pres">
      <dgm:prSet presAssocID="{62AF8CA2-ADE7-6D41-8AB0-EC2FCA7DF901}" presName="sibTrans" presStyleLbl="sibTrans2D1" presStyleIdx="0" presStyleCnt="11"/>
      <dgm:spPr/>
    </dgm:pt>
    <dgm:pt modelId="{D9ABC092-759C-C84A-9E74-CE311B5787F1}" type="pres">
      <dgm:prSet presAssocID="{62AF8CA2-ADE7-6D41-8AB0-EC2FCA7DF901}" presName="connectorText" presStyleLbl="sibTrans2D1" presStyleIdx="0" presStyleCnt="11"/>
      <dgm:spPr/>
    </dgm:pt>
    <dgm:pt modelId="{FB43D974-930A-644A-BD55-769F3C0B998B}" type="pres">
      <dgm:prSet presAssocID="{34A477AE-D124-214B-A9C2-0AAE29192298}" presName="node" presStyleLbl="node1" presStyleIdx="1" presStyleCnt="12">
        <dgm:presLayoutVars>
          <dgm:bulletEnabled val="1"/>
        </dgm:presLayoutVars>
      </dgm:prSet>
      <dgm:spPr/>
    </dgm:pt>
    <dgm:pt modelId="{3F0E5924-F2AD-5942-84CF-20D0AB357AFC}" type="pres">
      <dgm:prSet presAssocID="{B22DF263-A57D-924A-92D2-A61A677A718E}" presName="sibTrans" presStyleLbl="sibTrans2D1" presStyleIdx="1" presStyleCnt="11"/>
      <dgm:spPr/>
    </dgm:pt>
    <dgm:pt modelId="{D756E736-1324-0F4B-B339-3E4483009CD4}" type="pres">
      <dgm:prSet presAssocID="{B22DF263-A57D-924A-92D2-A61A677A718E}" presName="connectorText" presStyleLbl="sibTrans2D1" presStyleIdx="1" presStyleCnt="11"/>
      <dgm:spPr/>
    </dgm:pt>
    <dgm:pt modelId="{4174CA46-89A6-4C47-98B4-7496C7617C0B}" type="pres">
      <dgm:prSet presAssocID="{00684E05-7BE0-DC4C-9D14-3FBD1E275D59}" presName="node" presStyleLbl="node1" presStyleIdx="2" presStyleCnt="12" custScaleX="110168">
        <dgm:presLayoutVars>
          <dgm:bulletEnabled val="1"/>
        </dgm:presLayoutVars>
      </dgm:prSet>
      <dgm:spPr/>
    </dgm:pt>
    <dgm:pt modelId="{3A610700-DCB7-9C45-911E-A3056F84D366}" type="pres">
      <dgm:prSet presAssocID="{AB260A96-9786-C04C-8971-DF79BE0C441D}" presName="sibTrans" presStyleLbl="sibTrans2D1" presStyleIdx="2" presStyleCnt="11"/>
      <dgm:spPr/>
    </dgm:pt>
    <dgm:pt modelId="{F9A0055A-7249-6248-AB48-3D345890047C}" type="pres">
      <dgm:prSet presAssocID="{AB260A96-9786-C04C-8971-DF79BE0C441D}" presName="connectorText" presStyleLbl="sibTrans2D1" presStyleIdx="2" presStyleCnt="11"/>
      <dgm:spPr/>
    </dgm:pt>
    <dgm:pt modelId="{ACD5CCCA-A5EF-F744-AD41-F030376144AA}" type="pres">
      <dgm:prSet presAssocID="{69976216-EF8C-664C-8559-8A83C5A63EAA}" presName="node" presStyleLbl="node1" presStyleIdx="3" presStyleCnt="12">
        <dgm:presLayoutVars>
          <dgm:bulletEnabled val="1"/>
        </dgm:presLayoutVars>
      </dgm:prSet>
      <dgm:spPr/>
    </dgm:pt>
    <dgm:pt modelId="{23BF274B-ADE5-1944-B721-A896F12D1C6E}" type="pres">
      <dgm:prSet presAssocID="{1343DB4A-2D90-3940-AAAB-ABD26DA2FAF4}" presName="sibTrans" presStyleLbl="sibTrans2D1" presStyleIdx="3" presStyleCnt="11"/>
      <dgm:spPr/>
    </dgm:pt>
    <dgm:pt modelId="{515EA24F-E9B9-9A4E-97E9-6C2C3EBFB69B}" type="pres">
      <dgm:prSet presAssocID="{1343DB4A-2D90-3940-AAAB-ABD26DA2FAF4}" presName="connectorText" presStyleLbl="sibTrans2D1" presStyleIdx="3" presStyleCnt="11"/>
      <dgm:spPr/>
    </dgm:pt>
    <dgm:pt modelId="{988421B5-97C1-7A46-99BF-AFE9013A1FD4}" type="pres">
      <dgm:prSet presAssocID="{C037021C-4E3D-324A-A1E7-FA52523F6222}" presName="node" presStyleLbl="node1" presStyleIdx="4" presStyleCnt="12">
        <dgm:presLayoutVars>
          <dgm:bulletEnabled val="1"/>
        </dgm:presLayoutVars>
      </dgm:prSet>
      <dgm:spPr/>
    </dgm:pt>
    <dgm:pt modelId="{A7D95D2C-7F0C-F847-A8FD-F112B98DD851}" type="pres">
      <dgm:prSet presAssocID="{0AC27006-2A63-5642-8C52-406B85FCF25F}" presName="sibTrans" presStyleLbl="sibTrans2D1" presStyleIdx="4" presStyleCnt="11"/>
      <dgm:spPr/>
    </dgm:pt>
    <dgm:pt modelId="{32E9988B-0A11-D84B-BB91-647E213CC834}" type="pres">
      <dgm:prSet presAssocID="{0AC27006-2A63-5642-8C52-406B85FCF25F}" presName="connectorText" presStyleLbl="sibTrans2D1" presStyleIdx="4" presStyleCnt="11"/>
      <dgm:spPr/>
    </dgm:pt>
    <dgm:pt modelId="{FF580E3B-A94C-C440-8FB6-44C193693BBE}" type="pres">
      <dgm:prSet presAssocID="{A9CE838A-EBFA-0242-A546-B1E34DA61F13}" presName="node" presStyleLbl="node1" presStyleIdx="5" presStyleCnt="12">
        <dgm:presLayoutVars>
          <dgm:bulletEnabled val="1"/>
        </dgm:presLayoutVars>
      </dgm:prSet>
      <dgm:spPr/>
    </dgm:pt>
    <dgm:pt modelId="{71C2383A-29C1-1D4C-9D99-7657AF25D6B8}" type="pres">
      <dgm:prSet presAssocID="{4F70481B-3882-C14D-82F0-C3329F7559A7}" presName="sibTrans" presStyleLbl="sibTrans2D1" presStyleIdx="5" presStyleCnt="11"/>
      <dgm:spPr/>
    </dgm:pt>
    <dgm:pt modelId="{E9E0C1E0-3A1C-F744-9A51-BBC86B9D0B2A}" type="pres">
      <dgm:prSet presAssocID="{4F70481B-3882-C14D-82F0-C3329F7559A7}" presName="connectorText" presStyleLbl="sibTrans2D1" presStyleIdx="5" presStyleCnt="11"/>
      <dgm:spPr/>
    </dgm:pt>
    <dgm:pt modelId="{004CE76E-271F-3F4F-A764-38BF5AB73E6E}" type="pres">
      <dgm:prSet presAssocID="{6A7B3D9E-7188-E342-B00B-6299BE389FBC}" presName="node" presStyleLbl="node1" presStyleIdx="6" presStyleCnt="12">
        <dgm:presLayoutVars>
          <dgm:bulletEnabled val="1"/>
        </dgm:presLayoutVars>
      </dgm:prSet>
      <dgm:spPr/>
    </dgm:pt>
    <dgm:pt modelId="{2B8C56FE-207F-DF4E-B746-930A74E0FD2B}" type="pres">
      <dgm:prSet presAssocID="{71836016-2D30-8040-B79C-33A9F4C25243}" presName="sibTrans" presStyleLbl="sibTrans2D1" presStyleIdx="6" presStyleCnt="11"/>
      <dgm:spPr/>
    </dgm:pt>
    <dgm:pt modelId="{72882155-F2C9-9B4C-9EC6-DB3393188894}" type="pres">
      <dgm:prSet presAssocID="{71836016-2D30-8040-B79C-33A9F4C25243}" presName="connectorText" presStyleLbl="sibTrans2D1" presStyleIdx="6" presStyleCnt="11"/>
      <dgm:spPr/>
    </dgm:pt>
    <dgm:pt modelId="{8FA6EDBB-3AE3-B244-AFEB-D983C0004425}" type="pres">
      <dgm:prSet presAssocID="{C0839266-FDB2-8240-8EF2-570265892A40}" presName="node" presStyleLbl="node1" presStyleIdx="7" presStyleCnt="12">
        <dgm:presLayoutVars>
          <dgm:bulletEnabled val="1"/>
        </dgm:presLayoutVars>
      </dgm:prSet>
      <dgm:spPr/>
    </dgm:pt>
    <dgm:pt modelId="{D0356BEA-D3CF-D846-A12F-C1BEFF71B543}" type="pres">
      <dgm:prSet presAssocID="{7347768B-9630-4C4D-A77B-2AD2A1291D76}" presName="sibTrans" presStyleLbl="sibTrans2D1" presStyleIdx="7" presStyleCnt="11"/>
      <dgm:spPr/>
    </dgm:pt>
    <dgm:pt modelId="{775B167E-A2F1-1E4C-B05B-D2FEABAEB6EA}" type="pres">
      <dgm:prSet presAssocID="{7347768B-9630-4C4D-A77B-2AD2A1291D76}" presName="connectorText" presStyleLbl="sibTrans2D1" presStyleIdx="7" presStyleCnt="11"/>
      <dgm:spPr/>
    </dgm:pt>
    <dgm:pt modelId="{1B2B2E0E-488B-3141-BC5E-C635997914B7}" type="pres">
      <dgm:prSet presAssocID="{167395C1-3027-324D-810D-1A1E33543DBC}" presName="node" presStyleLbl="node1" presStyleIdx="8" presStyleCnt="12">
        <dgm:presLayoutVars>
          <dgm:bulletEnabled val="1"/>
        </dgm:presLayoutVars>
      </dgm:prSet>
      <dgm:spPr/>
    </dgm:pt>
    <dgm:pt modelId="{A616E14E-90CD-F740-AB52-5BDCB8DBBC0F}" type="pres">
      <dgm:prSet presAssocID="{2F12DB2B-A77A-394D-B5F4-8AADD628AA57}" presName="sibTrans" presStyleLbl="sibTrans2D1" presStyleIdx="8" presStyleCnt="11"/>
      <dgm:spPr/>
    </dgm:pt>
    <dgm:pt modelId="{C6FD046A-82F6-344D-A3BA-2DD50233B370}" type="pres">
      <dgm:prSet presAssocID="{2F12DB2B-A77A-394D-B5F4-8AADD628AA57}" presName="connectorText" presStyleLbl="sibTrans2D1" presStyleIdx="8" presStyleCnt="11"/>
      <dgm:spPr/>
    </dgm:pt>
    <dgm:pt modelId="{6669305F-6412-4644-802C-8B183416A2DC}" type="pres">
      <dgm:prSet presAssocID="{76F9A3B9-CF26-F548-A486-B1B942AA30EE}" presName="node" presStyleLbl="node1" presStyleIdx="9" presStyleCnt="12" custScaleX="115616">
        <dgm:presLayoutVars>
          <dgm:bulletEnabled val="1"/>
        </dgm:presLayoutVars>
      </dgm:prSet>
      <dgm:spPr/>
    </dgm:pt>
    <dgm:pt modelId="{87C69859-8C22-CE42-8B3E-D8E450659351}" type="pres">
      <dgm:prSet presAssocID="{0B67A417-8DF7-7848-82E1-26A57B207DA4}" presName="sibTrans" presStyleLbl="sibTrans2D1" presStyleIdx="9" presStyleCnt="11"/>
      <dgm:spPr/>
    </dgm:pt>
    <dgm:pt modelId="{CFA14441-C9A2-B04F-A64B-D30E0619419C}" type="pres">
      <dgm:prSet presAssocID="{0B67A417-8DF7-7848-82E1-26A57B207DA4}" presName="connectorText" presStyleLbl="sibTrans2D1" presStyleIdx="9" presStyleCnt="11"/>
      <dgm:spPr/>
    </dgm:pt>
    <dgm:pt modelId="{2D05269F-67F4-4B47-B8A2-F5D9AC0E59E2}" type="pres">
      <dgm:prSet presAssocID="{66A720F1-9E25-FB4B-9D6D-768167F8A86A}" presName="node" presStyleLbl="node1" presStyleIdx="10" presStyleCnt="12">
        <dgm:presLayoutVars>
          <dgm:bulletEnabled val="1"/>
        </dgm:presLayoutVars>
      </dgm:prSet>
      <dgm:spPr/>
    </dgm:pt>
    <dgm:pt modelId="{D24ECE3A-28DF-454F-ABA6-AD577DEA0961}" type="pres">
      <dgm:prSet presAssocID="{96BFA58F-9046-C542-8536-CFF3883888E2}" presName="sibTrans" presStyleLbl="sibTrans2D1" presStyleIdx="10" presStyleCnt="11"/>
      <dgm:spPr/>
    </dgm:pt>
    <dgm:pt modelId="{3E3EEAE7-81DF-4C49-A1ED-45BA3BBC6916}" type="pres">
      <dgm:prSet presAssocID="{96BFA58F-9046-C542-8536-CFF3883888E2}" presName="connectorText" presStyleLbl="sibTrans2D1" presStyleIdx="10" presStyleCnt="11"/>
      <dgm:spPr/>
    </dgm:pt>
    <dgm:pt modelId="{4ACE6ED3-AD53-954E-B7DE-61FF33F24659}" type="pres">
      <dgm:prSet presAssocID="{72B98263-01DB-3D4C-9C4D-99516B5EDDA5}" presName="node" presStyleLbl="node1" presStyleIdx="11" presStyleCnt="12">
        <dgm:presLayoutVars>
          <dgm:bulletEnabled val="1"/>
        </dgm:presLayoutVars>
      </dgm:prSet>
      <dgm:spPr/>
    </dgm:pt>
  </dgm:ptLst>
  <dgm:cxnLst>
    <dgm:cxn modelId="{9FC7EA06-4A87-0D47-8FC1-421319C3C700}" type="presOf" srcId="{2F12DB2B-A77A-394D-B5F4-8AADD628AA57}" destId="{C6FD046A-82F6-344D-A3BA-2DD50233B370}" srcOrd="1" destOrd="0" presId="urn:microsoft.com/office/officeart/2005/8/layout/process5"/>
    <dgm:cxn modelId="{78822009-607E-6044-B84B-427B453E0D61}" type="presOf" srcId="{4F70481B-3882-C14D-82F0-C3329F7559A7}" destId="{71C2383A-29C1-1D4C-9D99-7657AF25D6B8}" srcOrd="0" destOrd="0" presId="urn:microsoft.com/office/officeart/2005/8/layout/process5"/>
    <dgm:cxn modelId="{09E7701C-A743-2146-BD1B-9C7218838B41}" srcId="{E677F2D1-5098-E041-87D7-3CBB6A6BFC7E}" destId="{72B98263-01DB-3D4C-9C4D-99516B5EDDA5}" srcOrd="11" destOrd="0" parTransId="{410962E7-E94A-E148-99DE-EE3A19EC5C8C}" sibTransId="{9D4CAA81-C49A-B74A-8992-76C95BC26F7A}"/>
    <dgm:cxn modelId="{406D5420-E91F-2048-BBB8-B39B3CDC6C4B}" type="presOf" srcId="{2F12DB2B-A77A-394D-B5F4-8AADD628AA57}" destId="{A616E14E-90CD-F740-AB52-5BDCB8DBBC0F}" srcOrd="0" destOrd="0" presId="urn:microsoft.com/office/officeart/2005/8/layout/process5"/>
    <dgm:cxn modelId="{4776B420-FB53-6F4B-96D9-A407CBD3839D}" type="presOf" srcId="{B22DF263-A57D-924A-92D2-A61A677A718E}" destId="{D756E736-1324-0F4B-B339-3E4483009CD4}" srcOrd="1" destOrd="0" presId="urn:microsoft.com/office/officeart/2005/8/layout/process5"/>
    <dgm:cxn modelId="{9043D52E-6878-9040-99F4-FCB88772EE93}" type="presOf" srcId="{0B67A417-8DF7-7848-82E1-26A57B207DA4}" destId="{87C69859-8C22-CE42-8B3E-D8E450659351}" srcOrd="0" destOrd="0" presId="urn:microsoft.com/office/officeart/2005/8/layout/process5"/>
    <dgm:cxn modelId="{055E7C2F-A5BE-BA49-807A-208852BBD90C}" type="presOf" srcId="{71836016-2D30-8040-B79C-33A9F4C25243}" destId="{72882155-F2C9-9B4C-9EC6-DB3393188894}" srcOrd="1" destOrd="0" presId="urn:microsoft.com/office/officeart/2005/8/layout/process5"/>
    <dgm:cxn modelId="{47499136-34FC-BA44-A497-1274F5F128EB}" type="presOf" srcId="{4F70481B-3882-C14D-82F0-C3329F7559A7}" destId="{E9E0C1E0-3A1C-F744-9A51-BBC86B9D0B2A}" srcOrd="1" destOrd="0" presId="urn:microsoft.com/office/officeart/2005/8/layout/process5"/>
    <dgm:cxn modelId="{EAF20B39-4B86-4E43-AE47-163B40B1EFE3}" type="presOf" srcId="{34A477AE-D124-214B-A9C2-0AAE29192298}" destId="{FB43D974-930A-644A-BD55-769F3C0B998B}" srcOrd="0" destOrd="0" presId="urn:microsoft.com/office/officeart/2005/8/layout/process5"/>
    <dgm:cxn modelId="{ED996F3C-3DB8-6146-9F3B-A6B4C4045327}" type="presOf" srcId="{167395C1-3027-324D-810D-1A1E33543DBC}" destId="{1B2B2E0E-488B-3141-BC5E-C635997914B7}" srcOrd="0" destOrd="0" presId="urn:microsoft.com/office/officeart/2005/8/layout/process5"/>
    <dgm:cxn modelId="{1BF7363F-F8D0-6A4B-96BF-5BC23C085673}" type="presOf" srcId="{76F9A3B9-CF26-F548-A486-B1B942AA30EE}" destId="{6669305F-6412-4644-802C-8B183416A2DC}" srcOrd="0" destOrd="0" presId="urn:microsoft.com/office/officeart/2005/8/layout/process5"/>
    <dgm:cxn modelId="{BDB5A540-9A6D-D947-B545-6E18DAE6D491}" type="presOf" srcId="{E677F2D1-5098-E041-87D7-3CBB6A6BFC7E}" destId="{8DE8DB7A-B955-5E4C-A750-399BB099E52F}" srcOrd="0" destOrd="0" presId="urn:microsoft.com/office/officeart/2005/8/layout/process5"/>
    <dgm:cxn modelId="{4B327D42-7A67-3D4C-8AEC-1D7C93E681CD}" srcId="{E677F2D1-5098-E041-87D7-3CBB6A6BFC7E}" destId="{C037021C-4E3D-324A-A1E7-FA52523F6222}" srcOrd="4" destOrd="0" parTransId="{F4927749-2822-C84C-9394-23CA2D4B9948}" sibTransId="{0AC27006-2A63-5642-8C52-406B85FCF25F}"/>
    <dgm:cxn modelId="{874D5858-3079-914A-BDB1-325F6558E69F}" type="presOf" srcId="{A9CE838A-EBFA-0242-A546-B1E34DA61F13}" destId="{FF580E3B-A94C-C440-8FB6-44C193693BBE}" srcOrd="0" destOrd="0" presId="urn:microsoft.com/office/officeart/2005/8/layout/process5"/>
    <dgm:cxn modelId="{4ADE055E-30F3-1445-AAEF-DABC012B9003}" srcId="{E677F2D1-5098-E041-87D7-3CBB6A6BFC7E}" destId="{167395C1-3027-324D-810D-1A1E33543DBC}" srcOrd="8" destOrd="0" parTransId="{C0CA4733-9C82-2749-B297-98BC29AB43D2}" sibTransId="{2F12DB2B-A77A-394D-B5F4-8AADD628AA57}"/>
    <dgm:cxn modelId="{6886345E-46A5-024F-87F1-A989E402C226}" srcId="{E677F2D1-5098-E041-87D7-3CBB6A6BFC7E}" destId="{6A7B3D9E-7188-E342-B00B-6299BE389FBC}" srcOrd="6" destOrd="0" parTransId="{FB5F84C6-37AB-4543-A06D-B4832C0FC2C6}" sibTransId="{71836016-2D30-8040-B79C-33A9F4C25243}"/>
    <dgm:cxn modelId="{57546D6D-88DB-544B-B06B-A64AA93262F5}" type="presOf" srcId="{71836016-2D30-8040-B79C-33A9F4C25243}" destId="{2B8C56FE-207F-DF4E-B746-930A74E0FD2B}" srcOrd="0" destOrd="0" presId="urn:microsoft.com/office/officeart/2005/8/layout/process5"/>
    <dgm:cxn modelId="{45EF4073-12CD-A441-A8CF-0CA285E24CBB}" type="presOf" srcId="{1343DB4A-2D90-3940-AAAB-ABD26DA2FAF4}" destId="{23BF274B-ADE5-1944-B721-A896F12D1C6E}" srcOrd="0" destOrd="0" presId="urn:microsoft.com/office/officeart/2005/8/layout/process5"/>
    <dgm:cxn modelId="{563EB674-A202-9449-AE4C-06A788A94281}" srcId="{E677F2D1-5098-E041-87D7-3CBB6A6BFC7E}" destId="{00684E05-7BE0-DC4C-9D14-3FBD1E275D59}" srcOrd="2" destOrd="0" parTransId="{2D17D8AC-72E4-1A48-A0CB-8943BE1E8986}" sibTransId="{AB260A96-9786-C04C-8971-DF79BE0C441D}"/>
    <dgm:cxn modelId="{D62FF175-61C8-904F-9B1B-533DD26F899A}" type="presOf" srcId="{96BFA58F-9046-C542-8536-CFF3883888E2}" destId="{3E3EEAE7-81DF-4C49-A1ED-45BA3BBC6916}" srcOrd="1" destOrd="0" presId="urn:microsoft.com/office/officeart/2005/8/layout/process5"/>
    <dgm:cxn modelId="{BCA13478-FE56-CB48-85FC-25EF8F9A49B3}" type="presOf" srcId="{AB260A96-9786-C04C-8971-DF79BE0C441D}" destId="{3A610700-DCB7-9C45-911E-A3056F84D366}" srcOrd="0" destOrd="0" presId="urn:microsoft.com/office/officeart/2005/8/layout/process5"/>
    <dgm:cxn modelId="{7B17EE78-5CCA-004E-9DAD-11137EAB20EE}" type="presOf" srcId="{C0839266-FDB2-8240-8EF2-570265892A40}" destId="{8FA6EDBB-3AE3-B244-AFEB-D983C0004425}" srcOrd="0" destOrd="0" presId="urn:microsoft.com/office/officeart/2005/8/layout/process5"/>
    <dgm:cxn modelId="{C4BD527B-F652-B24E-B056-021203E5AAD0}" srcId="{E677F2D1-5098-E041-87D7-3CBB6A6BFC7E}" destId="{8DE2BCC5-8451-0344-9C11-C7DA8B421F94}" srcOrd="0" destOrd="0" parTransId="{A8586F5F-3BC4-B64A-9BAE-5F69F43818B6}" sibTransId="{62AF8CA2-ADE7-6D41-8AB0-EC2FCA7DF901}"/>
    <dgm:cxn modelId="{C56D9490-EDE1-094B-8A34-10A9000DBAE3}" type="presOf" srcId="{AB260A96-9786-C04C-8971-DF79BE0C441D}" destId="{F9A0055A-7249-6248-AB48-3D345890047C}" srcOrd="1" destOrd="0" presId="urn:microsoft.com/office/officeart/2005/8/layout/process5"/>
    <dgm:cxn modelId="{5A552193-8D01-404F-992A-2B9C937BF663}" type="presOf" srcId="{72B98263-01DB-3D4C-9C4D-99516B5EDDA5}" destId="{4ACE6ED3-AD53-954E-B7DE-61FF33F24659}" srcOrd="0" destOrd="0" presId="urn:microsoft.com/office/officeart/2005/8/layout/process5"/>
    <dgm:cxn modelId="{000A5E96-276F-034B-9194-F83248F1B064}" type="presOf" srcId="{7347768B-9630-4C4D-A77B-2AD2A1291D76}" destId="{D0356BEA-D3CF-D846-A12F-C1BEFF71B543}" srcOrd="0" destOrd="0" presId="urn:microsoft.com/office/officeart/2005/8/layout/process5"/>
    <dgm:cxn modelId="{D9FBFA97-81F7-034E-841F-BE9497889750}" type="presOf" srcId="{0AC27006-2A63-5642-8C52-406B85FCF25F}" destId="{A7D95D2C-7F0C-F847-A8FD-F112B98DD851}" srcOrd="0" destOrd="0" presId="urn:microsoft.com/office/officeart/2005/8/layout/process5"/>
    <dgm:cxn modelId="{52CB0699-A128-F841-BA6C-5543C1DDBFB7}" type="presOf" srcId="{1343DB4A-2D90-3940-AAAB-ABD26DA2FAF4}" destId="{515EA24F-E9B9-9A4E-97E9-6C2C3EBFB69B}" srcOrd="1" destOrd="0" presId="urn:microsoft.com/office/officeart/2005/8/layout/process5"/>
    <dgm:cxn modelId="{AE55EC9A-8634-D144-BA9A-3C57377A87CE}" srcId="{E677F2D1-5098-E041-87D7-3CBB6A6BFC7E}" destId="{69976216-EF8C-664C-8559-8A83C5A63EAA}" srcOrd="3" destOrd="0" parTransId="{3579E1D1-5AE9-6A4C-8D75-9BE8E62389A9}" sibTransId="{1343DB4A-2D90-3940-AAAB-ABD26DA2FAF4}"/>
    <dgm:cxn modelId="{243C019C-1DAE-4640-A0F7-F2098692CA73}" srcId="{E677F2D1-5098-E041-87D7-3CBB6A6BFC7E}" destId="{A9CE838A-EBFA-0242-A546-B1E34DA61F13}" srcOrd="5" destOrd="0" parTransId="{E325DBD1-758A-4341-B4D7-8422BE29010C}" sibTransId="{4F70481B-3882-C14D-82F0-C3329F7559A7}"/>
    <dgm:cxn modelId="{AFCC179C-C25A-694D-B4C4-F715F74D2FAA}" type="presOf" srcId="{C037021C-4E3D-324A-A1E7-FA52523F6222}" destId="{988421B5-97C1-7A46-99BF-AFE9013A1FD4}" srcOrd="0" destOrd="0" presId="urn:microsoft.com/office/officeart/2005/8/layout/process5"/>
    <dgm:cxn modelId="{2DCC54A6-F1DF-BF42-96AB-328BD5E19EEF}" type="presOf" srcId="{69976216-EF8C-664C-8559-8A83C5A63EAA}" destId="{ACD5CCCA-A5EF-F744-AD41-F030376144AA}" srcOrd="0" destOrd="0" presId="urn:microsoft.com/office/officeart/2005/8/layout/process5"/>
    <dgm:cxn modelId="{D347BEA9-09A2-D747-AC6B-38674DE99AF7}" type="presOf" srcId="{62AF8CA2-ADE7-6D41-8AB0-EC2FCA7DF901}" destId="{D9ABC092-759C-C84A-9E74-CE311B5787F1}" srcOrd="1" destOrd="0" presId="urn:microsoft.com/office/officeart/2005/8/layout/process5"/>
    <dgm:cxn modelId="{7E6E63B3-2E53-8646-91EB-E2BC279702A2}" type="presOf" srcId="{96BFA58F-9046-C542-8536-CFF3883888E2}" destId="{D24ECE3A-28DF-454F-ABA6-AD577DEA0961}" srcOrd="0" destOrd="0" presId="urn:microsoft.com/office/officeart/2005/8/layout/process5"/>
    <dgm:cxn modelId="{49920DB5-0C9A-E841-A615-C04C935E26A4}" type="presOf" srcId="{66A720F1-9E25-FB4B-9D6D-768167F8A86A}" destId="{2D05269F-67F4-4B47-B8A2-F5D9AC0E59E2}" srcOrd="0" destOrd="0" presId="urn:microsoft.com/office/officeart/2005/8/layout/process5"/>
    <dgm:cxn modelId="{0599F9C5-C222-7540-AD60-F4DFB812F047}" type="presOf" srcId="{B22DF263-A57D-924A-92D2-A61A677A718E}" destId="{3F0E5924-F2AD-5942-84CF-20D0AB357AFC}" srcOrd="0" destOrd="0" presId="urn:microsoft.com/office/officeart/2005/8/layout/process5"/>
    <dgm:cxn modelId="{D61145C6-85E6-E142-A35F-A1769184C89C}" srcId="{E677F2D1-5098-E041-87D7-3CBB6A6BFC7E}" destId="{66A720F1-9E25-FB4B-9D6D-768167F8A86A}" srcOrd="10" destOrd="0" parTransId="{F495A597-38B2-644E-958E-B31ADA8880F0}" sibTransId="{96BFA58F-9046-C542-8536-CFF3883888E2}"/>
    <dgm:cxn modelId="{662FAACB-8098-4341-8070-9F8E393A75B9}" srcId="{E677F2D1-5098-E041-87D7-3CBB6A6BFC7E}" destId="{34A477AE-D124-214B-A9C2-0AAE29192298}" srcOrd="1" destOrd="0" parTransId="{D8A4520F-0C63-3B4B-94C7-632FE609A9D4}" sibTransId="{B22DF263-A57D-924A-92D2-A61A677A718E}"/>
    <dgm:cxn modelId="{4C00B9D0-28DD-3043-A265-C654EC3105AC}" type="presOf" srcId="{0AC27006-2A63-5642-8C52-406B85FCF25F}" destId="{32E9988B-0A11-D84B-BB91-647E213CC834}" srcOrd="1" destOrd="0" presId="urn:microsoft.com/office/officeart/2005/8/layout/process5"/>
    <dgm:cxn modelId="{66F203DC-0252-C54B-AC02-A9D5D1B339C1}" type="presOf" srcId="{8DE2BCC5-8451-0344-9C11-C7DA8B421F94}" destId="{6A9F24F2-5E25-F54D-9C70-26A8C4E45C58}" srcOrd="0" destOrd="0" presId="urn:microsoft.com/office/officeart/2005/8/layout/process5"/>
    <dgm:cxn modelId="{4FB191E2-C365-A64D-BDC0-311E88BCF34A}" srcId="{E677F2D1-5098-E041-87D7-3CBB6A6BFC7E}" destId="{C0839266-FDB2-8240-8EF2-570265892A40}" srcOrd="7" destOrd="0" parTransId="{1B1E1C8A-4D6C-4A40-B9E1-10E9EE1EECCE}" sibTransId="{7347768B-9630-4C4D-A77B-2AD2A1291D76}"/>
    <dgm:cxn modelId="{7AF4B0E6-A9F0-5D40-9585-2A482D78A3E0}" type="presOf" srcId="{0B67A417-8DF7-7848-82E1-26A57B207DA4}" destId="{CFA14441-C9A2-B04F-A64B-D30E0619419C}" srcOrd="1" destOrd="0" presId="urn:microsoft.com/office/officeart/2005/8/layout/process5"/>
    <dgm:cxn modelId="{448FFCE7-8771-E344-9C1F-05B8C23A3181}" type="presOf" srcId="{62AF8CA2-ADE7-6D41-8AB0-EC2FCA7DF901}" destId="{EB13D6AE-78E2-6F44-9A17-855DC29E20BC}" srcOrd="0" destOrd="0" presId="urn:microsoft.com/office/officeart/2005/8/layout/process5"/>
    <dgm:cxn modelId="{E337BCEB-AD5C-574D-BBB3-26250692D471}" type="presOf" srcId="{6A7B3D9E-7188-E342-B00B-6299BE389FBC}" destId="{004CE76E-271F-3F4F-A764-38BF5AB73E6E}" srcOrd="0" destOrd="0" presId="urn:microsoft.com/office/officeart/2005/8/layout/process5"/>
    <dgm:cxn modelId="{A724F7ED-5F15-CF46-9862-7B9BE8CC1C5E}" type="presOf" srcId="{7347768B-9630-4C4D-A77B-2AD2A1291D76}" destId="{775B167E-A2F1-1E4C-B05B-D2FEABAEB6EA}" srcOrd="1" destOrd="0" presId="urn:microsoft.com/office/officeart/2005/8/layout/process5"/>
    <dgm:cxn modelId="{02B328F9-EEE1-D64B-AB51-0D84360CA148}" srcId="{E677F2D1-5098-E041-87D7-3CBB6A6BFC7E}" destId="{76F9A3B9-CF26-F548-A486-B1B942AA30EE}" srcOrd="9" destOrd="0" parTransId="{89CF594C-A636-4843-9612-4BBAC703CDEB}" sibTransId="{0B67A417-8DF7-7848-82E1-26A57B207DA4}"/>
    <dgm:cxn modelId="{6F75EFFA-04C4-5B42-B16C-FD797C62AF49}" type="presOf" srcId="{00684E05-7BE0-DC4C-9D14-3FBD1E275D59}" destId="{4174CA46-89A6-4C47-98B4-7496C7617C0B}" srcOrd="0" destOrd="0" presId="urn:microsoft.com/office/officeart/2005/8/layout/process5"/>
    <dgm:cxn modelId="{F1A42BCF-E9AD-6E4C-A797-AF49BFBBF699}" type="presParOf" srcId="{8DE8DB7A-B955-5E4C-A750-399BB099E52F}" destId="{6A9F24F2-5E25-F54D-9C70-26A8C4E45C58}" srcOrd="0" destOrd="0" presId="urn:microsoft.com/office/officeart/2005/8/layout/process5"/>
    <dgm:cxn modelId="{FDFC7527-1230-B743-8AE2-9977F4D2128C}" type="presParOf" srcId="{8DE8DB7A-B955-5E4C-A750-399BB099E52F}" destId="{EB13D6AE-78E2-6F44-9A17-855DC29E20BC}" srcOrd="1" destOrd="0" presId="urn:microsoft.com/office/officeart/2005/8/layout/process5"/>
    <dgm:cxn modelId="{31260D59-34F9-074A-ACFE-5179335B3B2F}" type="presParOf" srcId="{EB13D6AE-78E2-6F44-9A17-855DC29E20BC}" destId="{D9ABC092-759C-C84A-9E74-CE311B5787F1}" srcOrd="0" destOrd="0" presId="urn:microsoft.com/office/officeart/2005/8/layout/process5"/>
    <dgm:cxn modelId="{C4D32704-50D2-A44F-84ED-B96BBAFABB58}" type="presParOf" srcId="{8DE8DB7A-B955-5E4C-A750-399BB099E52F}" destId="{FB43D974-930A-644A-BD55-769F3C0B998B}" srcOrd="2" destOrd="0" presId="urn:microsoft.com/office/officeart/2005/8/layout/process5"/>
    <dgm:cxn modelId="{8BA6EC40-E555-D949-99ED-61C20A3F3A6F}" type="presParOf" srcId="{8DE8DB7A-B955-5E4C-A750-399BB099E52F}" destId="{3F0E5924-F2AD-5942-84CF-20D0AB357AFC}" srcOrd="3" destOrd="0" presId="urn:microsoft.com/office/officeart/2005/8/layout/process5"/>
    <dgm:cxn modelId="{12868A5B-6D62-4441-8406-17F2C41B78EF}" type="presParOf" srcId="{3F0E5924-F2AD-5942-84CF-20D0AB357AFC}" destId="{D756E736-1324-0F4B-B339-3E4483009CD4}" srcOrd="0" destOrd="0" presId="urn:microsoft.com/office/officeart/2005/8/layout/process5"/>
    <dgm:cxn modelId="{78407638-7CE4-5D41-B1F1-9FBDC2E1EE3D}" type="presParOf" srcId="{8DE8DB7A-B955-5E4C-A750-399BB099E52F}" destId="{4174CA46-89A6-4C47-98B4-7496C7617C0B}" srcOrd="4" destOrd="0" presId="urn:microsoft.com/office/officeart/2005/8/layout/process5"/>
    <dgm:cxn modelId="{0680E85F-5CC3-484F-AC17-BA8997803E3D}" type="presParOf" srcId="{8DE8DB7A-B955-5E4C-A750-399BB099E52F}" destId="{3A610700-DCB7-9C45-911E-A3056F84D366}" srcOrd="5" destOrd="0" presId="urn:microsoft.com/office/officeart/2005/8/layout/process5"/>
    <dgm:cxn modelId="{4856FF7E-C45F-F74E-9294-533755F09D48}" type="presParOf" srcId="{3A610700-DCB7-9C45-911E-A3056F84D366}" destId="{F9A0055A-7249-6248-AB48-3D345890047C}" srcOrd="0" destOrd="0" presId="urn:microsoft.com/office/officeart/2005/8/layout/process5"/>
    <dgm:cxn modelId="{EEEA2F23-2309-BA4C-A2A7-2DF371D4278E}" type="presParOf" srcId="{8DE8DB7A-B955-5E4C-A750-399BB099E52F}" destId="{ACD5CCCA-A5EF-F744-AD41-F030376144AA}" srcOrd="6" destOrd="0" presId="urn:microsoft.com/office/officeart/2005/8/layout/process5"/>
    <dgm:cxn modelId="{FD67C6EC-74D4-604E-83C0-5E7781353B14}" type="presParOf" srcId="{8DE8DB7A-B955-5E4C-A750-399BB099E52F}" destId="{23BF274B-ADE5-1944-B721-A896F12D1C6E}" srcOrd="7" destOrd="0" presId="urn:microsoft.com/office/officeart/2005/8/layout/process5"/>
    <dgm:cxn modelId="{3B0F2FD3-48EF-3C4D-8890-054B3B72589D}" type="presParOf" srcId="{23BF274B-ADE5-1944-B721-A896F12D1C6E}" destId="{515EA24F-E9B9-9A4E-97E9-6C2C3EBFB69B}" srcOrd="0" destOrd="0" presId="urn:microsoft.com/office/officeart/2005/8/layout/process5"/>
    <dgm:cxn modelId="{89AE2442-3DCC-F647-934C-7D37993BD0C5}" type="presParOf" srcId="{8DE8DB7A-B955-5E4C-A750-399BB099E52F}" destId="{988421B5-97C1-7A46-99BF-AFE9013A1FD4}" srcOrd="8" destOrd="0" presId="urn:microsoft.com/office/officeart/2005/8/layout/process5"/>
    <dgm:cxn modelId="{C06F4C61-6AA5-D14B-885C-8F4D50C845EB}" type="presParOf" srcId="{8DE8DB7A-B955-5E4C-A750-399BB099E52F}" destId="{A7D95D2C-7F0C-F847-A8FD-F112B98DD851}" srcOrd="9" destOrd="0" presId="urn:microsoft.com/office/officeart/2005/8/layout/process5"/>
    <dgm:cxn modelId="{AF1C7511-F0F6-604A-87F6-22B3FA4B1588}" type="presParOf" srcId="{A7D95D2C-7F0C-F847-A8FD-F112B98DD851}" destId="{32E9988B-0A11-D84B-BB91-647E213CC834}" srcOrd="0" destOrd="0" presId="urn:microsoft.com/office/officeart/2005/8/layout/process5"/>
    <dgm:cxn modelId="{04AE751F-6800-7C45-ACD5-BD54FE88C738}" type="presParOf" srcId="{8DE8DB7A-B955-5E4C-A750-399BB099E52F}" destId="{FF580E3B-A94C-C440-8FB6-44C193693BBE}" srcOrd="10" destOrd="0" presId="urn:microsoft.com/office/officeart/2005/8/layout/process5"/>
    <dgm:cxn modelId="{7D683682-8906-8443-8D4D-1C90EDD7B79B}" type="presParOf" srcId="{8DE8DB7A-B955-5E4C-A750-399BB099E52F}" destId="{71C2383A-29C1-1D4C-9D99-7657AF25D6B8}" srcOrd="11" destOrd="0" presId="urn:microsoft.com/office/officeart/2005/8/layout/process5"/>
    <dgm:cxn modelId="{4932B607-7D19-4B49-ACFB-6DE4480DD875}" type="presParOf" srcId="{71C2383A-29C1-1D4C-9D99-7657AF25D6B8}" destId="{E9E0C1E0-3A1C-F744-9A51-BBC86B9D0B2A}" srcOrd="0" destOrd="0" presId="urn:microsoft.com/office/officeart/2005/8/layout/process5"/>
    <dgm:cxn modelId="{320A7143-6542-BF40-BCAB-8FCB208C35BC}" type="presParOf" srcId="{8DE8DB7A-B955-5E4C-A750-399BB099E52F}" destId="{004CE76E-271F-3F4F-A764-38BF5AB73E6E}" srcOrd="12" destOrd="0" presId="urn:microsoft.com/office/officeart/2005/8/layout/process5"/>
    <dgm:cxn modelId="{19B9E9E8-9F66-B94C-B8F3-6C436AD442D2}" type="presParOf" srcId="{8DE8DB7A-B955-5E4C-A750-399BB099E52F}" destId="{2B8C56FE-207F-DF4E-B746-930A74E0FD2B}" srcOrd="13" destOrd="0" presId="urn:microsoft.com/office/officeart/2005/8/layout/process5"/>
    <dgm:cxn modelId="{B3C6FA4A-49CF-BC4C-B239-5681F80364EE}" type="presParOf" srcId="{2B8C56FE-207F-DF4E-B746-930A74E0FD2B}" destId="{72882155-F2C9-9B4C-9EC6-DB3393188894}" srcOrd="0" destOrd="0" presId="urn:microsoft.com/office/officeart/2005/8/layout/process5"/>
    <dgm:cxn modelId="{CC47C053-4A92-7E4D-82A1-5A97D4F43421}" type="presParOf" srcId="{8DE8DB7A-B955-5E4C-A750-399BB099E52F}" destId="{8FA6EDBB-3AE3-B244-AFEB-D983C0004425}" srcOrd="14" destOrd="0" presId="urn:microsoft.com/office/officeart/2005/8/layout/process5"/>
    <dgm:cxn modelId="{FD06381F-427F-A742-8B0B-30D638EF5E68}" type="presParOf" srcId="{8DE8DB7A-B955-5E4C-A750-399BB099E52F}" destId="{D0356BEA-D3CF-D846-A12F-C1BEFF71B543}" srcOrd="15" destOrd="0" presId="urn:microsoft.com/office/officeart/2005/8/layout/process5"/>
    <dgm:cxn modelId="{957DC732-0CF2-9E4C-9657-E28F6ED6A049}" type="presParOf" srcId="{D0356BEA-D3CF-D846-A12F-C1BEFF71B543}" destId="{775B167E-A2F1-1E4C-B05B-D2FEABAEB6EA}" srcOrd="0" destOrd="0" presId="urn:microsoft.com/office/officeart/2005/8/layout/process5"/>
    <dgm:cxn modelId="{1F627918-2794-354E-B079-D3086907E1CC}" type="presParOf" srcId="{8DE8DB7A-B955-5E4C-A750-399BB099E52F}" destId="{1B2B2E0E-488B-3141-BC5E-C635997914B7}" srcOrd="16" destOrd="0" presId="urn:microsoft.com/office/officeart/2005/8/layout/process5"/>
    <dgm:cxn modelId="{A5C6B140-2C7E-4D4D-9E26-D1DA61330DB9}" type="presParOf" srcId="{8DE8DB7A-B955-5E4C-A750-399BB099E52F}" destId="{A616E14E-90CD-F740-AB52-5BDCB8DBBC0F}" srcOrd="17" destOrd="0" presId="urn:microsoft.com/office/officeart/2005/8/layout/process5"/>
    <dgm:cxn modelId="{D3B4F289-03E2-F047-8AC9-AF4C8B6A4634}" type="presParOf" srcId="{A616E14E-90CD-F740-AB52-5BDCB8DBBC0F}" destId="{C6FD046A-82F6-344D-A3BA-2DD50233B370}" srcOrd="0" destOrd="0" presId="urn:microsoft.com/office/officeart/2005/8/layout/process5"/>
    <dgm:cxn modelId="{AE48068B-8478-744E-8609-274659A948D6}" type="presParOf" srcId="{8DE8DB7A-B955-5E4C-A750-399BB099E52F}" destId="{6669305F-6412-4644-802C-8B183416A2DC}" srcOrd="18" destOrd="0" presId="urn:microsoft.com/office/officeart/2005/8/layout/process5"/>
    <dgm:cxn modelId="{DADDCEA1-50A4-4D43-9AE3-54A5A9A0F1F0}" type="presParOf" srcId="{8DE8DB7A-B955-5E4C-A750-399BB099E52F}" destId="{87C69859-8C22-CE42-8B3E-D8E450659351}" srcOrd="19" destOrd="0" presId="urn:microsoft.com/office/officeart/2005/8/layout/process5"/>
    <dgm:cxn modelId="{3E7D2CE3-6CFB-4248-A67D-BE7F05FA86E3}" type="presParOf" srcId="{87C69859-8C22-CE42-8B3E-D8E450659351}" destId="{CFA14441-C9A2-B04F-A64B-D30E0619419C}" srcOrd="0" destOrd="0" presId="urn:microsoft.com/office/officeart/2005/8/layout/process5"/>
    <dgm:cxn modelId="{F5C3C0BB-73CA-3F4E-ACE6-62F0DA3FD056}" type="presParOf" srcId="{8DE8DB7A-B955-5E4C-A750-399BB099E52F}" destId="{2D05269F-67F4-4B47-B8A2-F5D9AC0E59E2}" srcOrd="20" destOrd="0" presId="urn:microsoft.com/office/officeart/2005/8/layout/process5"/>
    <dgm:cxn modelId="{86BBBF3F-38A9-344C-817A-8E16747879E7}" type="presParOf" srcId="{8DE8DB7A-B955-5E4C-A750-399BB099E52F}" destId="{D24ECE3A-28DF-454F-ABA6-AD577DEA0961}" srcOrd="21" destOrd="0" presId="urn:microsoft.com/office/officeart/2005/8/layout/process5"/>
    <dgm:cxn modelId="{4354C185-B0A2-344C-AAA9-B4B14835B767}" type="presParOf" srcId="{D24ECE3A-28DF-454F-ABA6-AD577DEA0961}" destId="{3E3EEAE7-81DF-4C49-A1ED-45BA3BBC6916}" srcOrd="0" destOrd="0" presId="urn:microsoft.com/office/officeart/2005/8/layout/process5"/>
    <dgm:cxn modelId="{DCF9F8A7-0C20-D749-8576-65EBB6150166}" type="presParOf" srcId="{8DE8DB7A-B955-5E4C-A750-399BB099E52F}" destId="{4ACE6ED3-AD53-954E-B7DE-61FF33F24659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F24F2-5E25-F54D-9C70-26A8C4E45C58}">
      <dsp:nvSpPr>
        <dsp:cNvPr id="0" name=""/>
        <dsp:cNvSpPr/>
      </dsp:nvSpPr>
      <dsp:spPr>
        <a:xfrm>
          <a:off x="483176" y="1998"/>
          <a:ext cx="1792093" cy="1075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Collect Imagery Data</a:t>
          </a:r>
        </a:p>
      </dsp:txBody>
      <dsp:txXfrm>
        <a:off x="514669" y="33491"/>
        <a:ext cx="1729107" cy="1012270"/>
      </dsp:txXfrm>
    </dsp:sp>
    <dsp:sp modelId="{EB13D6AE-78E2-6F44-9A17-855DC29E20BC}">
      <dsp:nvSpPr>
        <dsp:cNvPr id="0" name=""/>
        <dsp:cNvSpPr/>
      </dsp:nvSpPr>
      <dsp:spPr>
        <a:xfrm>
          <a:off x="2432974" y="317406"/>
          <a:ext cx="379923" cy="4444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432974" y="406294"/>
        <a:ext cx="265946" cy="266663"/>
      </dsp:txXfrm>
    </dsp:sp>
    <dsp:sp modelId="{FB43D974-930A-644A-BD55-769F3C0B998B}">
      <dsp:nvSpPr>
        <dsp:cNvPr id="0" name=""/>
        <dsp:cNvSpPr/>
      </dsp:nvSpPr>
      <dsp:spPr>
        <a:xfrm>
          <a:off x="2992107" y="1998"/>
          <a:ext cx="1792093" cy="1075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Convert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Video2PNG.m</a:t>
          </a:r>
        </a:p>
      </dsp:txBody>
      <dsp:txXfrm>
        <a:off x="3023600" y="33491"/>
        <a:ext cx="1729107" cy="1012270"/>
      </dsp:txXfrm>
    </dsp:sp>
    <dsp:sp modelId="{3F0E5924-F2AD-5942-84CF-20D0AB357AFC}">
      <dsp:nvSpPr>
        <dsp:cNvPr id="0" name=""/>
        <dsp:cNvSpPr/>
      </dsp:nvSpPr>
      <dsp:spPr>
        <a:xfrm>
          <a:off x="4941905" y="317406"/>
          <a:ext cx="379923" cy="4444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941905" y="406294"/>
        <a:ext cx="265946" cy="266663"/>
      </dsp:txXfrm>
    </dsp:sp>
    <dsp:sp modelId="{4174CA46-89A6-4C47-98B4-7496C7617C0B}">
      <dsp:nvSpPr>
        <dsp:cNvPr id="0" name=""/>
        <dsp:cNvSpPr/>
      </dsp:nvSpPr>
      <dsp:spPr>
        <a:xfrm>
          <a:off x="5501038" y="1998"/>
          <a:ext cx="1974313" cy="1075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Manually Sort Images</a:t>
          </a:r>
        </a:p>
      </dsp:txBody>
      <dsp:txXfrm>
        <a:off x="5532531" y="33491"/>
        <a:ext cx="1911327" cy="1012270"/>
      </dsp:txXfrm>
    </dsp:sp>
    <dsp:sp modelId="{3A610700-DCB7-9C45-911E-A3056F84D366}">
      <dsp:nvSpPr>
        <dsp:cNvPr id="0" name=""/>
        <dsp:cNvSpPr/>
      </dsp:nvSpPr>
      <dsp:spPr>
        <a:xfrm>
          <a:off x="7633056" y="317406"/>
          <a:ext cx="379923" cy="4444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7633056" y="406294"/>
        <a:ext cx="265946" cy="266663"/>
      </dsp:txXfrm>
    </dsp:sp>
    <dsp:sp modelId="{ACD5CCCA-A5EF-F744-AD41-F030376144AA}">
      <dsp:nvSpPr>
        <dsp:cNvPr id="0" name=""/>
        <dsp:cNvSpPr/>
      </dsp:nvSpPr>
      <dsp:spPr>
        <a:xfrm>
          <a:off x="8192189" y="1998"/>
          <a:ext cx="1792093" cy="1075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Process Images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FormatPNG.m</a:t>
          </a:r>
        </a:p>
      </dsp:txBody>
      <dsp:txXfrm>
        <a:off x="8223682" y="33491"/>
        <a:ext cx="1729107" cy="1012270"/>
      </dsp:txXfrm>
    </dsp:sp>
    <dsp:sp modelId="{23BF274B-ADE5-1944-B721-A896F12D1C6E}">
      <dsp:nvSpPr>
        <dsp:cNvPr id="0" name=""/>
        <dsp:cNvSpPr/>
      </dsp:nvSpPr>
      <dsp:spPr>
        <a:xfrm rot="5400000">
          <a:off x="8898274" y="1202701"/>
          <a:ext cx="379923" cy="4444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8954905" y="1234959"/>
        <a:ext cx="266663" cy="265946"/>
      </dsp:txXfrm>
    </dsp:sp>
    <dsp:sp modelId="{988421B5-97C1-7A46-99BF-AFE9013A1FD4}">
      <dsp:nvSpPr>
        <dsp:cNvPr id="0" name=""/>
        <dsp:cNvSpPr/>
      </dsp:nvSpPr>
      <dsp:spPr>
        <a:xfrm>
          <a:off x="8192189" y="1794091"/>
          <a:ext cx="1792093" cy="1075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Split Data 70/20/10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PreBatcher.m</a:t>
          </a:r>
        </a:p>
      </dsp:txBody>
      <dsp:txXfrm>
        <a:off x="8223682" y="1825584"/>
        <a:ext cx="1729107" cy="1012270"/>
      </dsp:txXfrm>
    </dsp:sp>
    <dsp:sp modelId="{A7D95D2C-7F0C-F847-A8FD-F112B98DD851}">
      <dsp:nvSpPr>
        <dsp:cNvPr id="0" name=""/>
        <dsp:cNvSpPr/>
      </dsp:nvSpPr>
      <dsp:spPr>
        <a:xfrm rot="10800000">
          <a:off x="7654561" y="2109500"/>
          <a:ext cx="379923" cy="4444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7768538" y="2198388"/>
        <a:ext cx="265946" cy="266663"/>
      </dsp:txXfrm>
    </dsp:sp>
    <dsp:sp modelId="{FF580E3B-A94C-C440-8FB6-44C193693BBE}">
      <dsp:nvSpPr>
        <dsp:cNvPr id="0" name=""/>
        <dsp:cNvSpPr/>
      </dsp:nvSpPr>
      <dsp:spPr>
        <a:xfrm>
          <a:off x="5683258" y="1794091"/>
          <a:ext cx="1792093" cy="1075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Convert Images into Text Files for Archiving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img_list2array.py</a:t>
          </a:r>
        </a:p>
      </dsp:txBody>
      <dsp:txXfrm>
        <a:off x="5714751" y="1825584"/>
        <a:ext cx="1729107" cy="1012270"/>
      </dsp:txXfrm>
    </dsp:sp>
    <dsp:sp modelId="{71C2383A-29C1-1D4C-9D99-7657AF25D6B8}">
      <dsp:nvSpPr>
        <dsp:cNvPr id="0" name=""/>
        <dsp:cNvSpPr/>
      </dsp:nvSpPr>
      <dsp:spPr>
        <a:xfrm rot="10800000">
          <a:off x="5145630" y="2109500"/>
          <a:ext cx="379923" cy="4444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5259607" y="2198388"/>
        <a:ext cx="265946" cy="266663"/>
      </dsp:txXfrm>
    </dsp:sp>
    <dsp:sp modelId="{004CE76E-271F-3F4F-A764-38BF5AB73E6E}">
      <dsp:nvSpPr>
        <dsp:cNvPr id="0" name=""/>
        <dsp:cNvSpPr/>
      </dsp:nvSpPr>
      <dsp:spPr>
        <a:xfrm>
          <a:off x="3174327" y="1794091"/>
          <a:ext cx="1792093" cy="1075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 Randomized Batches of  Data Saved as Text Files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Custom_Batching.py</a:t>
          </a:r>
        </a:p>
      </dsp:txBody>
      <dsp:txXfrm>
        <a:off x="3205820" y="1825584"/>
        <a:ext cx="1729107" cy="1012270"/>
      </dsp:txXfrm>
    </dsp:sp>
    <dsp:sp modelId="{2B8C56FE-207F-DF4E-B746-930A74E0FD2B}">
      <dsp:nvSpPr>
        <dsp:cNvPr id="0" name=""/>
        <dsp:cNvSpPr/>
      </dsp:nvSpPr>
      <dsp:spPr>
        <a:xfrm rot="10800000">
          <a:off x="2636699" y="2109500"/>
          <a:ext cx="379923" cy="4444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2750676" y="2198388"/>
        <a:ext cx="265946" cy="266663"/>
      </dsp:txXfrm>
    </dsp:sp>
    <dsp:sp modelId="{8FA6EDBB-3AE3-B244-AFEB-D983C0004425}">
      <dsp:nvSpPr>
        <dsp:cNvPr id="0" name=""/>
        <dsp:cNvSpPr/>
      </dsp:nvSpPr>
      <dsp:spPr>
        <a:xfrm>
          <a:off x="665396" y="1794091"/>
          <a:ext cx="1792093" cy="1075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Train In Keras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NN_New_Sequential.py</a:t>
          </a:r>
        </a:p>
      </dsp:txBody>
      <dsp:txXfrm>
        <a:off x="696889" y="1825584"/>
        <a:ext cx="1729107" cy="1012270"/>
      </dsp:txXfrm>
    </dsp:sp>
    <dsp:sp modelId="{D0356BEA-D3CF-D846-A12F-C1BEFF71B543}">
      <dsp:nvSpPr>
        <dsp:cNvPr id="0" name=""/>
        <dsp:cNvSpPr/>
      </dsp:nvSpPr>
      <dsp:spPr>
        <a:xfrm rot="5400000">
          <a:off x="1371481" y="2994794"/>
          <a:ext cx="379923" cy="4444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428112" y="3027052"/>
        <a:ext cx="266663" cy="265946"/>
      </dsp:txXfrm>
    </dsp:sp>
    <dsp:sp modelId="{1B2B2E0E-488B-3141-BC5E-C635997914B7}">
      <dsp:nvSpPr>
        <dsp:cNvPr id="0" name=""/>
        <dsp:cNvSpPr/>
      </dsp:nvSpPr>
      <dsp:spPr>
        <a:xfrm>
          <a:off x="665396" y="3586185"/>
          <a:ext cx="1792093" cy="1075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Export Keras Model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Fish_Imaging_Model.h5</a:t>
          </a:r>
        </a:p>
      </dsp:txBody>
      <dsp:txXfrm>
        <a:off x="696889" y="3617678"/>
        <a:ext cx="1729107" cy="1012270"/>
      </dsp:txXfrm>
    </dsp:sp>
    <dsp:sp modelId="{A616E14E-90CD-F740-AB52-5BDCB8DBBC0F}">
      <dsp:nvSpPr>
        <dsp:cNvPr id="0" name=""/>
        <dsp:cNvSpPr/>
      </dsp:nvSpPr>
      <dsp:spPr>
        <a:xfrm>
          <a:off x="2615194" y="3901593"/>
          <a:ext cx="379923" cy="4444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615194" y="3990481"/>
        <a:ext cx="265946" cy="266663"/>
      </dsp:txXfrm>
    </dsp:sp>
    <dsp:sp modelId="{6669305F-6412-4644-802C-8B183416A2DC}">
      <dsp:nvSpPr>
        <dsp:cNvPr id="0" name=""/>
        <dsp:cNvSpPr/>
      </dsp:nvSpPr>
      <dsp:spPr>
        <a:xfrm>
          <a:off x="3174327" y="3586185"/>
          <a:ext cx="2071946" cy="1075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 coremltools to convert model to CoreML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Keras_to_coreML_OSX.py</a:t>
          </a:r>
        </a:p>
      </dsp:txBody>
      <dsp:txXfrm>
        <a:off x="3205820" y="3617678"/>
        <a:ext cx="2008960" cy="1012270"/>
      </dsp:txXfrm>
    </dsp:sp>
    <dsp:sp modelId="{87C69859-8C22-CE42-8B3E-D8E450659351}">
      <dsp:nvSpPr>
        <dsp:cNvPr id="0" name=""/>
        <dsp:cNvSpPr/>
      </dsp:nvSpPr>
      <dsp:spPr>
        <a:xfrm>
          <a:off x="5403978" y="3901593"/>
          <a:ext cx="379923" cy="4444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403978" y="3990481"/>
        <a:ext cx="265946" cy="266663"/>
      </dsp:txXfrm>
    </dsp:sp>
    <dsp:sp modelId="{2D05269F-67F4-4B47-B8A2-F5D9AC0E59E2}">
      <dsp:nvSpPr>
        <dsp:cNvPr id="0" name=""/>
        <dsp:cNvSpPr/>
      </dsp:nvSpPr>
      <dsp:spPr>
        <a:xfrm>
          <a:off x="5963111" y="3586185"/>
          <a:ext cx="1792093" cy="1075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Import CoreML Model into XCode</a:t>
          </a:r>
        </a:p>
      </dsp:txBody>
      <dsp:txXfrm>
        <a:off x="5994604" y="3617678"/>
        <a:ext cx="1729107" cy="1012270"/>
      </dsp:txXfrm>
    </dsp:sp>
    <dsp:sp modelId="{D24ECE3A-28DF-454F-ABA6-AD577DEA0961}">
      <dsp:nvSpPr>
        <dsp:cNvPr id="0" name=""/>
        <dsp:cNvSpPr/>
      </dsp:nvSpPr>
      <dsp:spPr>
        <a:xfrm>
          <a:off x="7912909" y="3901593"/>
          <a:ext cx="379923" cy="4444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7912909" y="3990481"/>
        <a:ext cx="265946" cy="266663"/>
      </dsp:txXfrm>
    </dsp:sp>
    <dsp:sp modelId="{4ACE6ED3-AD53-954E-B7DE-61FF33F24659}">
      <dsp:nvSpPr>
        <dsp:cNvPr id="0" name=""/>
        <dsp:cNvSpPr/>
      </dsp:nvSpPr>
      <dsp:spPr>
        <a:xfrm>
          <a:off x="8472042" y="3586185"/>
          <a:ext cx="1792093" cy="1075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Run on iPhone X</a:t>
          </a:r>
        </a:p>
      </dsp:txBody>
      <dsp:txXfrm>
        <a:off x="8503535" y="3617678"/>
        <a:ext cx="1729107" cy="1012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41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08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8224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983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37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21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28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23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B2ED-A490-3742-877A-F87877765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AD447-0FE9-9646-8770-9E940384F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0F9B7-BF09-6E44-B9B4-5EBE0B892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53E6E-BA70-1443-9A00-6B62183D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8A550-7F51-6D44-B1F0-B9F7A524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574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338D9-5B46-694F-8CDD-B41EF463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14112-F996-484F-BBEC-3FC590801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CE90A-E483-2A45-BAA9-00B427A8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E085C-6859-C344-B2A9-2D522B16F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CBDAD-A76C-AA44-81EB-603D907B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29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706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BD88-12EB-6B44-A431-E06026B3A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23578-D43F-C249-805B-73463E409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AE98-75AB-A54A-9A53-25CDC14BF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6FAB-D8BE-6B46-A3B0-EDD8CD3B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D6F74-C1DE-2B42-B0D8-0D8498F96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081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5F56-1EFA-E14E-A33F-529E3377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67890-3E00-E348-A52B-048564BBE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121E6-AD96-EC46-BEB3-32C0545C3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5A864-DF84-0040-A02A-8F8870107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7993C-8146-3B45-BECF-6070EE4E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348C4-A03F-CD45-96D4-B695DAC1A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74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7759-46EE-4246-98E7-7F9104059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F5F5A-4D40-C746-8ABD-FE38ABD04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F4359-F573-754E-9D7C-B33EBDE63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D27870-ABEF-2E45-B825-C0A64BEB7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34CF3-7C4F-0E46-9CE5-3C6C5965F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53EDE-CEEB-D04E-BDC1-B5B88D2A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4F9709-3EB7-424F-9D0C-3F7CD18EB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C6ACE2-0B84-FE42-A6A0-99825D4A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283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FD0D-CAD2-CA4D-866F-92679682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69CA4-5D20-2444-95FE-274D1F372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1C61A-27E2-A246-B663-5722323D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DC780-E97C-3A4C-8BAB-854527BB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9911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3A2803-5495-6C42-A3AF-E8D2765B7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36B174-65B8-BA40-BF72-EB51CE5B3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9B8DA-FF42-E549-9BB0-D9B169C8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3810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6B44-47A8-3C48-B5BB-AEED73B1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1FF9E-178F-1B45-AF0E-50910808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8DAE4-68C6-7540-A5C4-4B805B194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D9A7E-02F3-8240-83DB-1FD155B3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33526-16C9-5E47-9DB1-3EEDA3B5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99AC4-2761-514C-8412-C5B6C6D1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238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6C66-7E38-5C4F-988E-48E57B35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C26826-C59B-C145-AB60-983358B69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E7E3F-4C38-1C4E-8A31-677A88D5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9EA61-8C94-744E-89AB-4EFBCC76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2EFF5-0EA4-AA4E-B7D0-F2B3800C9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A9662-4847-FB42-B8E9-1BD4E0551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7098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B78F-A17D-324C-B8DC-19B898AF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C7F12-1E98-2D4D-8E74-321AF9F70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7E9EC-3AC3-FB4A-ADFF-6427B013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02EB4-1E80-FB47-BEC5-A76B2EA0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90E0D-6132-7949-A316-DF075E075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669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91421-4E02-2A42-867A-3C693B0A1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28DEF-E3E0-5043-ACAA-FE41D4507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5D8FC-9094-414E-9018-58ADEC994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62978-BD6D-7A41-8523-01C91C39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956B3-A0CF-2D40-836E-8BABDF85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20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5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40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59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46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61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0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8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204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5CC131-691F-EC43-AFC5-C780C276B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A1E04-D2FC-3A4A-B0F1-526C421EA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78E7D-41BD-1E4A-827F-13ED1D33A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4/23/18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CA1D2-1632-6F4E-8FFB-AC197BAF2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5DCEB-2252-1D46-AE9E-F71D5273A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49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96111"/>
            <a:ext cx="9144000" cy="1553147"/>
          </a:xfrm>
        </p:spPr>
        <p:txBody>
          <a:bodyPr/>
          <a:lstStyle/>
          <a:p>
            <a:r>
              <a:rPr lang="en-US" dirty="0"/>
              <a:t>Aquatic Life Identification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49258"/>
            <a:ext cx="9144000" cy="1655762"/>
          </a:xfrm>
        </p:spPr>
        <p:txBody>
          <a:bodyPr/>
          <a:lstStyle/>
          <a:p>
            <a:r>
              <a:rPr lang="en-US" dirty="0"/>
              <a:t>A </a:t>
            </a:r>
          </a:p>
          <a:p>
            <a:r>
              <a:rPr lang="en-US" dirty="0"/>
              <a:t>John Schulz </a:t>
            </a:r>
          </a:p>
          <a:p>
            <a:r>
              <a:rPr lang="en-US" dirty="0"/>
              <a:t>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E5179-CAD8-AE40-A0BA-CD0D529B6B2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095" y="4429919"/>
            <a:ext cx="2289810" cy="1555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88A790-8014-D241-A098-A616C4E0E71F}"/>
              </a:ext>
            </a:extLst>
          </p:cNvPr>
          <p:cNvSpPr txBox="1"/>
          <p:nvPr/>
        </p:nvSpPr>
        <p:spPr>
          <a:xfrm>
            <a:off x="4523232" y="5890220"/>
            <a:ext cx="3145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Department </a:t>
            </a:r>
          </a:p>
          <a:p>
            <a:pPr algn="ctr"/>
            <a:r>
              <a:rPr lang="en-US" dirty="0"/>
              <a:t>of </a:t>
            </a:r>
          </a:p>
          <a:p>
            <a:pPr algn="ctr"/>
            <a:r>
              <a:rPr lang="en-US" dirty="0"/>
              <a:t>Electrical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244337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0247-F82D-2940-B41B-46D3C3EE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984F82-2941-8E42-8149-9F11CA53D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15773" y="5905183"/>
            <a:ext cx="2629971" cy="952817"/>
          </a:xfrm>
        </p:spPr>
        <p:txBody>
          <a:bodyPr/>
          <a:lstStyle/>
          <a:p>
            <a:r>
              <a:rPr lang="en-US" dirty="0"/>
              <a:t>9[s] per epoch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CEE264-DC61-CE48-87EF-59BC4970C9EA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2" t="9087" r="9091" b="5246"/>
          <a:stretch/>
        </p:blipFill>
        <p:spPr bwMode="auto">
          <a:xfrm>
            <a:off x="646111" y="1361149"/>
            <a:ext cx="10369296" cy="44030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6686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1A45F2-C109-4C41-95EF-D1059E4A0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 Stages of Design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B343D9A-65F5-914E-9719-1D8B044761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0163945"/>
              </p:ext>
            </p:extLst>
          </p:nvPr>
        </p:nvGraphicFramePr>
        <p:xfrm>
          <a:off x="646110" y="1389888"/>
          <a:ext cx="10747313" cy="4663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900077D-6F00-6041-9CDB-D61C02E349DD}"/>
              </a:ext>
            </a:extLst>
          </p:cNvPr>
          <p:cNvSpPr txBox="1"/>
          <p:nvPr/>
        </p:nvSpPr>
        <p:spPr>
          <a:xfrm>
            <a:off x="3675888" y="6321397"/>
            <a:ext cx="532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90% of Code Written For Cross-Platform Use</a:t>
            </a:r>
          </a:p>
        </p:txBody>
      </p:sp>
    </p:spTree>
    <p:extLst>
      <p:ext uri="{BB962C8B-B14F-4D97-AF65-F5344CB8AC3E}">
        <p14:creationId xmlns:p14="http://schemas.microsoft.com/office/powerpoint/2010/main" val="4200390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572C54-866F-874B-A628-351B582B6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3395537" cy="1400530"/>
          </a:xfrm>
        </p:spPr>
        <p:txBody>
          <a:bodyPr/>
          <a:lstStyle/>
          <a:p>
            <a:r>
              <a:rPr lang="en-US" dirty="0"/>
              <a:t>  </a:t>
            </a:r>
            <a:r>
              <a:rPr lang="en-US" dirty="0" err="1"/>
              <a:t>FinFind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4A6CD78-1EAC-0249-86D3-0CB06566F9A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333404"/>
            <a:ext cx="2426273" cy="51588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5F25FB4-0031-8544-ABA7-22A61B5406A6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9979025" y="-36513"/>
            <a:ext cx="2212975" cy="2212976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797A89D-3960-BD41-8E10-E4B3E4735BF3}"/>
              </a:ext>
            </a:extLst>
          </p:cNvPr>
          <p:cNvSpPr txBox="1"/>
          <p:nvPr/>
        </p:nvSpPr>
        <p:spPr>
          <a:xfrm>
            <a:off x="3559937" y="3209692"/>
            <a:ext cx="641908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 Time Identification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Full Resolution of Camera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Image Delay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2-3 Predictions a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CoreML</a:t>
            </a:r>
            <a:r>
              <a:rPr lang="en-US" sz="2400" dirty="0"/>
              <a:t> = </a:t>
            </a:r>
            <a:r>
              <a:rPr lang="en-US" sz="2400" dirty="0" err="1"/>
              <a:t>CPU+GPU+Neural</a:t>
            </a:r>
            <a:r>
              <a:rPr lang="en-US" sz="2400" dirty="0"/>
              <a:t>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Vision Change In Frame Detection for Optimal Battery 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Guards Stops Crashes Against nil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F060DD0-5952-6B48-B9F6-4D6F07DD72B9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607"/>
          <a:stretch/>
        </p:blipFill>
        <p:spPr bwMode="auto">
          <a:xfrm>
            <a:off x="4794725" y="1371791"/>
            <a:ext cx="3461957" cy="16093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86106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047DE-957B-024E-9CC0-48EA701E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8939678" cy="140053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ECA09-3172-504B-A371-0E5BA91E7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8735632" cy="4195481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/6SYRssdz97I</a:t>
            </a:r>
          </a:p>
        </p:txBody>
      </p:sp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35F604BD-3033-8748-B7A1-630150AC7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025" y="-36513"/>
            <a:ext cx="2212975" cy="2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76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6A6D-8E8E-5541-AF12-D3026BEA1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6002"/>
          </a:xfrm>
        </p:spPr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54BE2-90F6-934B-91FD-D5072BE59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pple Color Emoji" pitchFamily="2" charset="0"/>
              </a:rPr>
              <a:t>✅ Design</a:t>
            </a:r>
          </a:p>
          <a:p>
            <a:r>
              <a:rPr lang="en-US" dirty="0">
                <a:latin typeface="Apple Color Emoji" pitchFamily="2" charset="0"/>
              </a:rPr>
              <a:t>✅ Identify </a:t>
            </a:r>
          </a:p>
          <a:p>
            <a:r>
              <a:rPr lang="en-US" dirty="0">
                <a:latin typeface="Apple Color Emoji" pitchFamily="2" charset="0"/>
              </a:rPr>
              <a:t>✅ Embed</a:t>
            </a:r>
          </a:p>
          <a:p>
            <a:r>
              <a:rPr lang="en-US" dirty="0">
                <a:latin typeface="Apple Color Emoji" pitchFamily="2" charset="0"/>
              </a:rPr>
              <a:t>✅ Hypothesize</a:t>
            </a:r>
          </a:p>
          <a:p>
            <a:endParaRPr lang="en-US" dirty="0">
              <a:latin typeface="Apple Color Emoji" pitchFamily="2" charset="0"/>
            </a:endParaRPr>
          </a:p>
          <a:p>
            <a:endParaRPr lang="en-US" dirty="0">
              <a:latin typeface="Apple Color Emoji" pitchFamily="2" charset="0"/>
            </a:endParaRPr>
          </a:p>
          <a:p>
            <a:endParaRPr lang="en-US" dirty="0">
              <a:latin typeface="Apple Color Emoji" pitchFamily="2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90620-003E-4A47-8E43-4EC36E8CF9C9}"/>
              </a:ext>
            </a:extLst>
          </p:cNvPr>
          <p:cNvSpPr txBox="1"/>
          <p:nvPr/>
        </p:nvSpPr>
        <p:spPr>
          <a:xfrm>
            <a:off x="1103312" y="1389888"/>
            <a:ext cx="244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merican Typewriter" panose="02090604020004020304" pitchFamily="18" charset="77"/>
              </a:rPr>
              <a:t>The Goals</a:t>
            </a:r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293476B2-5641-0F4F-9BEE-3F9D034B7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025" y="0"/>
            <a:ext cx="2212975" cy="2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04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9F4A-DF49-F54B-A740-610BA4A5E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39" y="2615184"/>
            <a:ext cx="3584449" cy="1414336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6"/>
                </a:solidFill>
              </a:rPr>
              <a:t>Questions</a:t>
            </a:r>
          </a:p>
        </p:txBody>
      </p:sp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867D3080-C159-AA40-83BA-FAFA769DA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025" y="0"/>
            <a:ext cx="2212975" cy="2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/>
              <a:t>Provide a practical and efficient solution for controlling aquatic populations.</a:t>
            </a:r>
          </a:p>
          <a:p>
            <a:r>
              <a:rPr lang="en-US" sz="2400" dirty="0"/>
              <a:t>Utilize video data captured from the systems destination environment to create the machine learning database.</a:t>
            </a:r>
          </a:p>
          <a:p>
            <a:r>
              <a:rPr lang="en-US" sz="2400" dirty="0"/>
              <a:t>Restricted Boltzmann Machine (RBM) deep feed forward neural network implemented.</a:t>
            </a:r>
          </a:p>
          <a:p>
            <a:r>
              <a:rPr lang="en-US" sz="2400" dirty="0"/>
              <a:t>Targeting deployable high end embedded systems.</a:t>
            </a:r>
          </a:p>
        </p:txBody>
      </p:sp>
    </p:spTree>
    <p:extLst>
      <p:ext uri="{BB962C8B-B14F-4D97-AF65-F5344CB8AC3E}">
        <p14:creationId xmlns:p14="http://schemas.microsoft.com/office/powerpoint/2010/main" val="19242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DFCE6-B104-A04C-90F8-8E35C8002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Prediction/Hypothesis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FDE65-602A-1C48-AFEC-45C6E6B33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8947522" cy="4018698"/>
          </a:xfrm>
        </p:spPr>
        <p:txBody>
          <a:bodyPr>
            <a:noAutofit/>
          </a:bodyPr>
          <a:lstStyle/>
          <a:p>
            <a:r>
              <a:rPr lang="en-US" sz="2400" dirty="0"/>
              <a:t>Need 15-30 Minutes of VGA quality per species </a:t>
            </a:r>
            <a:r>
              <a:rPr lang="en-US" sz="2400" dirty="0">
                <a:latin typeface="Apple Color Emoji" pitchFamily="2" charset="0"/>
              </a:rPr>
              <a:t>🙃</a:t>
            </a:r>
            <a:endParaRPr lang="en-US" sz="2400" dirty="0"/>
          </a:p>
          <a:p>
            <a:r>
              <a:rPr lang="en-US" sz="2400" dirty="0"/>
              <a:t>Reach Accuracy between 60% and 80%.</a:t>
            </a:r>
          </a:p>
          <a:p>
            <a:r>
              <a:rPr lang="en-US" sz="2400" dirty="0"/>
              <a:t>Considerable amount of time training </a:t>
            </a:r>
            <a:r>
              <a:rPr lang="en-US" sz="2400" dirty="0">
                <a:latin typeface="Apple Color Emoji" pitchFamily="2" charset="0"/>
              </a:rPr>
              <a:t>✅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Accuracy will depend on 3 key points</a:t>
            </a:r>
          </a:p>
          <a:p>
            <a:pPr lvl="1"/>
            <a:r>
              <a:rPr lang="en-US" sz="2400" dirty="0"/>
              <a:t>Amount of learning data collected.</a:t>
            </a:r>
          </a:p>
          <a:p>
            <a:pPr lvl="1"/>
            <a:r>
              <a:rPr lang="en-US" sz="2400" dirty="0"/>
              <a:t>Environments the subject is in.</a:t>
            </a:r>
          </a:p>
          <a:p>
            <a:pPr lvl="1"/>
            <a:r>
              <a:rPr lang="en-US" sz="2400" dirty="0"/>
              <a:t>Training Time </a:t>
            </a:r>
            <a:r>
              <a:rPr lang="en-US" sz="2400" dirty="0">
                <a:latin typeface="Apple Color Emoji" pitchFamily="2" charset="0"/>
              </a:rPr>
              <a:t>😑🙏</a:t>
            </a:r>
          </a:p>
        </p:txBody>
      </p:sp>
    </p:spTree>
    <p:extLst>
      <p:ext uri="{BB962C8B-B14F-4D97-AF65-F5344CB8AC3E}">
        <p14:creationId xmlns:p14="http://schemas.microsoft.com/office/powerpoint/2010/main" val="262820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and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9412288" cy="4195481"/>
          </a:xfrm>
        </p:spPr>
        <p:txBody>
          <a:bodyPr>
            <a:noAutofit/>
          </a:bodyPr>
          <a:lstStyle/>
          <a:p>
            <a:r>
              <a:rPr lang="en-US" sz="2400" dirty="0"/>
              <a:t>Captured Video Quality: VGA (640 x 480) to HD (1240 x 720)</a:t>
            </a:r>
          </a:p>
          <a:p>
            <a:r>
              <a:rPr lang="en-US" sz="2400" dirty="0"/>
              <a:t>Capture Codec: .m4v</a:t>
            </a:r>
          </a:p>
          <a:p>
            <a:endParaRPr lang="en-US" sz="2400" dirty="0"/>
          </a:p>
          <a:p>
            <a:r>
              <a:rPr lang="en-US" sz="2400" dirty="0"/>
              <a:t>Image Processing</a:t>
            </a:r>
          </a:p>
          <a:p>
            <a:pPr lvl="1"/>
            <a:r>
              <a:rPr lang="en-US" sz="2400" dirty="0"/>
              <a:t>Video Frames split into individual Images, then downscaled.</a:t>
            </a:r>
          </a:p>
          <a:p>
            <a:pPr lvl="1"/>
            <a:r>
              <a:rPr lang="en-US" sz="2400" dirty="0"/>
              <a:t>Images Quality: QVGA (240 x 320)</a:t>
            </a:r>
          </a:p>
          <a:p>
            <a:pPr lvl="1"/>
            <a:r>
              <a:rPr lang="en-US" sz="2400" dirty="0"/>
              <a:t>Images Type: PNG </a:t>
            </a:r>
          </a:p>
          <a:p>
            <a:pPr lvl="1"/>
            <a:r>
              <a:rPr lang="en-US" sz="2400" dirty="0"/>
              <a:t>Image Codec: </a:t>
            </a:r>
            <a:r>
              <a:rPr lang="en-US" sz="2400" dirty="0" err="1"/>
              <a:t>AdobeRGB</a:t>
            </a:r>
            <a:r>
              <a:rPr lang="en-US" sz="2400" dirty="0"/>
              <a:t> 8-bit</a:t>
            </a:r>
          </a:p>
        </p:txBody>
      </p:sp>
    </p:spTree>
    <p:extLst>
      <p:ext uri="{BB962C8B-B14F-4D97-AF65-F5344CB8AC3E}">
        <p14:creationId xmlns:p14="http://schemas.microsoft.com/office/powerpoint/2010/main" val="834682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96111-192D-DA48-98F5-CF0F63C2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9FE5E-D289-6B47-9B4B-ACE0D6B9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558" y="1596134"/>
            <a:ext cx="3226995" cy="57626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Operating 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42ACA-1D91-334F-9E27-58739AE0F83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35559" y="2281934"/>
            <a:ext cx="2933702" cy="179466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MacOS 10.11 Sierra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MacOS 10.12 High Sierra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Windows 10 Pro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iOS 11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1BDB3E-2BA3-374E-B7B8-ECC7BBE28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81859" y="1571972"/>
            <a:ext cx="2936241" cy="5762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3 Languages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896823-F302-434D-AAD2-19D081D6673E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181859" y="2184778"/>
            <a:ext cx="2946794" cy="150838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Python 3.6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Matlab 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Swift 4.0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CDFF77-3E6C-2149-8AB8-7607C4BF4F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7957" y="1574988"/>
            <a:ext cx="2932113" cy="5762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4 API’s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3EBEF4-C8CA-D04C-B841-6EFED919BAA9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447958" y="2172396"/>
            <a:ext cx="2932113" cy="1770563"/>
          </a:xfrm>
        </p:spPr>
        <p:txBody>
          <a:bodyPr>
            <a:normAutofit fontScale="925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Image Processing Toolbox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Keras 2.1.4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coremltools</a:t>
            </a:r>
            <a:r>
              <a:rPr lang="en-US" sz="1600" dirty="0"/>
              <a:t> converter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CoreML</a:t>
            </a:r>
            <a:r>
              <a:rPr lang="en-US" sz="1600" dirty="0"/>
              <a:t> 0.8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Vision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C6A093-9CC6-2C4A-B6F6-2766E9430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752" y="4211868"/>
            <a:ext cx="5651019" cy="20994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D469DA-9A2B-4B4A-B814-363D5B29C948}"/>
              </a:ext>
            </a:extLst>
          </p:cNvPr>
          <p:cNvSpPr txBox="1"/>
          <p:nvPr/>
        </p:nvSpPr>
        <p:spPr>
          <a:xfrm>
            <a:off x="6181533" y="5643716"/>
            <a:ext cx="592894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Keras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DB9BAA-3146-634B-B890-FA1E75056CA3}"/>
              </a:ext>
            </a:extLst>
          </p:cNvPr>
          <p:cNvSpPr txBox="1"/>
          <p:nvPr/>
        </p:nvSpPr>
        <p:spPr>
          <a:xfrm>
            <a:off x="7139205" y="6444762"/>
            <a:ext cx="4774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“State of the Union 2016”, Apple WWDC, 2016.</a:t>
            </a:r>
          </a:p>
        </p:txBody>
      </p:sp>
    </p:spTree>
    <p:extLst>
      <p:ext uri="{BB962C8B-B14F-4D97-AF65-F5344CB8AC3E}">
        <p14:creationId xmlns:p14="http://schemas.microsoft.com/office/powerpoint/2010/main" val="1663843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78632-B2D1-4340-AD1D-F0DECAAA7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A032039-2CC9-1846-B1F6-6BD4883A2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Imaging Device 1: Canon 70D 20 MP 18-55 STM f/3.5-5.6 IS STM</a:t>
            </a:r>
          </a:p>
          <a:p>
            <a:r>
              <a:rPr lang="en-US" dirty="0"/>
              <a:t>Imaging Device 2: iPhone X 12 MP f/1.8 or f/2.4</a:t>
            </a:r>
          </a:p>
          <a:p>
            <a:endParaRPr lang="en-US" dirty="0"/>
          </a:p>
          <a:p>
            <a:r>
              <a:rPr lang="en-US" dirty="0"/>
              <a:t>Machine 1: 2016 MacBook Pro 15”</a:t>
            </a:r>
          </a:p>
          <a:p>
            <a:pPr lvl="1"/>
            <a:r>
              <a:rPr lang="en-US" dirty="0"/>
              <a:t>Intel i7-6820HQ 4-cores @ 2.6 GHz, AMD 460, 16 GB RAM</a:t>
            </a:r>
          </a:p>
          <a:p>
            <a:r>
              <a:rPr lang="en-US" dirty="0"/>
              <a:t>Machine 2: 2018 Alienware 13 R3</a:t>
            </a:r>
          </a:p>
          <a:p>
            <a:pPr lvl="1"/>
            <a:r>
              <a:rPr lang="en-US" dirty="0"/>
              <a:t>Intel i7-7700HQ 4-cores @ 2.8 GHz, Nvidia GTX 1060, 32 GB RAM</a:t>
            </a:r>
          </a:p>
          <a:p>
            <a:r>
              <a:rPr lang="en-US" dirty="0"/>
              <a:t>Machine 3: 2017 iPhone X</a:t>
            </a:r>
          </a:p>
          <a:p>
            <a:pPr lvl="1"/>
            <a:r>
              <a:rPr lang="en-US" dirty="0"/>
              <a:t>A11 Bionic 6-cores @ 2.4 GHz, Co-Processor Neural Engine 1.0, 3 GB RAM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0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0BC8A2E-3566-FD4A-AB49-A161EE5B85D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13075203"/>
              </p:ext>
            </p:extLst>
          </p:nvPr>
        </p:nvGraphicFramePr>
        <p:xfrm>
          <a:off x="1103313" y="2060576"/>
          <a:ext cx="4797615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917746" y="2056093"/>
            <a:ext cx="4396341" cy="4200245"/>
          </a:xfrm>
        </p:spPr>
        <p:txBody>
          <a:bodyPr/>
          <a:lstStyle/>
          <a:p>
            <a:r>
              <a:rPr lang="en-US" dirty="0"/>
              <a:t>Total Features: 5</a:t>
            </a:r>
          </a:p>
          <a:p>
            <a:r>
              <a:rPr lang="en-US" dirty="0"/>
              <a:t>Unique Features: 3</a:t>
            </a:r>
          </a:p>
          <a:p>
            <a:r>
              <a:rPr lang="en-US" dirty="0"/>
              <a:t>Total # Unique Species: 5611</a:t>
            </a:r>
          </a:p>
          <a:p>
            <a:r>
              <a:rPr lang="en-US" dirty="0"/>
              <a:t>Total # of Images: 8088</a:t>
            </a:r>
          </a:p>
        </p:txBody>
      </p:sp>
    </p:spTree>
    <p:extLst>
      <p:ext uri="{BB962C8B-B14F-4D97-AF65-F5344CB8AC3E}">
        <p14:creationId xmlns:p14="http://schemas.microsoft.com/office/powerpoint/2010/main" val="1298997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Features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521043"/>
            <a:ext cx="2984289" cy="223821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632" y="1521044"/>
            <a:ext cx="2984289" cy="223821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155" y="1525913"/>
            <a:ext cx="2977796" cy="223334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85" y="4175031"/>
            <a:ext cx="2984289" cy="22382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718" y="4175031"/>
            <a:ext cx="3055891" cy="229191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46111" y="3759260"/>
            <a:ext cx="298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Empty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26632" y="3759260"/>
            <a:ext cx="298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Orange Clownfish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07155" y="3782480"/>
            <a:ext cx="29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Mixed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30765" y="6418434"/>
            <a:ext cx="299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Shrimp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79718" y="6466949"/>
            <a:ext cx="305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Wrasse</a:t>
            </a:r>
          </a:p>
        </p:txBody>
      </p:sp>
    </p:spTree>
    <p:extLst>
      <p:ext uri="{BB962C8B-B14F-4D97-AF65-F5344CB8AC3E}">
        <p14:creationId xmlns:p14="http://schemas.microsoft.com/office/powerpoint/2010/main" val="235949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C01D-7BE5-E54B-AD87-3F470C01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4156F2-C2CB-0A46-BB0F-B1BFB3165523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743200"/>
            <a:ext cx="4852989" cy="1983277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8B5AF-95AE-F447-9703-7256E5008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743200"/>
            <a:ext cx="4396341" cy="3493007"/>
          </a:xfrm>
        </p:spPr>
        <p:txBody>
          <a:bodyPr/>
          <a:lstStyle/>
          <a:p>
            <a:r>
              <a:rPr lang="en-US" dirty="0"/>
              <a:t>Keras Sequential Model</a:t>
            </a:r>
          </a:p>
          <a:p>
            <a:r>
              <a:rPr lang="en-US" dirty="0"/>
              <a:t>Feed Type: Direct PNG</a:t>
            </a:r>
          </a:p>
          <a:p>
            <a:r>
              <a:rPr lang="en-US" dirty="0"/>
              <a:t>Lack of Dropout Support on Embedded Systems for .h5</a:t>
            </a:r>
          </a:p>
          <a:p>
            <a:r>
              <a:rPr lang="en-US" dirty="0"/>
              <a:t>Batch Size = 100</a:t>
            </a:r>
          </a:p>
          <a:p>
            <a:r>
              <a:rPr lang="en-US" dirty="0"/>
              <a:t>Micro-Batch Size = 10</a:t>
            </a:r>
          </a:p>
          <a:p>
            <a:r>
              <a:rPr lang="en-US" dirty="0"/>
              <a:t>Batch Queue = 1</a:t>
            </a:r>
          </a:p>
        </p:txBody>
      </p:sp>
    </p:spTree>
    <p:extLst>
      <p:ext uri="{BB962C8B-B14F-4D97-AF65-F5344CB8AC3E}">
        <p14:creationId xmlns:p14="http://schemas.microsoft.com/office/powerpoint/2010/main" val="1387259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{C90E8EFB-8941-4745-9686-241B95E50823}tf10001062</Template>
  <TotalTime>477</TotalTime>
  <Words>540</Words>
  <Application>Microsoft Macintosh PowerPoint</Application>
  <PresentationFormat>Widescreen</PresentationFormat>
  <Paragraphs>120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American Typewriter</vt:lpstr>
      <vt:lpstr>Apple Color Emoji</vt:lpstr>
      <vt:lpstr>Arial</vt:lpstr>
      <vt:lpstr>Calibri</vt:lpstr>
      <vt:lpstr>Calibri Light</vt:lpstr>
      <vt:lpstr>Century Gothic</vt:lpstr>
      <vt:lpstr>Wingdings 3</vt:lpstr>
      <vt:lpstr>Ion</vt:lpstr>
      <vt:lpstr>Office Theme</vt:lpstr>
      <vt:lpstr>Aquatic Life Identification</vt:lpstr>
      <vt:lpstr>Abstract</vt:lpstr>
      <vt:lpstr>Prediction/Hypothesis</vt:lpstr>
      <vt:lpstr>Video and Images</vt:lpstr>
      <vt:lpstr>Software</vt:lpstr>
      <vt:lpstr>Hardware</vt:lpstr>
      <vt:lpstr>Database</vt:lpstr>
      <vt:lpstr>Sample Features</vt:lpstr>
      <vt:lpstr>Architecture</vt:lpstr>
      <vt:lpstr>Training Results</vt:lpstr>
      <vt:lpstr>12 Stages of Design</vt:lpstr>
      <vt:lpstr>  FinFind</vt:lpstr>
      <vt:lpstr>Demo</vt:lpstr>
      <vt:lpstr>Conclusion </vt:lpstr>
      <vt:lpstr>Questions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Aquatic Life Identification</dc:title>
  <dc:creator>Eric Schulz</dc:creator>
  <cp:lastModifiedBy>Eric Schulz</cp:lastModifiedBy>
  <cp:revision>43</cp:revision>
  <dcterms:created xsi:type="dcterms:W3CDTF">2018-04-06T04:18:37Z</dcterms:created>
  <dcterms:modified xsi:type="dcterms:W3CDTF">2018-04-24T02:40:40Z</dcterms:modified>
</cp:coreProperties>
</file>