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Poppi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2" d="100"/>
          <a:sy n="32" d="100"/>
        </p:scale>
        <p:origin x="77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97055231"/>
        <c:axId val="1176895759"/>
      </c:barChart>
      <c:catAx>
        <c:axId val="129705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895759"/>
        <c:crosses val="autoZero"/>
        <c:auto val="1"/>
        <c:lblAlgn val="ctr"/>
        <c:lblOffset val="100"/>
        <c:noMultiLvlLbl val="0"/>
      </c:catAx>
      <c:valAx>
        <c:axId val="11768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055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D-4DE4-BB4E-B7F54E4441F6}"/>
            </c:ext>
          </c:extLst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D-4DE4-BB4E-B7F54E4441F6}"/>
            </c:ext>
          </c:extLst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D-4DE4-BB4E-B7F54E4441F6}"/>
            </c:ext>
          </c:extLst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D-4DE4-BB4E-B7F54E44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6159903"/>
        <c:axId val="1686153183"/>
      </c:barChart>
      <c:catAx>
        <c:axId val="168615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3183"/>
        <c:crosses val="autoZero"/>
        <c:auto val="1"/>
        <c:lblAlgn val="ctr"/>
        <c:lblOffset val="100"/>
        <c:noMultiLvlLbl val="0"/>
      </c:catAx>
      <c:valAx>
        <c:axId val="168615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1515" y="1050857"/>
            <a:ext cx="2187334" cy="2123082"/>
            <a:chOff x="-23042" y="66270"/>
            <a:chExt cx="6542158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5C192-912B-77C0-BCDC-984377BB3513}"/>
              </a:ext>
            </a:extLst>
          </p:cNvPr>
          <p:cNvSpPr txBox="1"/>
          <p:nvPr/>
        </p:nvSpPr>
        <p:spPr>
          <a:xfrm>
            <a:off x="14313680" y="768830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SkillSpireSS</a:t>
            </a:r>
            <a:endParaRPr lang="en-US" sz="2800" b="1" dirty="0"/>
          </a:p>
          <a:p>
            <a:r>
              <a:rPr lang="en-US" sz="28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832164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68294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9319511-FEE1-7C57-B8A7-E9B116E90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187507"/>
              </p:ext>
            </p:extLst>
          </p:nvPr>
        </p:nvGraphicFramePr>
        <p:xfrm>
          <a:off x="2724116" y="1231449"/>
          <a:ext cx="15084872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320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Clear Sans Regular Bold</vt:lpstr>
      <vt:lpstr>Wingdings</vt:lpstr>
      <vt:lpstr>Poppins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Jeshwanth reddy Mereddy</cp:lastModifiedBy>
  <cp:revision>18</cp:revision>
  <dcterms:created xsi:type="dcterms:W3CDTF">2006-08-16T00:00:00Z</dcterms:created>
  <dcterms:modified xsi:type="dcterms:W3CDTF">2024-06-26T09:03:36Z</dcterms:modified>
  <dc:identifier>DAEhDyfaYKE</dc:identifier>
</cp:coreProperties>
</file>