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60" r:id="rId1"/>
  </p:sldMasterIdLst>
  <p:notesMasterIdLst>
    <p:notesMasterId r:id="rId2"/>
  </p:notesMasterIdLst>
  <p:sldIdLst>
    <p:sldId id="286" r:id="rId3"/>
    <p:sldId id="287" r:id="rId4"/>
    <p:sldId id="288" r:id="rId5"/>
    <p:sldId id="289" r:id="rId6"/>
    <p:sldId id="290" r:id="rId7"/>
    <p:sldId id="291" r:id="rId8"/>
    <p:sldId id="292" r:id="rId9"/>
    <p:sldId id="293" r:id="rId10"/>
    <p:sldId id="294" r:id="rId11"/>
    <p:sldId id="295" r:id="rId12"/>
    <p:sldId id="297" r:id="rId13"/>
    <p:sldId id="298" r:id="rId14"/>
    <p:sldId id="299" r:id="rId15"/>
    <p:sldId id="300" r:id="rId16"/>
    <p:sldId id="301" r:id="rId17"/>
    <p:sldId id="302" r:id="rId18"/>
    <p:sldId id="303" r:id="rId19"/>
    <p:sldId id="304"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endParaRPr dirty="0"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655588"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A</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J</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E</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S</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I</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N</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T</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H</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A</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 </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B</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E</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N</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N</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I</a:t>
            </a:r>
            <a:r>
              <a:rPr altLang="zh-CN"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S</a:t>
            </a:r>
            <a:endParaRPr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panose="020B0604020202020204"/>
                <a:ea typeface="Arial" panose="020B0604020202020204"/>
                <a:cs typeface="Arial" panose="020B0604020202020204"/>
                <a:sym typeface="Arial" panose="020B0604020202020204"/>
              </a:rPr>
              <a:t>Student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ID : </a:t>
            </a:r>
            <a:r>
              <a:rPr altLang="zh-CN"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au8131211040</a:t>
            </a:r>
            <a:r>
              <a:rPr altLang="zh-CN"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2</a:t>
            </a:r>
            <a:r>
              <a:rPr altLang="zh-CN"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1</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endParaRPr b="1" dirty="0" lang="en-US"/>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smtClean="0"/>
            </a:br>
            <a:br>
              <a:rPr dirty="0" sz="1400" lang="en-US" smtClean="0"/>
            </a:br>
            <a:r>
              <a:rPr dirty="0" sz="1400" lang="en-US" smtClean="0"/>
              <a:t>1</a:t>
            </a:r>
            <a:r>
              <a:rPr dirty="0" sz="1400" lang="en-US"/>
              <a:t>. To rent a car a prospective renter must first go to the nearest office to register as a client. </a:t>
            </a:r>
            <a:br>
              <a:rPr dirty="0" sz="1400" lang="en-US" smtClean="0"/>
            </a:b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endParaRPr dirty="0" lang="en-US" smtClean="0"/>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endParaRPr dirty="0" lang="en-US" smtClean="0"/>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10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smtClean="0"/>
            </a:br>
            <a:br>
              <a:rPr dirty="0" sz="1600" lang="en-US" smtClean="0"/>
            </a:br>
            <a:r>
              <a:rPr dirty="0" sz="1600" lang="en-US" smtClean="0"/>
              <a:t>• </a:t>
            </a:r>
            <a:r>
              <a:rPr dirty="0" sz="1600" lang="en-US"/>
              <a:t>Quick and easy retrieval of </a:t>
            </a:r>
            <a:r>
              <a:rPr dirty="0" sz="1600" lang="en-US" smtClean="0"/>
              <a:t>information</a:t>
            </a:r>
            <a:br>
              <a:rPr dirty="0" sz="1600" lang="en-US" smtClean="0"/>
            </a:br>
            <a:br>
              <a:rPr dirty="0" sz="1600" lang="en-US" smtClean="0"/>
            </a:br>
            <a:r>
              <a:rPr dirty="0" sz="1600" lang="en-US" smtClean="0"/>
              <a:t> </a:t>
            </a:r>
            <a:r>
              <a:rPr dirty="0" sz="1600" lang="en-US"/>
              <a:t>• Low cost maintenance. </a:t>
            </a:r>
            <a:br>
              <a:rPr dirty="0" sz="1600" lang="en-US" smtClean="0"/>
            </a:b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br>
              <a:rPr dirty="0" sz="1600" lang="en-US" smtClean="0"/>
            </a:br>
            <a:r>
              <a:rPr dirty="0" sz="1600" lang="en-US" smtClean="0"/>
              <a:t> </a:t>
            </a:r>
            <a:r>
              <a:rPr dirty="0" sz="1600" lang="en-US"/>
              <a:t>• Use of this system will automate the </a:t>
            </a:r>
            <a:r>
              <a:rPr dirty="0" sz="1600" lang="en-US" smtClean="0"/>
              <a:t>function.</a:t>
            </a:r>
            <a:br>
              <a:rPr dirty="0" sz="1600" lang="en-US" smtClean="0"/>
            </a:b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10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2024-04-11T18:46:40Z</dcterms:created>
  <dcterms:modified xsi:type="dcterms:W3CDTF">2024-04-12T06:15:13Z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