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314" r:id="rId2"/>
    <p:sldId id="259" r:id="rId3"/>
    <p:sldId id="256" r:id="rId4"/>
    <p:sldId id="260" r:id="rId5"/>
    <p:sldId id="284" r:id="rId6"/>
    <p:sldId id="315" r:id="rId7"/>
    <p:sldId id="321" r:id="rId8"/>
    <p:sldId id="317" r:id="rId9"/>
    <p:sldId id="322" r:id="rId10"/>
    <p:sldId id="326" r:id="rId11"/>
    <p:sldId id="319" r:id="rId12"/>
    <p:sldId id="324" r:id="rId13"/>
    <p:sldId id="285" r:id="rId14"/>
    <p:sldId id="286" r:id="rId15"/>
    <p:sldId id="325" r:id="rId16"/>
    <p:sldId id="272" r:id="rId17"/>
    <p:sldId id="288" r:id="rId18"/>
  </p:sldIdLst>
  <p:sldSz cx="9144000" cy="5143500" type="screen16x9"/>
  <p:notesSz cx="6858000" cy="9144000"/>
  <p:embeddedFontLst>
    <p:embeddedFont>
      <p:font typeface="Hind Siliguri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Orbitron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152F67-A9EF-48EF-BE60-0E8D3FF4A6C8}">
  <a:tblStyle styleId="{D7152F67-A9EF-48EF-BE60-0E8D3FF4A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4a783be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4a783be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1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4a783be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4a783be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5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696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b4a783be9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b4a783be9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4a783be9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4a783be9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4a783be9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4a783be9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86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4d1871048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4d1871048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4a783be9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4a783be9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4a783be9a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4a783be9a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4a783be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4a783be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b4a783be9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b4a783be9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66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4a783be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4a783be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52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b4a783be9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b4a783be9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30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4a783be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4a783be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3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b4a783be9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b4a783be9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7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9D8A5"/>
            </a:gs>
            <a:gs pos="60000">
              <a:srgbClr val="F1C888"/>
            </a:gs>
            <a:gs pos="80000">
              <a:srgbClr val="E8BB74"/>
            </a:gs>
            <a:gs pos="100000">
              <a:srgbClr val="F9D8A5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037425" y="3537732"/>
            <a:ext cx="2714400" cy="1270200"/>
          </a:xfrm>
          <a:prstGeom prst="wedgeEllipseCallout">
            <a:avLst>
              <a:gd name="adj1" fmla="val -40896"/>
              <a:gd name="adj2" fmla="val 4895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25500" y="-341825"/>
            <a:ext cx="5522100" cy="3825900"/>
          </a:xfrm>
          <a:prstGeom prst="wedgeEllipseCallout">
            <a:avLst>
              <a:gd name="adj1" fmla="val -48681"/>
              <a:gd name="adj2" fmla="val 3262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10850" y="537932"/>
            <a:ext cx="4722300" cy="24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rgbClr val="4A649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72866" y="3837353"/>
            <a:ext cx="263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-2417308">
            <a:off x="8475442" y="34740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034222">
            <a:off x="7748021" y="761022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4806070">
            <a:off x="8530057" y="1589644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419550">
            <a:off x="1867074" y="334005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033611">
            <a:off x="321305" y="45409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4804343">
            <a:off x="967834" y="1277994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/>
          <p:nvPr/>
        </p:nvSpPr>
        <p:spPr>
          <a:xfrm rot="-2417308">
            <a:off x="8475442" y="34740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 rot="5034222">
            <a:off x="7748021" y="761022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 rot="-4806070">
            <a:off x="8530057" y="1589644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 rot="-2419550">
            <a:off x="1171749" y="402585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 rot="5033611">
            <a:off x="216530" y="3778323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 rot="-4804343">
            <a:off x="863059" y="460221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 rot="-8382692" flipH="1">
            <a:off x="8475442" y="456298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 rot="5765778" flipH="1">
            <a:off x="7748021" y="4077917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 rot="-5993930" flipH="1">
            <a:off x="8530057" y="3429964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 rot="-8380450" flipH="1">
            <a:off x="1171749" y="99138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5766389" flipH="1">
            <a:off x="216530" y="103586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 rot="-5995657" flipH="1">
            <a:off x="863059" y="30833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rot="8382692">
            <a:off x="259530" y="456298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 rot="-5765778">
            <a:off x="1448905" y="4687517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 rot="5993930">
            <a:off x="211838" y="3353764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 rot="8380450">
            <a:off x="6809284" y="36168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 rot="-5766389">
            <a:off x="8422249" y="103586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5995657">
            <a:off x="7872086" y="30833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9"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 rot="8380450">
            <a:off x="6809284" y="36168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/>
          <p:nvPr/>
        </p:nvSpPr>
        <p:spPr>
          <a:xfrm rot="-5766389">
            <a:off x="8422249" y="103586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/>
          <p:nvPr/>
        </p:nvSpPr>
        <p:spPr>
          <a:xfrm rot="5995657">
            <a:off x="7872086" y="30833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 rot="-8380450" flipH="1">
            <a:off x="2127176" y="36168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5766389" flipH="1">
            <a:off x="311157" y="103586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5995657" flipH="1">
            <a:off x="957686" y="30833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rgbClr val="F9D8A5"/>
            </a:gs>
            <a:gs pos="60000">
              <a:srgbClr val="F1C888"/>
            </a:gs>
            <a:gs pos="80000">
              <a:srgbClr val="E8BB74"/>
            </a:gs>
            <a:gs pos="100000">
              <a:srgbClr val="F9D8A5"/>
            </a:gs>
          </a:gsLst>
          <a:lin ang="5400700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713225" y="445495"/>
            <a:ext cx="76986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2019300" y="4053975"/>
            <a:ext cx="5105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 rot="8382692">
            <a:off x="691743" y="443385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-5765778">
            <a:off x="1495844" y="2773887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5993930">
            <a:off x="411852" y="1112009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 rot="8380450">
            <a:off x="8604173" y="935133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 rot="-5766389">
            <a:off x="8422237" y="354183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 rot="5995657">
            <a:off x="7929225" y="233805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7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9D8A5"/>
            </a:gs>
            <a:gs pos="64000">
              <a:srgbClr val="F1C888"/>
            </a:gs>
            <a:gs pos="80000">
              <a:srgbClr val="E8BB74"/>
            </a:gs>
            <a:gs pos="100000">
              <a:srgbClr val="F9D8A5"/>
            </a:gs>
          </a:gsLst>
          <a:lin ang="5400012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429238" y="589800"/>
            <a:ext cx="2023200" cy="1399200"/>
          </a:xfrm>
          <a:prstGeom prst="wedgeEllipseCallout">
            <a:avLst>
              <a:gd name="adj1" fmla="val -59224"/>
              <a:gd name="adj2" fmla="val 4434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777400" y="2602990"/>
            <a:ext cx="25995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3600"/>
              <a:buNone/>
              <a:defRPr sz="3600">
                <a:solidFill>
                  <a:srgbClr val="4A649D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77388" y="974700"/>
            <a:ext cx="13269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6000"/>
              <a:buNone/>
              <a:defRPr sz="6000">
                <a:solidFill>
                  <a:srgbClr val="4A649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777388" y="3617950"/>
            <a:ext cx="2456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-2417308">
            <a:off x="7241413" y="60295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4806070">
            <a:off x="8527228" y="1227694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2419550">
            <a:off x="2455870" y="1017883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5033611">
            <a:off x="420776" y="45409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4804343">
            <a:off x="1067305" y="1277994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1742700" y="-312375"/>
            <a:ext cx="5658600" cy="565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345550" y="1307100"/>
            <a:ext cx="4452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10346081">
            <a:off x="7487972" y="4429179"/>
            <a:ext cx="309898" cy="30989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3804888">
            <a:off x="8477194" y="3963517"/>
            <a:ext cx="381428" cy="38142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7958205">
            <a:off x="7858367" y="2593947"/>
            <a:ext cx="200635" cy="200635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5033611">
            <a:off x="321305" y="45409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4804343">
            <a:off x="369484" y="2049894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7958205">
            <a:off x="1739292" y="813997"/>
            <a:ext cx="200635" cy="200635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8"/>
          <p:cNvGrpSpPr/>
          <p:nvPr/>
        </p:nvGrpSpPr>
        <p:grpSpPr>
          <a:xfrm rot="10191795">
            <a:off x="7001554" y="-747805"/>
            <a:ext cx="2049245" cy="3144543"/>
            <a:chOff x="189849" y="1869322"/>
            <a:chExt cx="2049225" cy="3144513"/>
          </a:xfrm>
        </p:grpSpPr>
        <p:sp>
          <p:nvSpPr>
            <p:cNvPr id="73" name="Google Shape;73;p8"/>
            <p:cNvSpPr/>
            <p:nvPr/>
          </p:nvSpPr>
          <p:spPr>
            <a:xfrm>
              <a:off x="189849" y="451641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" name="Google Shape;74;p8"/>
            <p:cNvPicPr preferRelativeResize="0"/>
            <p:nvPr/>
          </p:nvPicPr>
          <p:blipFill rotWithShape="1">
            <a:blip r:embed="rId2">
              <a:alphaModFix/>
            </a:blip>
            <a:srcRect l="16022" t="29787" r="55258" b="12022"/>
            <a:stretch/>
          </p:blipFill>
          <p:spPr>
            <a:xfrm>
              <a:off x="252546" y="1869322"/>
              <a:ext cx="1986528" cy="31445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8"/>
          <p:cNvGrpSpPr/>
          <p:nvPr/>
        </p:nvGrpSpPr>
        <p:grpSpPr>
          <a:xfrm rot="-488778" flipH="1">
            <a:off x="178628" y="2767760"/>
            <a:ext cx="1926584" cy="2991715"/>
            <a:chOff x="6892871" y="1793534"/>
            <a:chExt cx="1926602" cy="2991744"/>
          </a:xfrm>
        </p:grpSpPr>
        <p:sp>
          <p:nvSpPr>
            <p:cNvPr id="76" name="Google Shape;76;p8"/>
            <p:cNvSpPr/>
            <p:nvPr/>
          </p:nvSpPr>
          <p:spPr>
            <a:xfrm>
              <a:off x="6892871" y="4346170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7" name="Google Shape;77;p8"/>
            <p:cNvPicPr preferRelativeResize="0"/>
            <p:nvPr/>
          </p:nvPicPr>
          <p:blipFill rotWithShape="1">
            <a:blip r:embed="rId3">
              <a:alphaModFix/>
            </a:blip>
            <a:srcRect l="59919" t="28720" r="13577" b="15994"/>
            <a:stretch/>
          </p:blipFill>
          <p:spPr>
            <a:xfrm>
              <a:off x="6983721" y="1793534"/>
              <a:ext cx="1835752" cy="2991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3359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100" b="1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"/>
          </p:nvPr>
        </p:nvSpPr>
        <p:spPr>
          <a:xfrm>
            <a:off x="1235725" y="3527725"/>
            <a:ext cx="19719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3"/>
          </p:nvPr>
        </p:nvSpPr>
        <p:spPr>
          <a:xfrm>
            <a:off x="36854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100" b="1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3582750" y="3527725"/>
            <a:ext cx="1975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60349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2100" b="1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6"/>
          </p:nvPr>
        </p:nvSpPr>
        <p:spPr>
          <a:xfrm>
            <a:off x="5933075" y="3527725"/>
            <a:ext cx="1975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hasCustomPrompt="1"/>
          </p:nvPr>
        </p:nvSpPr>
        <p:spPr>
          <a:xfrm>
            <a:off x="1638175" y="1627550"/>
            <a:ext cx="1167000" cy="11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3987675" y="1627625"/>
            <a:ext cx="1167000" cy="11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8" hasCustomPrompt="1"/>
          </p:nvPr>
        </p:nvSpPr>
        <p:spPr>
          <a:xfrm>
            <a:off x="6337175" y="1627550"/>
            <a:ext cx="1167000" cy="11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Orbitron"/>
              <a:buNone/>
              <a:defRPr sz="40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 rot="2417308" flipH="1">
            <a:off x="364301" y="34740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-5034222" flipH="1">
            <a:off x="942702" y="951522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-4806070">
            <a:off x="8400182" y="3189844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2419550">
            <a:off x="761574" y="4054433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-5033611" flipH="1">
            <a:off x="8422245" y="454098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4804343" flipH="1">
            <a:off x="7872083" y="1277994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-594188">
            <a:off x="5536183" y="4408711"/>
            <a:ext cx="256421" cy="25642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730025" y="1382013"/>
            <a:ext cx="36777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4718400" y="2980588"/>
            <a:ext cx="29076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/>
          <p:nvPr/>
        </p:nvSpPr>
        <p:spPr>
          <a:xfrm rot="-1406332">
            <a:off x="762077" y="588365"/>
            <a:ext cx="309978" cy="30997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5993930">
            <a:off x="439627" y="1362309"/>
            <a:ext cx="200688" cy="20068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 rot="-7527830">
            <a:off x="8315611" y="3877518"/>
            <a:ext cx="405902" cy="405902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 rot="4232859">
            <a:off x="7905621" y="4564814"/>
            <a:ext cx="309889" cy="30988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5612550" y="1421100"/>
            <a:ext cx="21519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1"/>
          </p:nvPr>
        </p:nvSpPr>
        <p:spPr>
          <a:xfrm>
            <a:off x="4918961" y="2620228"/>
            <a:ext cx="28455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 rot="-8382692" flipH="1">
            <a:off x="8262134" y="414220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-8380450" flipH="1">
            <a:off x="4371217" y="581083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5766389" flipH="1">
            <a:off x="620047" y="3534863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5995657" flipH="1">
            <a:off x="324276" y="1445484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97906" y="1410679"/>
            <a:ext cx="20763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1397906" y="2609921"/>
            <a:ext cx="28455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/>
          <p:nvPr/>
        </p:nvSpPr>
        <p:spPr>
          <a:xfrm rot="8382692">
            <a:off x="558268" y="4142202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8380450">
            <a:off x="5594273" y="84755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-5766389">
            <a:off x="8208937" y="3306263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 rot="5995657">
            <a:off x="8067675" y="2275809"/>
            <a:ext cx="309738" cy="309738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3"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903663" y="1886875"/>
            <a:ext cx="35985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2"/>
          </p:nvPr>
        </p:nvSpPr>
        <p:spPr>
          <a:xfrm>
            <a:off x="4489438" y="1886875"/>
            <a:ext cx="35985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355913" y="1338750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3"/>
          </p:nvPr>
        </p:nvSpPr>
        <p:spPr>
          <a:xfrm>
            <a:off x="4902513" y="1338750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8382692">
            <a:off x="364293" y="3744727"/>
            <a:ext cx="309911" cy="309911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-5765778">
            <a:off x="312694" y="4516962"/>
            <a:ext cx="381357" cy="381357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8380450">
            <a:off x="8614498" y="1135158"/>
            <a:ext cx="203049" cy="203049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-5766389">
            <a:off x="8432562" y="198563"/>
            <a:ext cx="406104" cy="406104"/>
          </a:xfrm>
          <a:prstGeom prst="cube">
            <a:avLst>
              <a:gd name="adj" fmla="val 25000"/>
            </a:avLst>
          </a:prstGeom>
          <a:solidFill>
            <a:srgbClr val="E8B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9D8A5"/>
            </a:gs>
            <a:gs pos="38000">
              <a:srgbClr val="F1C888"/>
            </a:gs>
            <a:gs pos="58000">
              <a:srgbClr val="E8BB74"/>
            </a:gs>
            <a:gs pos="100000">
              <a:srgbClr val="F9D8A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800"/>
              <a:buFont typeface="Orbitron"/>
              <a:buNone/>
              <a:defRPr sz="2800" b="1">
                <a:solidFill>
                  <a:srgbClr val="4A649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4241"/>
              </a:buClr>
              <a:buSzPts val="1800"/>
              <a:buFont typeface="Hind Siliguri"/>
              <a:buChar char="●"/>
              <a:defRPr sz="1800"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○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■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●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○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■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●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04241"/>
              </a:buClr>
              <a:buSzPts val="1400"/>
              <a:buFont typeface="Hind Siliguri"/>
              <a:buChar char="○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04241"/>
              </a:buClr>
              <a:buSzPts val="1400"/>
              <a:buFont typeface="Hind Siliguri"/>
              <a:buChar char="■"/>
              <a:defRPr>
                <a:solidFill>
                  <a:srgbClr val="50424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66" r:id="rId7"/>
    <p:sldLayoutId id="2147483667" r:id="rId8"/>
    <p:sldLayoutId id="2147483669" r:id="rId9"/>
    <p:sldLayoutId id="2147483675" r:id="rId10"/>
    <p:sldLayoutId id="2147483676" r:id="rId11"/>
    <p:sldLayoutId id="2147483677" r:id="rId12"/>
    <p:sldLayoutId id="2147483678" r:id="rId13"/>
    <p:sldLayoutId id="214748368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>
            <a:spLocks noGrp="1"/>
          </p:cNvSpPr>
          <p:nvPr>
            <p:ph type="title"/>
          </p:nvPr>
        </p:nvSpPr>
        <p:spPr>
          <a:xfrm>
            <a:off x="4186772" y="184078"/>
            <a:ext cx="3583998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Escuela Politécnica Nacional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5" name="Google Shape;515;p48"/>
          <p:cNvSpPr txBox="1">
            <a:spLocks noGrp="1"/>
          </p:cNvSpPr>
          <p:nvPr>
            <p:ph type="subTitle" idx="1"/>
          </p:nvPr>
        </p:nvSpPr>
        <p:spPr>
          <a:xfrm>
            <a:off x="4413600" y="3143620"/>
            <a:ext cx="3439228" cy="1350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Materia</a:t>
            </a:r>
            <a:r>
              <a:rPr lang="en" dirty="0"/>
              <a:t>: Tópicos Especiales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Profesor</a:t>
            </a:r>
            <a:r>
              <a:rPr lang="en" dirty="0"/>
              <a:t>: Ing. Juan Pablo Zaldumbide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Alumna</a:t>
            </a:r>
            <a:r>
              <a:rPr lang="en" dirty="0"/>
              <a:t>: Jessica Amoguimba</a:t>
            </a:r>
            <a:endParaRPr dirty="0"/>
          </a:p>
        </p:txBody>
      </p:sp>
      <p:sp>
        <p:nvSpPr>
          <p:cNvPr id="5" name="Google Shape;316;p36">
            <a:extLst>
              <a:ext uri="{FF2B5EF4-FFF2-40B4-BE49-F238E27FC236}">
                <a16:creationId xmlns:a16="http://schemas.microsoft.com/office/drawing/2014/main" id="{E752421C-2CAC-4A36-9C42-45266B6A14A7}"/>
              </a:ext>
            </a:extLst>
          </p:cNvPr>
          <p:cNvSpPr txBox="1">
            <a:spLocks/>
          </p:cNvSpPr>
          <p:nvPr/>
        </p:nvSpPr>
        <p:spPr>
          <a:xfrm>
            <a:off x="2733098" y="17138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800"/>
              <a:buFont typeface="Orbitron"/>
              <a:buNone/>
              <a:defRPr sz="2800" b="1" i="0" u="none" strike="noStrike" cap="none">
                <a:solidFill>
                  <a:srgbClr val="4A649D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C" dirty="0">
                <a:solidFill>
                  <a:schemeClr val="accent3"/>
                </a:solidFill>
              </a:rPr>
              <a:t>Escuela de </a:t>
            </a:r>
          </a:p>
          <a:p>
            <a:pPr algn="ctr"/>
            <a:r>
              <a:rPr lang="es-EC" dirty="0">
                <a:solidFill>
                  <a:schemeClr val="accent3"/>
                </a:solidFill>
              </a:rPr>
              <a:t>Formación de </a:t>
            </a:r>
          </a:p>
          <a:p>
            <a:pPr algn="ctr"/>
            <a:r>
              <a:rPr lang="es-EC" dirty="0">
                <a:solidFill>
                  <a:schemeClr val="accent3"/>
                </a:solidFill>
              </a:rPr>
              <a:t>Tecnólogos</a:t>
            </a:r>
          </a:p>
        </p:txBody>
      </p:sp>
      <p:pic>
        <p:nvPicPr>
          <p:cNvPr id="1026" name="Picture 2" descr="Inicio">
            <a:extLst>
              <a:ext uri="{FF2B5EF4-FFF2-40B4-BE49-F238E27FC236}">
                <a16:creationId xmlns:a16="http://schemas.microsoft.com/office/drawing/2014/main" id="{F28C6EFE-B1FD-4644-993F-A486E40F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5" y="921328"/>
            <a:ext cx="3080427" cy="30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0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31E9DCC-B270-4B1D-9AD3-6545817BF6FD}"/>
              </a:ext>
            </a:extLst>
          </p:cNvPr>
          <p:cNvSpPr txBox="1"/>
          <p:nvPr/>
        </p:nvSpPr>
        <p:spPr>
          <a:xfrm>
            <a:off x="213360" y="215884"/>
            <a:ext cx="31638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En el siguiente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pages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de registro creamos las variables para almacenar la información el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firebase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y de esta manera se guarde para que el usuario pueda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logearse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en la aplicación.</a:t>
            </a:r>
            <a:endParaRPr lang="es-EC" dirty="0"/>
          </a:p>
        </p:txBody>
      </p:sp>
      <p:pic>
        <p:nvPicPr>
          <p:cNvPr id="8194" name="Picture 2" descr="myimage-alt-tag">
            <a:extLst>
              <a:ext uri="{FF2B5EF4-FFF2-40B4-BE49-F238E27FC236}">
                <a16:creationId xmlns:a16="http://schemas.microsoft.com/office/drawing/2014/main" id="{D2DB2003-F3BD-4658-A6D8-2A1F6E003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600724"/>
            <a:ext cx="3742753" cy="33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CC592B-80AF-44C0-8CAF-3953DD9CD100}"/>
              </a:ext>
            </a:extLst>
          </p:cNvPr>
          <p:cNvSpPr txBox="1"/>
          <p:nvPr/>
        </p:nvSpPr>
        <p:spPr>
          <a:xfrm>
            <a:off x="4572000" y="415189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Esta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pages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lo que hace es presentar el panel de chat para los usuarios que ya están registrados.</a:t>
            </a:r>
          </a:p>
        </p:txBody>
      </p:sp>
      <p:pic>
        <p:nvPicPr>
          <p:cNvPr id="8196" name="Picture 4" descr="myimage-alt-tag">
            <a:extLst>
              <a:ext uri="{FF2B5EF4-FFF2-40B4-BE49-F238E27FC236}">
                <a16:creationId xmlns:a16="http://schemas.microsoft.com/office/drawing/2014/main" id="{1822D788-3D37-465A-B599-828D5768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68" y="337804"/>
            <a:ext cx="4318472" cy="35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9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 idx="2"/>
          </p:nvPr>
        </p:nvSpPr>
        <p:spPr>
          <a:xfrm>
            <a:off x="4777388" y="974700"/>
            <a:ext cx="1562452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title"/>
          </p:nvPr>
        </p:nvSpPr>
        <p:spPr>
          <a:xfrm>
            <a:off x="4777400" y="2602990"/>
            <a:ext cx="25995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</a:t>
            </a:r>
            <a:endParaRPr dirty="0"/>
          </a:p>
        </p:txBody>
      </p:sp>
      <p:grpSp>
        <p:nvGrpSpPr>
          <p:cNvPr id="348" name="Google Shape;348;p39"/>
          <p:cNvGrpSpPr/>
          <p:nvPr/>
        </p:nvGrpSpPr>
        <p:grpSpPr>
          <a:xfrm>
            <a:off x="1847662" y="1538450"/>
            <a:ext cx="1926600" cy="3233573"/>
            <a:chOff x="1847662" y="1538450"/>
            <a:chExt cx="1926600" cy="3233573"/>
          </a:xfrm>
        </p:grpSpPr>
        <p:sp>
          <p:nvSpPr>
            <p:cNvPr id="349" name="Google Shape;349;p39"/>
            <p:cNvSpPr/>
            <p:nvPr/>
          </p:nvSpPr>
          <p:spPr>
            <a:xfrm>
              <a:off x="1847662" y="429366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0" name="Google Shape;35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6063" y="1538450"/>
              <a:ext cx="1689800" cy="32335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175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ctrTitle"/>
          </p:nvPr>
        </p:nvSpPr>
        <p:spPr>
          <a:xfrm>
            <a:off x="2210850" y="1186569"/>
            <a:ext cx="4722300" cy="829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Resulados</a:t>
            </a:r>
            <a:endParaRPr sz="3900"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1"/>
          </p:nvPr>
        </p:nvSpPr>
        <p:spPr>
          <a:xfrm>
            <a:off x="4131446" y="3992678"/>
            <a:ext cx="263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Nuestros resultados.</a:t>
            </a:r>
            <a:endParaRPr sz="1600" dirty="0"/>
          </a:p>
        </p:txBody>
      </p:sp>
      <p:grpSp>
        <p:nvGrpSpPr>
          <p:cNvPr id="305" name="Google Shape;305;p35"/>
          <p:cNvGrpSpPr/>
          <p:nvPr/>
        </p:nvGrpSpPr>
        <p:grpSpPr>
          <a:xfrm>
            <a:off x="189849" y="1869322"/>
            <a:ext cx="2049225" cy="3144513"/>
            <a:chOff x="189849" y="1869322"/>
            <a:chExt cx="2049225" cy="3144513"/>
          </a:xfrm>
        </p:grpSpPr>
        <p:sp>
          <p:nvSpPr>
            <p:cNvPr id="306" name="Google Shape;306;p35"/>
            <p:cNvSpPr/>
            <p:nvPr/>
          </p:nvSpPr>
          <p:spPr>
            <a:xfrm>
              <a:off x="189849" y="451641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7" name="Google Shape;307;p35"/>
            <p:cNvPicPr preferRelativeResize="0"/>
            <p:nvPr/>
          </p:nvPicPr>
          <p:blipFill rotWithShape="1">
            <a:blip r:embed="rId3">
              <a:alphaModFix/>
            </a:blip>
            <a:srcRect l="16022" t="29787" r="55258" b="12022"/>
            <a:stretch/>
          </p:blipFill>
          <p:spPr>
            <a:xfrm>
              <a:off x="252546" y="1869322"/>
              <a:ext cx="1986528" cy="31445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35"/>
          <p:cNvGrpSpPr/>
          <p:nvPr/>
        </p:nvGrpSpPr>
        <p:grpSpPr>
          <a:xfrm>
            <a:off x="6892871" y="1793534"/>
            <a:ext cx="1926602" cy="2991744"/>
            <a:chOff x="6892871" y="1793534"/>
            <a:chExt cx="1926602" cy="2991744"/>
          </a:xfrm>
        </p:grpSpPr>
        <p:sp>
          <p:nvSpPr>
            <p:cNvPr id="309" name="Google Shape;309;p35"/>
            <p:cNvSpPr/>
            <p:nvPr/>
          </p:nvSpPr>
          <p:spPr>
            <a:xfrm>
              <a:off x="6892871" y="4346170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0" name="Google Shape;310;p35"/>
            <p:cNvPicPr preferRelativeResize="0"/>
            <p:nvPr/>
          </p:nvPicPr>
          <p:blipFill rotWithShape="1">
            <a:blip r:embed="rId4">
              <a:alphaModFix/>
            </a:blip>
            <a:srcRect l="59919" t="28720" r="13577" b="15994"/>
            <a:stretch/>
          </p:blipFill>
          <p:spPr>
            <a:xfrm>
              <a:off x="6983721" y="1793534"/>
              <a:ext cx="1835752" cy="299174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5580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4"/>
          <p:cNvSpPr txBox="1">
            <a:spLocks noGrp="1"/>
          </p:cNvSpPr>
          <p:nvPr>
            <p:ph type="title"/>
          </p:nvPr>
        </p:nvSpPr>
        <p:spPr>
          <a:xfrm>
            <a:off x="6782982" y="1384524"/>
            <a:ext cx="21519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Usuario 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00" name="Google Shape;1100;p64"/>
          <p:cNvSpPr txBox="1">
            <a:spLocks noGrp="1"/>
          </p:cNvSpPr>
          <p:nvPr>
            <p:ph type="subTitle" idx="1"/>
          </p:nvPr>
        </p:nvSpPr>
        <p:spPr>
          <a:xfrm>
            <a:off x="6089393" y="1999488"/>
            <a:ext cx="2845500" cy="1707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sz="2000" b="0" i="0" dirty="0">
                <a:solidFill>
                  <a:srgbClr val="24292E"/>
                </a:solidFill>
                <a:effectLst/>
                <a:latin typeface="-apple-system"/>
              </a:rPr>
              <a:t>Ingresa a la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2000" b="0" i="0" dirty="0">
                <a:solidFill>
                  <a:srgbClr val="24292E"/>
                </a:solidFill>
                <a:effectLst/>
                <a:latin typeface="-apple-system"/>
              </a:rPr>
              <a:t>Se registra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2000" b="0" i="0" dirty="0">
                <a:solidFill>
                  <a:srgbClr val="24292E"/>
                </a:solidFill>
                <a:effectLst/>
                <a:latin typeface="-apple-system"/>
              </a:rPr>
              <a:t>Ingresa al </a:t>
            </a:r>
            <a:r>
              <a:rPr lang="es-EC" sz="2000" b="0" i="0" dirty="0" err="1">
                <a:solidFill>
                  <a:srgbClr val="24292E"/>
                </a:solidFill>
                <a:effectLst/>
                <a:latin typeface="-apple-system"/>
              </a:rPr>
              <a:t>login</a:t>
            </a:r>
            <a:endParaRPr lang="es-EC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2000" b="0" i="0" dirty="0">
                <a:solidFill>
                  <a:srgbClr val="24292E"/>
                </a:solidFill>
                <a:effectLst/>
                <a:latin typeface="-apple-system"/>
              </a:rPr>
              <a:t>Ingresar al chat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2000" b="0" i="0" dirty="0">
                <a:solidFill>
                  <a:srgbClr val="24292E"/>
                </a:solidFill>
                <a:effectLst/>
                <a:latin typeface="-apple-system"/>
              </a:rPr>
              <a:t>Compartir imágenes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5EEB34-0FE5-4EEF-B846-B1396B45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4620"/>
            <a:ext cx="1987679" cy="3936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550C3C-C82A-4CC0-A508-B330B6B3F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08" y="864620"/>
            <a:ext cx="1984973" cy="39364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DEAAC2-7CCE-450B-B6DA-35DBE4C6B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032" y="859161"/>
            <a:ext cx="1987679" cy="39419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5"/>
          <p:cNvSpPr txBox="1">
            <a:spLocks noGrp="1"/>
          </p:cNvSpPr>
          <p:nvPr>
            <p:ph type="title"/>
          </p:nvPr>
        </p:nvSpPr>
        <p:spPr>
          <a:xfrm>
            <a:off x="120079" y="435319"/>
            <a:ext cx="2735182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</a:rPr>
              <a:t>Usuario 2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12" name="Google Shape;1112;p65"/>
          <p:cNvSpPr txBox="1">
            <a:spLocks noGrp="1"/>
          </p:cNvSpPr>
          <p:nvPr>
            <p:ph type="subTitle" idx="1"/>
          </p:nvPr>
        </p:nvSpPr>
        <p:spPr>
          <a:xfrm>
            <a:off x="254571" y="1423704"/>
            <a:ext cx="28455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Seguimos los mismos pasos anteriores para ingresar al chat.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F73D88-8227-4239-B011-8C148B72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69" y="674258"/>
            <a:ext cx="1894806" cy="3794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208165-FCCA-4C2D-974D-C175362D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33" y="674259"/>
            <a:ext cx="1881154" cy="37197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5AEA7A-DAE1-4E9E-9499-6AFE5310A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858" y="674259"/>
            <a:ext cx="1913571" cy="3794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9415D0-C889-4A47-BA3A-FDCC8CFE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7757">
            <a:off x="1505190" y="1285875"/>
            <a:ext cx="3318867" cy="2571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406E81-D6B1-495E-9B7D-31DBEBBA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3379">
            <a:off x="6296371" y="1998727"/>
            <a:ext cx="1460489" cy="29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6" name="Google Shape;556;p51"/>
          <p:cNvSpPr txBox="1">
            <a:spLocks noGrp="1"/>
          </p:cNvSpPr>
          <p:nvPr>
            <p:ph type="title"/>
          </p:nvPr>
        </p:nvSpPr>
        <p:spPr>
          <a:xfrm>
            <a:off x="1355913" y="1338750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Videos: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51F47BB-80AF-4094-AD43-69618D09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6484" y="1911450"/>
            <a:ext cx="54758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https://www.youtube.com/watch?v=xgkwOBpU3ek </a:t>
            </a:r>
            <a:endParaRPr lang="es-EC" altLang="es-EC" sz="2000" dirty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https://ionicframework.com/docs/api/toolbar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https://ionicons.com/</a:t>
            </a:r>
            <a:r>
              <a:rPr kumimoji="0" lang="es-EC" altLang="es-EC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7"/>
          <p:cNvSpPr txBox="1">
            <a:spLocks noGrp="1"/>
          </p:cNvSpPr>
          <p:nvPr>
            <p:ph type="title"/>
          </p:nvPr>
        </p:nvSpPr>
        <p:spPr>
          <a:xfrm>
            <a:off x="2345550" y="1307100"/>
            <a:ext cx="4452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</a:t>
            </a:r>
            <a:r>
              <a:rPr lang="en" dirty="0">
                <a:solidFill>
                  <a:schemeClr val="accent3"/>
                </a:solidFill>
              </a:rPr>
              <a:t>ias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8A5"/>
            </a:gs>
            <a:gs pos="77000">
              <a:srgbClr val="F1C888"/>
            </a:gs>
            <a:gs pos="89000">
              <a:srgbClr val="E8BB74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/>
          <p:nvPr/>
        </p:nvSpPr>
        <p:spPr>
          <a:xfrm>
            <a:off x="6251225" y="1699176"/>
            <a:ext cx="1338900" cy="978900"/>
          </a:xfrm>
          <a:prstGeom prst="wedgeEllipseCallout">
            <a:avLst>
              <a:gd name="adj1" fmla="val -1354"/>
              <a:gd name="adj2" fmla="val 647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3901725" y="1699176"/>
            <a:ext cx="1338900" cy="978900"/>
          </a:xfrm>
          <a:prstGeom prst="wedgeEllipseCallout">
            <a:avLst>
              <a:gd name="adj1" fmla="val -1354"/>
              <a:gd name="adj2" fmla="val 647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1552225" y="1699176"/>
            <a:ext cx="1338900" cy="978900"/>
          </a:xfrm>
          <a:prstGeom prst="wedgeEllipseCallout">
            <a:avLst>
              <a:gd name="adj1" fmla="val -1354"/>
              <a:gd name="adj2" fmla="val 6476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Tabla de </a:t>
            </a:r>
            <a:r>
              <a:rPr lang="en" dirty="0">
                <a:solidFill>
                  <a:schemeClr val="accent3"/>
                </a:solidFill>
              </a:rPr>
              <a:t>Contenidos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subTitle" idx="1"/>
          </p:nvPr>
        </p:nvSpPr>
        <p:spPr>
          <a:xfrm>
            <a:off x="1335925" y="3058600"/>
            <a:ext cx="18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334" name="Google Shape;334;p38"/>
          <p:cNvSpPr txBox="1">
            <a:spLocks noGrp="1"/>
          </p:cNvSpPr>
          <p:nvPr>
            <p:ph type="subTitle" idx="3"/>
          </p:nvPr>
        </p:nvSpPr>
        <p:spPr>
          <a:xfrm>
            <a:off x="3413760" y="3058600"/>
            <a:ext cx="20431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336" name="Google Shape;336;p38"/>
          <p:cNvSpPr txBox="1">
            <a:spLocks noGrp="1"/>
          </p:cNvSpPr>
          <p:nvPr>
            <p:ph type="subTitle" idx="5"/>
          </p:nvPr>
        </p:nvSpPr>
        <p:spPr>
          <a:xfrm>
            <a:off x="5745925" y="3058600"/>
            <a:ext cx="23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638175" y="1627550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 idx="7"/>
          </p:nvPr>
        </p:nvSpPr>
        <p:spPr>
          <a:xfrm>
            <a:off x="3987675" y="1627625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0" name="Google Shape;340;p38"/>
          <p:cNvSpPr txBox="1">
            <a:spLocks noGrp="1"/>
          </p:cNvSpPr>
          <p:nvPr>
            <p:ph type="title" idx="8"/>
          </p:nvPr>
        </p:nvSpPr>
        <p:spPr>
          <a:xfrm>
            <a:off x="6337175" y="1627550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8A5"/>
            </a:gs>
            <a:gs pos="64000">
              <a:srgbClr val="F1C888"/>
            </a:gs>
            <a:gs pos="80000">
              <a:srgbClr val="E8BB74"/>
            </a:gs>
            <a:gs pos="100000">
              <a:srgbClr val="F9D8A5"/>
            </a:gs>
          </a:gsLst>
          <a:lin ang="5400012" scaled="0"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ctrTitle"/>
          </p:nvPr>
        </p:nvSpPr>
        <p:spPr>
          <a:xfrm>
            <a:off x="2210850" y="238707"/>
            <a:ext cx="4722300" cy="24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Cómo se desarrollo el proyecto.</a:t>
            </a:r>
            <a:endParaRPr sz="3900"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1"/>
          </p:nvPr>
        </p:nvSpPr>
        <p:spPr>
          <a:xfrm>
            <a:off x="4072866" y="3837353"/>
            <a:ext cx="263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Te lo explicamos a continuación.</a:t>
            </a:r>
            <a:endParaRPr sz="1600" dirty="0"/>
          </a:p>
        </p:txBody>
      </p:sp>
      <p:grpSp>
        <p:nvGrpSpPr>
          <p:cNvPr id="305" name="Google Shape;305;p35"/>
          <p:cNvGrpSpPr/>
          <p:nvPr/>
        </p:nvGrpSpPr>
        <p:grpSpPr>
          <a:xfrm>
            <a:off x="189849" y="1869322"/>
            <a:ext cx="2049225" cy="3144513"/>
            <a:chOff x="189849" y="1869322"/>
            <a:chExt cx="2049225" cy="3144513"/>
          </a:xfrm>
        </p:grpSpPr>
        <p:sp>
          <p:nvSpPr>
            <p:cNvPr id="306" name="Google Shape;306;p35"/>
            <p:cNvSpPr/>
            <p:nvPr/>
          </p:nvSpPr>
          <p:spPr>
            <a:xfrm>
              <a:off x="189849" y="451641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7" name="Google Shape;307;p35"/>
            <p:cNvPicPr preferRelativeResize="0"/>
            <p:nvPr/>
          </p:nvPicPr>
          <p:blipFill rotWithShape="1">
            <a:blip r:embed="rId3">
              <a:alphaModFix/>
            </a:blip>
            <a:srcRect l="16022" t="29787" r="55258" b="12022"/>
            <a:stretch/>
          </p:blipFill>
          <p:spPr>
            <a:xfrm>
              <a:off x="252546" y="1869322"/>
              <a:ext cx="1986528" cy="31445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35"/>
          <p:cNvGrpSpPr/>
          <p:nvPr/>
        </p:nvGrpSpPr>
        <p:grpSpPr>
          <a:xfrm>
            <a:off x="6892871" y="1793534"/>
            <a:ext cx="1926602" cy="2991744"/>
            <a:chOff x="6892871" y="1793534"/>
            <a:chExt cx="1926602" cy="2991744"/>
          </a:xfrm>
        </p:grpSpPr>
        <p:sp>
          <p:nvSpPr>
            <p:cNvPr id="309" name="Google Shape;309;p35"/>
            <p:cNvSpPr/>
            <p:nvPr/>
          </p:nvSpPr>
          <p:spPr>
            <a:xfrm>
              <a:off x="6892871" y="4346170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0" name="Google Shape;310;p35"/>
            <p:cNvPicPr preferRelativeResize="0"/>
            <p:nvPr/>
          </p:nvPicPr>
          <p:blipFill rotWithShape="1">
            <a:blip r:embed="rId4">
              <a:alphaModFix/>
            </a:blip>
            <a:srcRect l="59919" t="28720" r="13577" b="15994"/>
            <a:stretch/>
          </p:blipFill>
          <p:spPr>
            <a:xfrm>
              <a:off x="6983721" y="1793534"/>
              <a:ext cx="1835752" cy="2991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8A5"/>
            </a:gs>
            <a:gs pos="60000">
              <a:srgbClr val="F1C888"/>
            </a:gs>
            <a:gs pos="76000">
              <a:srgbClr val="E8BB74"/>
            </a:gs>
            <a:gs pos="100000">
              <a:srgbClr val="F9D8A5"/>
            </a:gs>
          </a:gsLst>
          <a:lin ang="5400700" scaled="0"/>
        </a:gra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 idx="2"/>
          </p:nvPr>
        </p:nvSpPr>
        <p:spPr>
          <a:xfrm>
            <a:off x="4777388" y="974700"/>
            <a:ext cx="13269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title"/>
          </p:nvPr>
        </p:nvSpPr>
        <p:spPr>
          <a:xfrm>
            <a:off x="4777400" y="2602990"/>
            <a:ext cx="25995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</a:t>
            </a:r>
            <a:endParaRPr dirty="0"/>
          </a:p>
        </p:txBody>
      </p:sp>
      <p:grpSp>
        <p:nvGrpSpPr>
          <p:cNvPr id="348" name="Google Shape;348;p39"/>
          <p:cNvGrpSpPr/>
          <p:nvPr/>
        </p:nvGrpSpPr>
        <p:grpSpPr>
          <a:xfrm>
            <a:off x="1847662" y="1538450"/>
            <a:ext cx="1926600" cy="3233573"/>
            <a:chOff x="1847662" y="1538450"/>
            <a:chExt cx="1926600" cy="3233573"/>
          </a:xfrm>
        </p:grpSpPr>
        <p:sp>
          <p:nvSpPr>
            <p:cNvPr id="349" name="Google Shape;349;p39"/>
            <p:cNvSpPr/>
            <p:nvPr/>
          </p:nvSpPr>
          <p:spPr>
            <a:xfrm>
              <a:off x="1847662" y="429366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0" name="Google Shape;35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6063" y="1538450"/>
              <a:ext cx="1689800" cy="32335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3"/>
          <p:cNvSpPr txBox="1">
            <a:spLocks noGrp="1"/>
          </p:cNvSpPr>
          <p:nvPr>
            <p:ph type="subTitle" idx="1"/>
          </p:nvPr>
        </p:nvSpPr>
        <p:spPr>
          <a:xfrm>
            <a:off x="4840224" y="1798080"/>
            <a:ext cx="3803904" cy="182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Previo a la realización del proyecto se debe verificar las versiones de las herramientas que usaremos.</a:t>
            </a:r>
            <a:endParaRPr dirty="0"/>
          </a:p>
        </p:txBody>
      </p:sp>
      <p:grpSp>
        <p:nvGrpSpPr>
          <p:cNvPr id="1089" name="Google Shape;1089;p63"/>
          <p:cNvGrpSpPr/>
          <p:nvPr/>
        </p:nvGrpSpPr>
        <p:grpSpPr>
          <a:xfrm>
            <a:off x="121920" y="850272"/>
            <a:ext cx="4352544" cy="3442955"/>
            <a:chOff x="2771700" y="1328450"/>
            <a:chExt cx="3600600" cy="2782350"/>
          </a:xfrm>
        </p:grpSpPr>
        <p:sp>
          <p:nvSpPr>
            <p:cNvPr id="1090" name="Google Shape;1090;p63"/>
            <p:cNvSpPr/>
            <p:nvPr/>
          </p:nvSpPr>
          <p:spPr>
            <a:xfrm>
              <a:off x="2771700" y="3929300"/>
              <a:ext cx="3600600" cy="18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63"/>
            <p:cNvGrpSpPr/>
            <p:nvPr/>
          </p:nvGrpSpPr>
          <p:grpSpPr>
            <a:xfrm>
              <a:off x="2858635" y="1328450"/>
              <a:ext cx="3493405" cy="2706090"/>
              <a:chOff x="2858635" y="1328450"/>
              <a:chExt cx="3493405" cy="2706090"/>
            </a:xfrm>
          </p:grpSpPr>
          <p:sp>
            <p:nvSpPr>
              <p:cNvPr id="1092" name="Google Shape;1092;p63"/>
              <p:cNvSpPr/>
              <p:nvPr/>
            </p:nvSpPr>
            <p:spPr>
              <a:xfrm>
                <a:off x="2925310" y="1328450"/>
                <a:ext cx="3426730" cy="2706090"/>
              </a:xfrm>
              <a:custGeom>
                <a:avLst/>
                <a:gdLst/>
                <a:ahLst/>
                <a:cxnLst/>
                <a:rect l="l" t="t" r="r" b="b"/>
                <a:pathLst>
                  <a:path w="131696" h="100673" extrusionOk="0">
                    <a:moveTo>
                      <a:pt x="128192" y="0"/>
                    </a:moveTo>
                    <a:lnTo>
                      <a:pt x="3504" y="0"/>
                    </a:lnTo>
                    <a:lnTo>
                      <a:pt x="3504" y="0"/>
                    </a:lnTo>
                    <a:lnTo>
                      <a:pt x="2821" y="0"/>
                    </a:lnTo>
                    <a:lnTo>
                      <a:pt x="2137" y="257"/>
                    </a:lnTo>
                    <a:lnTo>
                      <a:pt x="1624" y="598"/>
                    </a:lnTo>
                    <a:lnTo>
                      <a:pt x="1026" y="1026"/>
                    </a:lnTo>
                    <a:lnTo>
                      <a:pt x="599" y="1538"/>
                    </a:lnTo>
                    <a:lnTo>
                      <a:pt x="342" y="2137"/>
                    </a:lnTo>
                    <a:lnTo>
                      <a:pt x="86" y="2735"/>
                    </a:lnTo>
                    <a:lnTo>
                      <a:pt x="0" y="3504"/>
                    </a:lnTo>
                    <a:lnTo>
                      <a:pt x="0" y="79991"/>
                    </a:lnTo>
                    <a:lnTo>
                      <a:pt x="0" y="79991"/>
                    </a:lnTo>
                    <a:lnTo>
                      <a:pt x="86" y="80675"/>
                    </a:lnTo>
                    <a:lnTo>
                      <a:pt x="342" y="81359"/>
                    </a:lnTo>
                    <a:lnTo>
                      <a:pt x="599" y="81957"/>
                    </a:lnTo>
                    <a:lnTo>
                      <a:pt x="1026" y="82470"/>
                    </a:lnTo>
                    <a:lnTo>
                      <a:pt x="1624" y="82897"/>
                    </a:lnTo>
                    <a:lnTo>
                      <a:pt x="2137" y="83239"/>
                    </a:lnTo>
                    <a:lnTo>
                      <a:pt x="2821" y="83410"/>
                    </a:lnTo>
                    <a:lnTo>
                      <a:pt x="3504" y="83495"/>
                    </a:lnTo>
                    <a:lnTo>
                      <a:pt x="52132" y="83495"/>
                    </a:lnTo>
                    <a:lnTo>
                      <a:pt x="51191" y="89990"/>
                    </a:lnTo>
                    <a:lnTo>
                      <a:pt x="51191" y="89990"/>
                    </a:lnTo>
                    <a:lnTo>
                      <a:pt x="50850" y="91272"/>
                    </a:lnTo>
                    <a:lnTo>
                      <a:pt x="50251" y="92640"/>
                    </a:lnTo>
                    <a:lnTo>
                      <a:pt x="49910" y="93238"/>
                    </a:lnTo>
                    <a:lnTo>
                      <a:pt x="49482" y="93836"/>
                    </a:lnTo>
                    <a:lnTo>
                      <a:pt x="49055" y="94349"/>
                    </a:lnTo>
                    <a:lnTo>
                      <a:pt x="48628" y="94862"/>
                    </a:lnTo>
                    <a:lnTo>
                      <a:pt x="43842" y="98024"/>
                    </a:lnTo>
                    <a:lnTo>
                      <a:pt x="43842" y="98024"/>
                    </a:lnTo>
                    <a:lnTo>
                      <a:pt x="43585" y="98280"/>
                    </a:lnTo>
                    <a:lnTo>
                      <a:pt x="43415" y="98536"/>
                    </a:lnTo>
                    <a:lnTo>
                      <a:pt x="43329" y="98878"/>
                    </a:lnTo>
                    <a:lnTo>
                      <a:pt x="43244" y="99220"/>
                    </a:lnTo>
                    <a:lnTo>
                      <a:pt x="43329" y="99562"/>
                    </a:lnTo>
                    <a:lnTo>
                      <a:pt x="43415" y="99818"/>
                    </a:lnTo>
                    <a:lnTo>
                      <a:pt x="43585" y="100160"/>
                    </a:lnTo>
                    <a:lnTo>
                      <a:pt x="43842" y="100417"/>
                    </a:lnTo>
                    <a:lnTo>
                      <a:pt x="43842" y="100417"/>
                    </a:lnTo>
                    <a:lnTo>
                      <a:pt x="44269" y="100588"/>
                    </a:lnTo>
                    <a:lnTo>
                      <a:pt x="44782" y="100673"/>
                    </a:lnTo>
                    <a:lnTo>
                      <a:pt x="65891" y="100673"/>
                    </a:lnTo>
                    <a:lnTo>
                      <a:pt x="86914" y="100673"/>
                    </a:lnTo>
                    <a:lnTo>
                      <a:pt x="86914" y="100673"/>
                    </a:lnTo>
                    <a:lnTo>
                      <a:pt x="87427" y="100588"/>
                    </a:lnTo>
                    <a:lnTo>
                      <a:pt x="87854" y="100417"/>
                    </a:lnTo>
                    <a:lnTo>
                      <a:pt x="87854" y="100417"/>
                    </a:lnTo>
                    <a:lnTo>
                      <a:pt x="88111" y="100160"/>
                    </a:lnTo>
                    <a:lnTo>
                      <a:pt x="88281" y="99818"/>
                    </a:lnTo>
                    <a:lnTo>
                      <a:pt x="88367" y="99562"/>
                    </a:lnTo>
                    <a:lnTo>
                      <a:pt x="88452" y="99220"/>
                    </a:lnTo>
                    <a:lnTo>
                      <a:pt x="88367" y="98878"/>
                    </a:lnTo>
                    <a:lnTo>
                      <a:pt x="88281" y="98536"/>
                    </a:lnTo>
                    <a:lnTo>
                      <a:pt x="88111" y="98280"/>
                    </a:lnTo>
                    <a:lnTo>
                      <a:pt x="87854" y="98024"/>
                    </a:lnTo>
                    <a:lnTo>
                      <a:pt x="83154" y="94862"/>
                    </a:lnTo>
                    <a:lnTo>
                      <a:pt x="83154" y="94862"/>
                    </a:lnTo>
                    <a:lnTo>
                      <a:pt x="83068" y="94862"/>
                    </a:lnTo>
                    <a:lnTo>
                      <a:pt x="83068" y="94862"/>
                    </a:lnTo>
                    <a:lnTo>
                      <a:pt x="82556" y="94349"/>
                    </a:lnTo>
                    <a:lnTo>
                      <a:pt x="82128" y="93836"/>
                    </a:lnTo>
                    <a:lnTo>
                      <a:pt x="81786" y="93238"/>
                    </a:lnTo>
                    <a:lnTo>
                      <a:pt x="81445" y="92640"/>
                    </a:lnTo>
                    <a:lnTo>
                      <a:pt x="80846" y="91272"/>
                    </a:lnTo>
                    <a:lnTo>
                      <a:pt x="80505" y="89990"/>
                    </a:lnTo>
                    <a:lnTo>
                      <a:pt x="79564" y="83495"/>
                    </a:lnTo>
                    <a:lnTo>
                      <a:pt x="128192" y="83495"/>
                    </a:lnTo>
                    <a:lnTo>
                      <a:pt x="128192" y="83495"/>
                    </a:lnTo>
                    <a:lnTo>
                      <a:pt x="128875" y="83410"/>
                    </a:lnTo>
                    <a:lnTo>
                      <a:pt x="129559" y="83239"/>
                    </a:lnTo>
                    <a:lnTo>
                      <a:pt x="130157" y="82897"/>
                    </a:lnTo>
                    <a:lnTo>
                      <a:pt x="130670" y="82470"/>
                    </a:lnTo>
                    <a:lnTo>
                      <a:pt x="131097" y="81957"/>
                    </a:lnTo>
                    <a:lnTo>
                      <a:pt x="131354" y="81359"/>
                    </a:lnTo>
                    <a:lnTo>
                      <a:pt x="131610" y="80675"/>
                    </a:lnTo>
                    <a:lnTo>
                      <a:pt x="131696" y="79991"/>
                    </a:lnTo>
                    <a:lnTo>
                      <a:pt x="131696" y="3504"/>
                    </a:lnTo>
                    <a:lnTo>
                      <a:pt x="131696" y="3504"/>
                    </a:lnTo>
                    <a:lnTo>
                      <a:pt x="131610" y="2735"/>
                    </a:lnTo>
                    <a:lnTo>
                      <a:pt x="131354" y="2137"/>
                    </a:lnTo>
                    <a:lnTo>
                      <a:pt x="131097" y="1538"/>
                    </a:lnTo>
                    <a:lnTo>
                      <a:pt x="130670" y="1026"/>
                    </a:lnTo>
                    <a:lnTo>
                      <a:pt x="130157" y="598"/>
                    </a:lnTo>
                    <a:lnTo>
                      <a:pt x="129559" y="257"/>
                    </a:lnTo>
                    <a:lnTo>
                      <a:pt x="128875" y="0"/>
                    </a:lnTo>
                    <a:lnTo>
                      <a:pt x="128192" y="0"/>
                    </a:lnTo>
                    <a:lnTo>
                      <a:pt x="128192" y="0"/>
                    </a:lnTo>
                    <a:close/>
                    <a:moveTo>
                      <a:pt x="65891" y="80932"/>
                    </a:moveTo>
                    <a:lnTo>
                      <a:pt x="65891" y="80932"/>
                    </a:lnTo>
                    <a:lnTo>
                      <a:pt x="65463" y="80846"/>
                    </a:lnTo>
                    <a:lnTo>
                      <a:pt x="65036" y="80761"/>
                    </a:lnTo>
                    <a:lnTo>
                      <a:pt x="64694" y="80504"/>
                    </a:lnTo>
                    <a:lnTo>
                      <a:pt x="64352" y="80248"/>
                    </a:lnTo>
                    <a:lnTo>
                      <a:pt x="64096" y="79991"/>
                    </a:lnTo>
                    <a:lnTo>
                      <a:pt x="63925" y="79650"/>
                    </a:lnTo>
                    <a:lnTo>
                      <a:pt x="63840" y="79222"/>
                    </a:lnTo>
                    <a:lnTo>
                      <a:pt x="63754" y="78795"/>
                    </a:lnTo>
                    <a:lnTo>
                      <a:pt x="63754" y="78795"/>
                    </a:lnTo>
                    <a:lnTo>
                      <a:pt x="63840" y="78368"/>
                    </a:lnTo>
                    <a:lnTo>
                      <a:pt x="63925" y="78026"/>
                    </a:lnTo>
                    <a:lnTo>
                      <a:pt x="64096" y="77599"/>
                    </a:lnTo>
                    <a:lnTo>
                      <a:pt x="64352" y="77342"/>
                    </a:lnTo>
                    <a:lnTo>
                      <a:pt x="64694" y="77086"/>
                    </a:lnTo>
                    <a:lnTo>
                      <a:pt x="65036" y="76915"/>
                    </a:lnTo>
                    <a:lnTo>
                      <a:pt x="65463" y="76744"/>
                    </a:lnTo>
                    <a:lnTo>
                      <a:pt x="65891" y="76744"/>
                    </a:lnTo>
                    <a:lnTo>
                      <a:pt x="65891" y="76744"/>
                    </a:lnTo>
                    <a:lnTo>
                      <a:pt x="66233" y="76744"/>
                    </a:lnTo>
                    <a:lnTo>
                      <a:pt x="66660" y="76915"/>
                    </a:lnTo>
                    <a:lnTo>
                      <a:pt x="67002" y="77086"/>
                    </a:lnTo>
                    <a:lnTo>
                      <a:pt x="67344" y="77342"/>
                    </a:lnTo>
                    <a:lnTo>
                      <a:pt x="67600" y="77599"/>
                    </a:lnTo>
                    <a:lnTo>
                      <a:pt x="67771" y="78026"/>
                    </a:lnTo>
                    <a:lnTo>
                      <a:pt x="67856" y="78368"/>
                    </a:lnTo>
                    <a:lnTo>
                      <a:pt x="67942" y="78795"/>
                    </a:lnTo>
                    <a:lnTo>
                      <a:pt x="67942" y="78795"/>
                    </a:lnTo>
                    <a:lnTo>
                      <a:pt x="67856" y="79222"/>
                    </a:lnTo>
                    <a:lnTo>
                      <a:pt x="67771" y="79650"/>
                    </a:lnTo>
                    <a:lnTo>
                      <a:pt x="67600" y="79991"/>
                    </a:lnTo>
                    <a:lnTo>
                      <a:pt x="67344" y="80248"/>
                    </a:lnTo>
                    <a:lnTo>
                      <a:pt x="67002" y="80504"/>
                    </a:lnTo>
                    <a:lnTo>
                      <a:pt x="66660" y="80761"/>
                    </a:lnTo>
                    <a:lnTo>
                      <a:pt x="66233" y="80846"/>
                    </a:lnTo>
                    <a:lnTo>
                      <a:pt x="65891" y="80932"/>
                    </a:lnTo>
                    <a:lnTo>
                      <a:pt x="65891" y="80932"/>
                    </a:lnTo>
                    <a:close/>
                    <a:moveTo>
                      <a:pt x="126568" y="74009"/>
                    </a:moveTo>
                    <a:lnTo>
                      <a:pt x="5128" y="74009"/>
                    </a:lnTo>
                    <a:lnTo>
                      <a:pt x="5128" y="4871"/>
                    </a:lnTo>
                    <a:lnTo>
                      <a:pt x="126568" y="4871"/>
                    </a:lnTo>
                    <a:lnTo>
                      <a:pt x="126568" y="74009"/>
                    </a:lnTo>
                    <a:close/>
                  </a:path>
                </a:pathLst>
              </a:custGeom>
              <a:solidFill>
                <a:srgbClr val="B9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63"/>
              <p:cNvSpPr/>
              <p:nvPr/>
            </p:nvSpPr>
            <p:spPr>
              <a:xfrm>
                <a:off x="2858635" y="1328450"/>
                <a:ext cx="3426730" cy="2706090"/>
              </a:xfrm>
              <a:custGeom>
                <a:avLst/>
                <a:gdLst/>
                <a:ahLst/>
                <a:cxnLst/>
                <a:rect l="l" t="t" r="r" b="b"/>
                <a:pathLst>
                  <a:path w="131696" h="100673" extrusionOk="0">
                    <a:moveTo>
                      <a:pt x="128192" y="0"/>
                    </a:moveTo>
                    <a:lnTo>
                      <a:pt x="3504" y="0"/>
                    </a:lnTo>
                    <a:lnTo>
                      <a:pt x="3504" y="0"/>
                    </a:lnTo>
                    <a:lnTo>
                      <a:pt x="2821" y="0"/>
                    </a:lnTo>
                    <a:lnTo>
                      <a:pt x="2137" y="257"/>
                    </a:lnTo>
                    <a:lnTo>
                      <a:pt x="1624" y="598"/>
                    </a:lnTo>
                    <a:lnTo>
                      <a:pt x="1026" y="1026"/>
                    </a:lnTo>
                    <a:lnTo>
                      <a:pt x="599" y="1538"/>
                    </a:lnTo>
                    <a:lnTo>
                      <a:pt x="342" y="2137"/>
                    </a:lnTo>
                    <a:lnTo>
                      <a:pt x="86" y="2735"/>
                    </a:lnTo>
                    <a:lnTo>
                      <a:pt x="0" y="3504"/>
                    </a:lnTo>
                    <a:lnTo>
                      <a:pt x="0" y="79991"/>
                    </a:lnTo>
                    <a:lnTo>
                      <a:pt x="0" y="79991"/>
                    </a:lnTo>
                    <a:lnTo>
                      <a:pt x="86" y="80675"/>
                    </a:lnTo>
                    <a:lnTo>
                      <a:pt x="342" y="81359"/>
                    </a:lnTo>
                    <a:lnTo>
                      <a:pt x="599" y="81957"/>
                    </a:lnTo>
                    <a:lnTo>
                      <a:pt x="1026" y="82470"/>
                    </a:lnTo>
                    <a:lnTo>
                      <a:pt x="1624" y="82897"/>
                    </a:lnTo>
                    <a:lnTo>
                      <a:pt x="2137" y="83239"/>
                    </a:lnTo>
                    <a:lnTo>
                      <a:pt x="2821" y="83410"/>
                    </a:lnTo>
                    <a:lnTo>
                      <a:pt x="3504" y="83495"/>
                    </a:lnTo>
                    <a:lnTo>
                      <a:pt x="52132" y="83495"/>
                    </a:lnTo>
                    <a:lnTo>
                      <a:pt x="51191" y="89990"/>
                    </a:lnTo>
                    <a:lnTo>
                      <a:pt x="51191" y="89990"/>
                    </a:lnTo>
                    <a:lnTo>
                      <a:pt x="50850" y="91272"/>
                    </a:lnTo>
                    <a:lnTo>
                      <a:pt x="50251" y="92640"/>
                    </a:lnTo>
                    <a:lnTo>
                      <a:pt x="49910" y="93238"/>
                    </a:lnTo>
                    <a:lnTo>
                      <a:pt x="49482" y="93836"/>
                    </a:lnTo>
                    <a:lnTo>
                      <a:pt x="49055" y="94349"/>
                    </a:lnTo>
                    <a:lnTo>
                      <a:pt x="48628" y="94862"/>
                    </a:lnTo>
                    <a:lnTo>
                      <a:pt x="43842" y="98024"/>
                    </a:lnTo>
                    <a:lnTo>
                      <a:pt x="43842" y="98024"/>
                    </a:lnTo>
                    <a:lnTo>
                      <a:pt x="43585" y="98280"/>
                    </a:lnTo>
                    <a:lnTo>
                      <a:pt x="43415" y="98536"/>
                    </a:lnTo>
                    <a:lnTo>
                      <a:pt x="43329" y="98878"/>
                    </a:lnTo>
                    <a:lnTo>
                      <a:pt x="43244" y="99220"/>
                    </a:lnTo>
                    <a:lnTo>
                      <a:pt x="43329" y="99562"/>
                    </a:lnTo>
                    <a:lnTo>
                      <a:pt x="43415" y="99818"/>
                    </a:lnTo>
                    <a:lnTo>
                      <a:pt x="43585" y="100160"/>
                    </a:lnTo>
                    <a:lnTo>
                      <a:pt x="43842" y="100417"/>
                    </a:lnTo>
                    <a:lnTo>
                      <a:pt x="43842" y="100417"/>
                    </a:lnTo>
                    <a:lnTo>
                      <a:pt x="44269" y="100588"/>
                    </a:lnTo>
                    <a:lnTo>
                      <a:pt x="44782" y="100673"/>
                    </a:lnTo>
                    <a:lnTo>
                      <a:pt x="65891" y="100673"/>
                    </a:lnTo>
                    <a:lnTo>
                      <a:pt x="86914" y="100673"/>
                    </a:lnTo>
                    <a:lnTo>
                      <a:pt x="86914" y="100673"/>
                    </a:lnTo>
                    <a:lnTo>
                      <a:pt x="87427" y="100588"/>
                    </a:lnTo>
                    <a:lnTo>
                      <a:pt x="87854" y="100417"/>
                    </a:lnTo>
                    <a:lnTo>
                      <a:pt x="87854" y="100417"/>
                    </a:lnTo>
                    <a:lnTo>
                      <a:pt x="88111" y="100160"/>
                    </a:lnTo>
                    <a:lnTo>
                      <a:pt x="88281" y="99818"/>
                    </a:lnTo>
                    <a:lnTo>
                      <a:pt x="88367" y="99562"/>
                    </a:lnTo>
                    <a:lnTo>
                      <a:pt x="88452" y="99220"/>
                    </a:lnTo>
                    <a:lnTo>
                      <a:pt x="88367" y="98878"/>
                    </a:lnTo>
                    <a:lnTo>
                      <a:pt x="88281" y="98536"/>
                    </a:lnTo>
                    <a:lnTo>
                      <a:pt x="88111" y="98280"/>
                    </a:lnTo>
                    <a:lnTo>
                      <a:pt x="87854" y="98024"/>
                    </a:lnTo>
                    <a:lnTo>
                      <a:pt x="83154" y="94862"/>
                    </a:lnTo>
                    <a:lnTo>
                      <a:pt x="83154" y="94862"/>
                    </a:lnTo>
                    <a:lnTo>
                      <a:pt x="83068" y="94862"/>
                    </a:lnTo>
                    <a:lnTo>
                      <a:pt x="83068" y="94862"/>
                    </a:lnTo>
                    <a:lnTo>
                      <a:pt x="82556" y="94349"/>
                    </a:lnTo>
                    <a:lnTo>
                      <a:pt x="82128" y="93836"/>
                    </a:lnTo>
                    <a:lnTo>
                      <a:pt x="81786" y="93238"/>
                    </a:lnTo>
                    <a:lnTo>
                      <a:pt x="81445" y="92640"/>
                    </a:lnTo>
                    <a:lnTo>
                      <a:pt x="80846" y="91272"/>
                    </a:lnTo>
                    <a:lnTo>
                      <a:pt x="80505" y="89990"/>
                    </a:lnTo>
                    <a:lnTo>
                      <a:pt x="79564" y="83495"/>
                    </a:lnTo>
                    <a:lnTo>
                      <a:pt x="128192" y="83495"/>
                    </a:lnTo>
                    <a:lnTo>
                      <a:pt x="128192" y="83495"/>
                    </a:lnTo>
                    <a:lnTo>
                      <a:pt x="128875" y="83410"/>
                    </a:lnTo>
                    <a:lnTo>
                      <a:pt x="129559" y="83239"/>
                    </a:lnTo>
                    <a:lnTo>
                      <a:pt x="130157" y="82897"/>
                    </a:lnTo>
                    <a:lnTo>
                      <a:pt x="130670" y="82470"/>
                    </a:lnTo>
                    <a:lnTo>
                      <a:pt x="131097" y="81957"/>
                    </a:lnTo>
                    <a:lnTo>
                      <a:pt x="131354" y="81359"/>
                    </a:lnTo>
                    <a:lnTo>
                      <a:pt x="131610" y="80675"/>
                    </a:lnTo>
                    <a:lnTo>
                      <a:pt x="131696" y="79991"/>
                    </a:lnTo>
                    <a:lnTo>
                      <a:pt x="131696" y="3504"/>
                    </a:lnTo>
                    <a:lnTo>
                      <a:pt x="131696" y="3504"/>
                    </a:lnTo>
                    <a:lnTo>
                      <a:pt x="131610" y="2735"/>
                    </a:lnTo>
                    <a:lnTo>
                      <a:pt x="131354" y="2137"/>
                    </a:lnTo>
                    <a:lnTo>
                      <a:pt x="131097" y="1538"/>
                    </a:lnTo>
                    <a:lnTo>
                      <a:pt x="130670" y="1026"/>
                    </a:lnTo>
                    <a:lnTo>
                      <a:pt x="130157" y="598"/>
                    </a:lnTo>
                    <a:lnTo>
                      <a:pt x="129559" y="257"/>
                    </a:lnTo>
                    <a:lnTo>
                      <a:pt x="128875" y="0"/>
                    </a:lnTo>
                    <a:lnTo>
                      <a:pt x="128192" y="0"/>
                    </a:lnTo>
                    <a:lnTo>
                      <a:pt x="128192" y="0"/>
                    </a:lnTo>
                    <a:close/>
                    <a:moveTo>
                      <a:pt x="65891" y="80932"/>
                    </a:moveTo>
                    <a:lnTo>
                      <a:pt x="65891" y="80932"/>
                    </a:lnTo>
                    <a:lnTo>
                      <a:pt x="65463" y="80846"/>
                    </a:lnTo>
                    <a:lnTo>
                      <a:pt x="65036" y="80761"/>
                    </a:lnTo>
                    <a:lnTo>
                      <a:pt x="64694" y="80504"/>
                    </a:lnTo>
                    <a:lnTo>
                      <a:pt x="64352" y="80248"/>
                    </a:lnTo>
                    <a:lnTo>
                      <a:pt x="64096" y="79991"/>
                    </a:lnTo>
                    <a:lnTo>
                      <a:pt x="63925" y="79650"/>
                    </a:lnTo>
                    <a:lnTo>
                      <a:pt x="63840" y="79222"/>
                    </a:lnTo>
                    <a:lnTo>
                      <a:pt x="63754" y="78795"/>
                    </a:lnTo>
                    <a:lnTo>
                      <a:pt x="63754" y="78795"/>
                    </a:lnTo>
                    <a:lnTo>
                      <a:pt x="63840" y="78368"/>
                    </a:lnTo>
                    <a:lnTo>
                      <a:pt x="63925" y="78026"/>
                    </a:lnTo>
                    <a:lnTo>
                      <a:pt x="64096" y="77599"/>
                    </a:lnTo>
                    <a:lnTo>
                      <a:pt x="64352" y="77342"/>
                    </a:lnTo>
                    <a:lnTo>
                      <a:pt x="64694" y="77086"/>
                    </a:lnTo>
                    <a:lnTo>
                      <a:pt x="65036" y="76915"/>
                    </a:lnTo>
                    <a:lnTo>
                      <a:pt x="65463" y="76744"/>
                    </a:lnTo>
                    <a:lnTo>
                      <a:pt x="65891" y="76744"/>
                    </a:lnTo>
                    <a:lnTo>
                      <a:pt x="65891" y="76744"/>
                    </a:lnTo>
                    <a:lnTo>
                      <a:pt x="66233" y="76744"/>
                    </a:lnTo>
                    <a:lnTo>
                      <a:pt x="66660" y="76915"/>
                    </a:lnTo>
                    <a:lnTo>
                      <a:pt x="67002" y="77086"/>
                    </a:lnTo>
                    <a:lnTo>
                      <a:pt x="67344" y="77342"/>
                    </a:lnTo>
                    <a:lnTo>
                      <a:pt x="67600" y="77599"/>
                    </a:lnTo>
                    <a:lnTo>
                      <a:pt x="67771" y="78026"/>
                    </a:lnTo>
                    <a:lnTo>
                      <a:pt x="67856" y="78368"/>
                    </a:lnTo>
                    <a:lnTo>
                      <a:pt x="67942" y="78795"/>
                    </a:lnTo>
                    <a:lnTo>
                      <a:pt x="67942" y="78795"/>
                    </a:lnTo>
                    <a:lnTo>
                      <a:pt x="67856" y="79222"/>
                    </a:lnTo>
                    <a:lnTo>
                      <a:pt x="67771" y="79650"/>
                    </a:lnTo>
                    <a:lnTo>
                      <a:pt x="67600" y="79991"/>
                    </a:lnTo>
                    <a:lnTo>
                      <a:pt x="67344" y="80248"/>
                    </a:lnTo>
                    <a:lnTo>
                      <a:pt x="67002" y="80504"/>
                    </a:lnTo>
                    <a:lnTo>
                      <a:pt x="66660" y="80761"/>
                    </a:lnTo>
                    <a:lnTo>
                      <a:pt x="66233" y="80846"/>
                    </a:lnTo>
                    <a:lnTo>
                      <a:pt x="65891" y="80932"/>
                    </a:lnTo>
                    <a:lnTo>
                      <a:pt x="65891" y="80932"/>
                    </a:lnTo>
                    <a:close/>
                    <a:moveTo>
                      <a:pt x="126568" y="74009"/>
                    </a:moveTo>
                    <a:lnTo>
                      <a:pt x="5128" y="74009"/>
                    </a:lnTo>
                    <a:lnTo>
                      <a:pt x="5128" y="4871"/>
                    </a:lnTo>
                    <a:lnTo>
                      <a:pt x="126568" y="4871"/>
                    </a:lnTo>
                    <a:lnTo>
                      <a:pt x="126568" y="740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BB27A-73A5-4EB5-91A8-92AB00BF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0" y="950495"/>
            <a:ext cx="3933164" cy="24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 idx="2"/>
          </p:nvPr>
        </p:nvSpPr>
        <p:spPr>
          <a:xfrm>
            <a:off x="4777388" y="974700"/>
            <a:ext cx="16898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title"/>
          </p:nvPr>
        </p:nvSpPr>
        <p:spPr>
          <a:xfrm>
            <a:off x="4777400" y="2602990"/>
            <a:ext cx="25995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</a:t>
            </a:r>
            <a:endParaRPr dirty="0"/>
          </a:p>
        </p:txBody>
      </p:sp>
      <p:grpSp>
        <p:nvGrpSpPr>
          <p:cNvPr id="348" name="Google Shape;348;p39"/>
          <p:cNvGrpSpPr/>
          <p:nvPr/>
        </p:nvGrpSpPr>
        <p:grpSpPr>
          <a:xfrm>
            <a:off x="1847662" y="1538450"/>
            <a:ext cx="1926600" cy="3233573"/>
            <a:chOff x="1847662" y="1538450"/>
            <a:chExt cx="1926600" cy="3233573"/>
          </a:xfrm>
        </p:grpSpPr>
        <p:sp>
          <p:nvSpPr>
            <p:cNvPr id="349" name="Google Shape;349;p39"/>
            <p:cNvSpPr/>
            <p:nvPr/>
          </p:nvSpPr>
          <p:spPr>
            <a:xfrm>
              <a:off x="1847662" y="429366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0" name="Google Shape;35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6063" y="1538450"/>
              <a:ext cx="1689800" cy="32335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494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3"/>
          <p:cNvSpPr txBox="1">
            <a:spLocks noGrp="1"/>
          </p:cNvSpPr>
          <p:nvPr>
            <p:ph type="subTitle" idx="1"/>
          </p:nvPr>
        </p:nvSpPr>
        <p:spPr>
          <a:xfrm>
            <a:off x="4840224" y="1798080"/>
            <a:ext cx="3803904" cy="182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0" dirty="0">
                <a:solidFill>
                  <a:srgbClr val="24292E"/>
                </a:solidFill>
                <a:effectLst/>
                <a:latin typeface="-apple-system"/>
              </a:rPr>
              <a:t>Agregamos las credenciales de autenticación que nos proporciona Firebase.</a:t>
            </a:r>
            <a:endParaRPr sz="1800" dirty="0"/>
          </a:p>
        </p:txBody>
      </p:sp>
      <p:grpSp>
        <p:nvGrpSpPr>
          <p:cNvPr id="1089" name="Google Shape;1089;p63"/>
          <p:cNvGrpSpPr/>
          <p:nvPr/>
        </p:nvGrpSpPr>
        <p:grpSpPr>
          <a:xfrm>
            <a:off x="121920" y="850272"/>
            <a:ext cx="4352544" cy="3442955"/>
            <a:chOff x="2771700" y="1328450"/>
            <a:chExt cx="3600600" cy="2782350"/>
          </a:xfrm>
        </p:grpSpPr>
        <p:sp>
          <p:nvSpPr>
            <p:cNvPr id="1090" name="Google Shape;1090;p63"/>
            <p:cNvSpPr/>
            <p:nvPr/>
          </p:nvSpPr>
          <p:spPr>
            <a:xfrm>
              <a:off x="2771700" y="3929300"/>
              <a:ext cx="3600600" cy="18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63"/>
            <p:cNvGrpSpPr/>
            <p:nvPr/>
          </p:nvGrpSpPr>
          <p:grpSpPr>
            <a:xfrm>
              <a:off x="2858635" y="1328450"/>
              <a:ext cx="3493405" cy="2706090"/>
              <a:chOff x="2858635" y="1328450"/>
              <a:chExt cx="3493405" cy="2706090"/>
            </a:xfrm>
          </p:grpSpPr>
          <p:sp>
            <p:nvSpPr>
              <p:cNvPr id="1092" name="Google Shape;1092;p63"/>
              <p:cNvSpPr/>
              <p:nvPr/>
            </p:nvSpPr>
            <p:spPr>
              <a:xfrm>
                <a:off x="2925310" y="1328450"/>
                <a:ext cx="3426730" cy="2706090"/>
              </a:xfrm>
              <a:custGeom>
                <a:avLst/>
                <a:gdLst/>
                <a:ahLst/>
                <a:cxnLst/>
                <a:rect l="l" t="t" r="r" b="b"/>
                <a:pathLst>
                  <a:path w="131696" h="100673" extrusionOk="0">
                    <a:moveTo>
                      <a:pt x="128192" y="0"/>
                    </a:moveTo>
                    <a:lnTo>
                      <a:pt x="3504" y="0"/>
                    </a:lnTo>
                    <a:lnTo>
                      <a:pt x="3504" y="0"/>
                    </a:lnTo>
                    <a:lnTo>
                      <a:pt x="2821" y="0"/>
                    </a:lnTo>
                    <a:lnTo>
                      <a:pt x="2137" y="257"/>
                    </a:lnTo>
                    <a:lnTo>
                      <a:pt x="1624" y="598"/>
                    </a:lnTo>
                    <a:lnTo>
                      <a:pt x="1026" y="1026"/>
                    </a:lnTo>
                    <a:lnTo>
                      <a:pt x="599" y="1538"/>
                    </a:lnTo>
                    <a:lnTo>
                      <a:pt x="342" y="2137"/>
                    </a:lnTo>
                    <a:lnTo>
                      <a:pt x="86" y="2735"/>
                    </a:lnTo>
                    <a:lnTo>
                      <a:pt x="0" y="3504"/>
                    </a:lnTo>
                    <a:lnTo>
                      <a:pt x="0" y="79991"/>
                    </a:lnTo>
                    <a:lnTo>
                      <a:pt x="0" y="79991"/>
                    </a:lnTo>
                    <a:lnTo>
                      <a:pt x="86" y="80675"/>
                    </a:lnTo>
                    <a:lnTo>
                      <a:pt x="342" y="81359"/>
                    </a:lnTo>
                    <a:lnTo>
                      <a:pt x="599" y="81957"/>
                    </a:lnTo>
                    <a:lnTo>
                      <a:pt x="1026" y="82470"/>
                    </a:lnTo>
                    <a:lnTo>
                      <a:pt x="1624" y="82897"/>
                    </a:lnTo>
                    <a:lnTo>
                      <a:pt x="2137" y="83239"/>
                    </a:lnTo>
                    <a:lnTo>
                      <a:pt x="2821" y="83410"/>
                    </a:lnTo>
                    <a:lnTo>
                      <a:pt x="3504" y="83495"/>
                    </a:lnTo>
                    <a:lnTo>
                      <a:pt x="52132" y="83495"/>
                    </a:lnTo>
                    <a:lnTo>
                      <a:pt x="51191" y="89990"/>
                    </a:lnTo>
                    <a:lnTo>
                      <a:pt x="51191" y="89990"/>
                    </a:lnTo>
                    <a:lnTo>
                      <a:pt x="50850" y="91272"/>
                    </a:lnTo>
                    <a:lnTo>
                      <a:pt x="50251" y="92640"/>
                    </a:lnTo>
                    <a:lnTo>
                      <a:pt x="49910" y="93238"/>
                    </a:lnTo>
                    <a:lnTo>
                      <a:pt x="49482" y="93836"/>
                    </a:lnTo>
                    <a:lnTo>
                      <a:pt x="49055" y="94349"/>
                    </a:lnTo>
                    <a:lnTo>
                      <a:pt x="48628" y="94862"/>
                    </a:lnTo>
                    <a:lnTo>
                      <a:pt x="43842" y="98024"/>
                    </a:lnTo>
                    <a:lnTo>
                      <a:pt x="43842" y="98024"/>
                    </a:lnTo>
                    <a:lnTo>
                      <a:pt x="43585" y="98280"/>
                    </a:lnTo>
                    <a:lnTo>
                      <a:pt x="43415" y="98536"/>
                    </a:lnTo>
                    <a:lnTo>
                      <a:pt x="43329" y="98878"/>
                    </a:lnTo>
                    <a:lnTo>
                      <a:pt x="43244" y="99220"/>
                    </a:lnTo>
                    <a:lnTo>
                      <a:pt x="43329" y="99562"/>
                    </a:lnTo>
                    <a:lnTo>
                      <a:pt x="43415" y="99818"/>
                    </a:lnTo>
                    <a:lnTo>
                      <a:pt x="43585" y="100160"/>
                    </a:lnTo>
                    <a:lnTo>
                      <a:pt x="43842" y="100417"/>
                    </a:lnTo>
                    <a:lnTo>
                      <a:pt x="43842" y="100417"/>
                    </a:lnTo>
                    <a:lnTo>
                      <a:pt x="44269" y="100588"/>
                    </a:lnTo>
                    <a:lnTo>
                      <a:pt x="44782" y="100673"/>
                    </a:lnTo>
                    <a:lnTo>
                      <a:pt x="65891" y="100673"/>
                    </a:lnTo>
                    <a:lnTo>
                      <a:pt x="86914" y="100673"/>
                    </a:lnTo>
                    <a:lnTo>
                      <a:pt x="86914" y="100673"/>
                    </a:lnTo>
                    <a:lnTo>
                      <a:pt x="87427" y="100588"/>
                    </a:lnTo>
                    <a:lnTo>
                      <a:pt x="87854" y="100417"/>
                    </a:lnTo>
                    <a:lnTo>
                      <a:pt x="87854" y="100417"/>
                    </a:lnTo>
                    <a:lnTo>
                      <a:pt x="88111" y="100160"/>
                    </a:lnTo>
                    <a:lnTo>
                      <a:pt x="88281" y="99818"/>
                    </a:lnTo>
                    <a:lnTo>
                      <a:pt x="88367" y="99562"/>
                    </a:lnTo>
                    <a:lnTo>
                      <a:pt x="88452" y="99220"/>
                    </a:lnTo>
                    <a:lnTo>
                      <a:pt x="88367" y="98878"/>
                    </a:lnTo>
                    <a:lnTo>
                      <a:pt x="88281" y="98536"/>
                    </a:lnTo>
                    <a:lnTo>
                      <a:pt x="88111" y="98280"/>
                    </a:lnTo>
                    <a:lnTo>
                      <a:pt x="87854" y="98024"/>
                    </a:lnTo>
                    <a:lnTo>
                      <a:pt x="83154" y="94862"/>
                    </a:lnTo>
                    <a:lnTo>
                      <a:pt x="83154" y="94862"/>
                    </a:lnTo>
                    <a:lnTo>
                      <a:pt x="83068" y="94862"/>
                    </a:lnTo>
                    <a:lnTo>
                      <a:pt x="83068" y="94862"/>
                    </a:lnTo>
                    <a:lnTo>
                      <a:pt x="82556" y="94349"/>
                    </a:lnTo>
                    <a:lnTo>
                      <a:pt x="82128" y="93836"/>
                    </a:lnTo>
                    <a:lnTo>
                      <a:pt x="81786" y="93238"/>
                    </a:lnTo>
                    <a:lnTo>
                      <a:pt x="81445" y="92640"/>
                    </a:lnTo>
                    <a:lnTo>
                      <a:pt x="80846" y="91272"/>
                    </a:lnTo>
                    <a:lnTo>
                      <a:pt x="80505" y="89990"/>
                    </a:lnTo>
                    <a:lnTo>
                      <a:pt x="79564" y="83495"/>
                    </a:lnTo>
                    <a:lnTo>
                      <a:pt x="128192" y="83495"/>
                    </a:lnTo>
                    <a:lnTo>
                      <a:pt x="128192" y="83495"/>
                    </a:lnTo>
                    <a:lnTo>
                      <a:pt x="128875" y="83410"/>
                    </a:lnTo>
                    <a:lnTo>
                      <a:pt x="129559" y="83239"/>
                    </a:lnTo>
                    <a:lnTo>
                      <a:pt x="130157" y="82897"/>
                    </a:lnTo>
                    <a:lnTo>
                      <a:pt x="130670" y="82470"/>
                    </a:lnTo>
                    <a:lnTo>
                      <a:pt x="131097" y="81957"/>
                    </a:lnTo>
                    <a:lnTo>
                      <a:pt x="131354" y="81359"/>
                    </a:lnTo>
                    <a:lnTo>
                      <a:pt x="131610" y="80675"/>
                    </a:lnTo>
                    <a:lnTo>
                      <a:pt x="131696" y="79991"/>
                    </a:lnTo>
                    <a:lnTo>
                      <a:pt x="131696" y="3504"/>
                    </a:lnTo>
                    <a:lnTo>
                      <a:pt x="131696" y="3504"/>
                    </a:lnTo>
                    <a:lnTo>
                      <a:pt x="131610" y="2735"/>
                    </a:lnTo>
                    <a:lnTo>
                      <a:pt x="131354" y="2137"/>
                    </a:lnTo>
                    <a:lnTo>
                      <a:pt x="131097" y="1538"/>
                    </a:lnTo>
                    <a:lnTo>
                      <a:pt x="130670" y="1026"/>
                    </a:lnTo>
                    <a:lnTo>
                      <a:pt x="130157" y="598"/>
                    </a:lnTo>
                    <a:lnTo>
                      <a:pt x="129559" y="257"/>
                    </a:lnTo>
                    <a:lnTo>
                      <a:pt x="128875" y="0"/>
                    </a:lnTo>
                    <a:lnTo>
                      <a:pt x="128192" y="0"/>
                    </a:lnTo>
                    <a:lnTo>
                      <a:pt x="128192" y="0"/>
                    </a:lnTo>
                    <a:close/>
                    <a:moveTo>
                      <a:pt x="65891" y="80932"/>
                    </a:moveTo>
                    <a:lnTo>
                      <a:pt x="65891" y="80932"/>
                    </a:lnTo>
                    <a:lnTo>
                      <a:pt x="65463" y="80846"/>
                    </a:lnTo>
                    <a:lnTo>
                      <a:pt x="65036" y="80761"/>
                    </a:lnTo>
                    <a:lnTo>
                      <a:pt x="64694" y="80504"/>
                    </a:lnTo>
                    <a:lnTo>
                      <a:pt x="64352" y="80248"/>
                    </a:lnTo>
                    <a:lnTo>
                      <a:pt x="64096" y="79991"/>
                    </a:lnTo>
                    <a:lnTo>
                      <a:pt x="63925" y="79650"/>
                    </a:lnTo>
                    <a:lnTo>
                      <a:pt x="63840" y="79222"/>
                    </a:lnTo>
                    <a:lnTo>
                      <a:pt x="63754" y="78795"/>
                    </a:lnTo>
                    <a:lnTo>
                      <a:pt x="63754" y="78795"/>
                    </a:lnTo>
                    <a:lnTo>
                      <a:pt x="63840" y="78368"/>
                    </a:lnTo>
                    <a:lnTo>
                      <a:pt x="63925" y="78026"/>
                    </a:lnTo>
                    <a:lnTo>
                      <a:pt x="64096" y="77599"/>
                    </a:lnTo>
                    <a:lnTo>
                      <a:pt x="64352" y="77342"/>
                    </a:lnTo>
                    <a:lnTo>
                      <a:pt x="64694" y="77086"/>
                    </a:lnTo>
                    <a:lnTo>
                      <a:pt x="65036" y="76915"/>
                    </a:lnTo>
                    <a:lnTo>
                      <a:pt x="65463" y="76744"/>
                    </a:lnTo>
                    <a:lnTo>
                      <a:pt x="65891" y="76744"/>
                    </a:lnTo>
                    <a:lnTo>
                      <a:pt x="65891" y="76744"/>
                    </a:lnTo>
                    <a:lnTo>
                      <a:pt x="66233" y="76744"/>
                    </a:lnTo>
                    <a:lnTo>
                      <a:pt x="66660" y="76915"/>
                    </a:lnTo>
                    <a:lnTo>
                      <a:pt x="67002" y="77086"/>
                    </a:lnTo>
                    <a:lnTo>
                      <a:pt x="67344" y="77342"/>
                    </a:lnTo>
                    <a:lnTo>
                      <a:pt x="67600" y="77599"/>
                    </a:lnTo>
                    <a:lnTo>
                      <a:pt x="67771" y="78026"/>
                    </a:lnTo>
                    <a:lnTo>
                      <a:pt x="67856" y="78368"/>
                    </a:lnTo>
                    <a:lnTo>
                      <a:pt x="67942" y="78795"/>
                    </a:lnTo>
                    <a:lnTo>
                      <a:pt x="67942" y="78795"/>
                    </a:lnTo>
                    <a:lnTo>
                      <a:pt x="67856" y="79222"/>
                    </a:lnTo>
                    <a:lnTo>
                      <a:pt x="67771" y="79650"/>
                    </a:lnTo>
                    <a:lnTo>
                      <a:pt x="67600" y="79991"/>
                    </a:lnTo>
                    <a:lnTo>
                      <a:pt x="67344" y="80248"/>
                    </a:lnTo>
                    <a:lnTo>
                      <a:pt x="67002" y="80504"/>
                    </a:lnTo>
                    <a:lnTo>
                      <a:pt x="66660" y="80761"/>
                    </a:lnTo>
                    <a:lnTo>
                      <a:pt x="66233" y="80846"/>
                    </a:lnTo>
                    <a:lnTo>
                      <a:pt x="65891" y="80932"/>
                    </a:lnTo>
                    <a:lnTo>
                      <a:pt x="65891" y="80932"/>
                    </a:lnTo>
                    <a:close/>
                    <a:moveTo>
                      <a:pt x="126568" y="74009"/>
                    </a:moveTo>
                    <a:lnTo>
                      <a:pt x="5128" y="74009"/>
                    </a:lnTo>
                    <a:lnTo>
                      <a:pt x="5128" y="4871"/>
                    </a:lnTo>
                    <a:lnTo>
                      <a:pt x="126568" y="4871"/>
                    </a:lnTo>
                    <a:lnTo>
                      <a:pt x="126568" y="74009"/>
                    </a:lnTo>
                    <a:close/>
                  </a:path>
                </a:pathLst>
              </a:custGeom>
              <a:solidFill>
                <a:srgbClr val="B9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63"/>
              <p:cNvSpPr/>
              <p:nvPr/>
            </p:nvSpPr>
            <p:spPr>
              <a:xfrm>
                <a:off x="2858635" y="1328450"/>
                <a:ext cx="3426730" cy="2706090"/>
              </a:xfrm>
              <a:custGeom>
                <a:avLst/>
                <a:gdLst/>
                <a:ahLst/>
                <a:cxnLst/>
                <a:rect l="l" t="t" r="r" b="b"/>
                <a:pathLst>
                  <a:path w="131696" h="100673" extrusionOk="0">
                    <a:moveTo>
                      <a:pt x="128192" y="0"/>
                    </a:moveTo>
                    <a:lnTo>
                      <a:pt x="3504" y="0"/>
                    </a:lnTo>
                    <a:lnTo>
                      <a:pt x="3504" y="0"/>
                    </a:lnTo>
                    <a:lnTo>
                      <a:pt x="2821" y="0"/>
                    </a:lnTo>
                    <a:lnTo>
                      <a:pt x="2137" y="257"/>
                    </a:lnTo>
                    <a:lnTo>
                      <a:pt x="1624" y="598"/>
                    </a:lnTo>
                    <a:lnTo>
                      <a:pt x="1026" y="1026"/>
                    </a:lnTo>
                    <a:lnTo>
                      <a:pt x="599" y="1538"/>
                    </a:lnTo>
                    <a:lnTo>
                      <a:pt x="342" y="2137"/>
                    </a:lnTo>
                    <a:lnTo>
                      <a:pt x="86" y="2735"/>
                    </a:lnTo>
                    <a:lnTo>
                      <a:pt x="0" y="3504"/>
                    </a:lnTo>
                    <a:lnTo>
                      <a:pt x="0" y="79991"/>
                    </a:lnTo>
                    <a:lnTo>
                      <a:pt x="0" y="79991"/>
                    </a:lnTo>
                    <a:lnTo>
                      <a:pt x="86" y="80675"/>
                    </a:lnTo>
                    <a:lnTo>
                      <a:pt x="342" y="81359"/>
                    </a:lnTo>
                    <a:lnTo>
                      <a:pt x="599" y="81957"/>
                    </a:lnTo>
                    <a:lnTo>
                      <a:pt x="1026" y="82470"/>
                    </a:lnTo>
                    <a:lnTo>
                      <a:pt x="1624" y="82897"/>
                    </a:lnTo>
                    <a:lnTo>
                      <a:pt x="2137" y="83239"/>
                    </a:lnTo>
                    <a:lnTo>
                      <a:pt x="2821" y="83410"/>
                    </a:lnTo>
                    <a:lnTo>
                      <a:pt x="3504" y="83495"/>
                    </a:lnTo>
                    <a:lnTo>
                      <a:pt x="52132" y="83495"/>
                    </a:lnTo>
                    <a:lnTo>
                      <a:pt x="51191" y="89990"/>
                    </a:lnTo>
                    <a:lnTo>
                      <a:pt x="51191" y="89990"/>
                    </a:lnTo>
                    <a:lnTo>
                      <a:pt x="50850" y="91272"/>
                    </a:lnTo>
                    <a:lnTo>
                      <a:pt x="50251" y="92640"/>
                    </a:lnTo>
                    <a:lnTo>
                      <a:pt x="49910" y="93238"/>
                    </a:lnTo>
                    <a:lnTo>
                      <a:pt x="49482" y="93836"/>
                    </a:lnTo>
                    <a:lnTo>
                      <a:pt x="49055" y="94349"/>
                    </a:lnTo>
                    <a:lnTo>
                      <a:pt x="48628" y="94862"/>
                    </a:lnTo>
                    <a:lnTo>
                      <a:pt x="43842" y="98024"/>
                    </a:lnTo>
                    <a:lnTo>
                      <a:pt x="43842" y="98024"/>
                    </a:lnTo>
                    <a:lnTo>
                      <a:pt x="43585" y="98280"/>
                    </a:lnTo>
                    <a:lnTo>
                      <a:pt x="43415" y="98536"/>
                    </a:lnTo>
                    <a:lnTo>
                      <a:pt x="43329" y="98878"/>
                    </a:lnTo>
                    <a:lnTo>
                      <a:pt x="43244" y="99220"/>
                    </a:lnTo>
                    <a:lnTo>
                      <a:pt x="43329" y="99562"/>
                    </a:lnTo>
                    <a:lnTo>
                      <a:pt x="43415" y="99818"/>
                    </a:lnTo>
                    <a:lnTo>
                      <a:pt x="43585" y="100160"/>
                    </a:lnTo>
                    <a:lnTo>
                      <a:pt x="43842" y="100417"/>
                    </a:lnTo>
                    <a:lnTo>
                      <a:pt x="43842" y="100417"/>
                    </a:lnTo>
                    <a:lnTo>
                      <a:pt x="44269" y="100588"/>
                    </a:lnTo>
                    <a:lnTo>
                      <a:pt x="44782" y="100673"/>
                    </a:lnTo>
                    <a:lnTo>
                      <a:pt x="65891" y="100673"/>
                    </a:lnTo>
                    <a:lnTo>
                      <a:pt x="86914" y="100673"/>
                    </a:lnTo>
                    <a:lnTo>
                      <a:pt x="86914" y="100673"/>
                    </a:lnTo>
                    <a:lnTo>
                      <a:pt x="87427" y="100588"/>
                    </a:lnTo>
                    <a:lnTo>
                      <a:pt x="87854" y="100417"/>
                    </a:lnTo>
                    <a:lnTo>
                      <a:pt x="87854" y="100417"/>
                    </a:lnTo>
                    <a:lnTo>
                      <a:pt x="88111" y="100160"/>
                    </a:lnTo>
                    <a:lnTo>
                      <a:pt x="88281" y="99818"/>
                    </a:lnTo>
                    <a:lnTo>
                      <a:pt x="88367" y="99562"/>
                    </a:lnTo>
                    <a:lnTo>
                      <a:pt x="88452" y="99220"/>
                    </a:lnTo>
                    <a:lnTo>
                      <a:pt x="88367" y="98878"/>
                    </a:lnTo>
                    <a:lnTo>
                      <a:pt x="88281" y="98536"/>
                    </a:lnTo>
                    <a:lnTo>
                      <a:pt x="88111" y="98280"/>
                    </a:lnTo>
                    <a:lnTo>
                      <a:pt x="87854" y="98024"/>
                    </a:lnTo>
                    <a:lnTo>
                      <a:pt x="83154" y="94862"/>
                    </a:lnTo>
                    <a:lnTo>
                      <a:pt x="83154" y="94862"/>
                    </a:lnTo>
                    <a:lnTo>
                      <a:pt x="83068" y="94862"/>
                    </a:lnTo>
                    <a:lnTo>
                      <a:pt x="83068" y="94862"/>
                    </a:lnTo>
                    <a:lnTo>
                      <a:pt x="82556" y="94349"/>
                    </a:lnTo>
                    <a:lnTo>
                      <a:pt x="82128" y="93836"/>
                    </a:lnTo>
                    <a:lnTo>
                      <a:pt x="81786" y="93238"/>
                    </a:lnTo>
                    <a:lnTo>
                      <a:pt x="81445" y="92640"/>
                    </a:lnTo>
                    <a:lnTo>
                      <a:pt x="80846" y="91272"/>
                    </a:lnTo>
                    <a:lnTo>
                      <a:pt x="80505" y="89990"/>
                    </a:lnTo>
                    <a:lnTo>
                      <a:pt x="79564" y="83495"/>
                    </a:lnTo>
                    <a:lnTo>
                      <a:pt x="128192" y="83495"/>
                    </a:lnTo>
                    <a:lnTo>
                      <a:pt x="128192" y="83495"/>
                    </a:lnTo>
                    <a:lnTo>
                      <a:pt x="128875" y="83410"/>
                    </a:lnTo>
                    <a:lnTo>
                      <a:pt x="129559" y="83239"/>
                    </a:lnTo>
                    <a:lnTo>
                      <a:pt x="130157" y="82897"/>
                    </a:lnTo>
                    <a:lnTo>
                      <a:pt x="130670" y="82470"/>
                    </a:lnTo>
                    <a:lnTo>
                      <a:pt x="131097" y="81957"/>
                    </a:lnTo>
                    <a:lnTo>
                      <a:pt x="131354" y="81359"/>
                    </a:lnTo>
                    <a:lnTo>
                      <a:pt x="131610" y="80675"/>
                    </a:lnTo>
                    <a:lnTo>
                      <a:pt x="131696" y="79991"/>
                    </a:lnTo>
                    <a:lnTo>
                      <a:pt x="131696" y="3504"/>
                    </a:lnTo>
                    <a:lnTo>
                      <a:pt x="131696" y="3504"/>
                    </a:lnTo>
                    <a:lnTo>
                      <a:pt x="131610" y="2735"/>
                    </a:lnTo>
                    <a:lnTo>
                      <a:pt x="131354" y="2137"/>
                    </a:lnTo>
                    <a:lnTo>
                      <a:pt x="131097" y="1538"/>
                    </a:lnTo>
                    <a:lnTo>
                      <a:pt x="130670" y="1026"/>
                    </a:lnTo>
                    <a:lnTo>
                      <a:pt x="130157" y="598"/>
                    </a:lnTo>
                    <a:lnTo>
                      <a:pt x="129559" y="257"/>
                    </a:lnTo>
                    <a:lnTo>
                      <a:pt x="128875" y="0"/>
                    </a:lnTo>
                    <a:lnTo>
                      <a:pt x="128192" y="0"/>
                    </a:lnTo>
                    <a:lnTo>
                      <a:pt x="128192" y="0"/>
                    </a:lnTo>
                    <a:close/>
                    <a:moveTo>
                      <a:pt x="65891" y="80932"/>
                    </a:moveTo>
                    <a:lnTo>
                      <a:pt x="65891" y="80932"/>
                    </a:lnTo>
                    <a:lnTo>
                      <a:pt x="65463" y="80846"/>
                    </a:lnTo>
                    <a:lnTo>
                      <a:pt x="65036" y="80761"/>
                    </a:lnTo>
                    <a:lnTo>
                      <a:pt x="64694" y="80504"/>
                    </a:lnTo>
                    <a:lnTo>
                      <a:pt x="64352" y="80248"/>
                    </a:lnTo>
                    <a:lnTo>
                      <a:pt x="64096" y="79991"/>
                    </a:lnTo>
                    <a:lnTo>
                      <a:pt x="63925" y="79650"/>
                    </a:lnTo>
                    <a:lnTo>
                      <a:pt x="63840" y="79222"/>
                    </a:lnTo>
                    <a:lnTo>
                      <a:pt x="63754" y="78795"/>
                    </a:lnTo>
                    <a:lnTo>
                      <a:pt x="63754" y="78795"/>
                    </a:lnTo>
                    <a:lnTo>
                      <a:pt x="63840" y="78368"/>
                    </a:lnTo>
                    <a:lnTo>
                      <a:pt x="63925" y="78026"/>
                    </a:lnTo>
                    <a:lnTo>
                      <a:pt x="64096" y="77599"/>
                    </a:lnTo>
                    <a:lnTo>
                      <a:pt x="64352" y="77342"/>
                    </a:lnTo>
                    <a:lnTo>
                      <a:pt x="64694" y="77086"/>
                    </a:lnTo>
                    <a:lnTo>
                      <a:pt x="65036" y="76915"/>
                    </a:lnTo>
                    <a:lnTo>
                      <a:pt x="65463" y="76744"/>
                    </a:lnTo>
                    <a:lnTo>
                      <a:pt x="65891" y="76744"/>
                    </a:lnTo>
                    <a:lnTo>
                      <a:pt x="65891" y="76744"/>
                    </a:lnTo>
                    <a:lnTo>
                      <a:pt x="66233" y="76744"/>
                    </a:lnTo>
                    <a:lnTo>
                      <a:pt x="66660" y="76915"/>
                    </a:lnTo>
                    <a:lnTo>
                      <a:pt x="67002" y="77086"/>
                    </a:lnTo>
                    <a:lnTo>
                      <a:pt x="67344" y="77342"/>
                    </a:lnTo>
                    <a:lnTo>
                      <a:pt x="67600" y="77599"/>
                    </a:lnTo>
                    <a:lnTo>
                      <a:pt x="67771" y="78026"/>
                    </a:lnTo>
                    <a:lnTo>
                      <a:pt x="67856" y="78368"/>
                    </a:lnTo>
                    <a:lnTo>
                      <a:pt x="67942" y="78795"/>
                    </a:lnTo>
                    <a:lnTo>
                      <a:pt x="67942" y="78795"/>
                    </a:lnTo>
                    <a:lnTo>
                      <a:pt x="67856" y="79222"/>
                    </a:lnTo>
                    <a:lnTo>
                      <a:pt x="67771" y="79650"/>
                    </a:lnTo>
                    <a:lnTo>
                      <a:pt x="67600" y="79991"/>
                    </a:lnTo>
                    <a:lnTo>
                      <a:pt x="67344" y="80248"/>
                    </a:lnTo>
                    <a:lnTo>
                      <a:pt x="67002" y="80504"/>
                    </a:lnTo>
                    <a:lnTo>
                      <a:pt x="66660" y="80761"/>
                    </a:lnTo>
                    <a:lnTo>
                      <a:pt x="66233" y="80846"/>
                    </a:lnTo>
                    <a:lnTo>
                      <a:pt x="65891" y="80932"/>
                    </a:lnTo>
                    <a:lnTo>
                      <a:pt x="65891" y="80932"/>
                    </a:lnTo>
                    <a:close/>
                    <a:moveTo>
                      <a:pt x="126568" y="74009"/>
                    </a:moveTo>
                    <a:lnTo>
                      <a:pt x="5128" y="74009"/>
                    </a:lnTo>
                    <a:lnTo>
                      <a:pt x="5128" y="4871"/>
                    </a:lnTo>
                    <a:lnTo>
                      <a:pt x="126568" y="4871"/>
                    </a:lnTo>
                    <a:lnTo>
                      <a:pt x="126568" y="740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147" name="Picture 3">
            <a:extLst>
              <a:ext uri="{FF2B5EF4-FFF2-40B4-BE49-F238E27FC236}">
                <a16:creationId xmlns:a16="http://schemas.microsoft.com/office/drawing/2014/main" id="{7DF12D5E-CE31-4E6C-AB58-C2201F03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3" y="944639"/>
            <a:ext cx="3776418" cy="248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 idx="2"/>
          </p:nvPr>
        </p:nvSpPr>
        <p:spPr>
          <a:xfrm>
            <a:off x="4777388" y="974700"/>
            <a:ext cx="16898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title"/>
          </p:nvPr>
        </p:nvSpPr>
        <p:spPr>
          <a:xfrm>
            <a:off x="4777400" y="2602990"/>
            <a:ext cx="25995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</a:t>
            </a:r>
            <a:endParaRPr dirty="0"/>
          </a:p>
        </p:txBody>
      </p:sp>
      <p:grpSp>
        <p:nvGrpSpPr>
          <p:cNvPr id="348" name="Google Shape;348;p39"/>
          <p:cNvGrpSpPr/>
          <p:nvPr/>
        </p:nvGrpSpPr>
        <p:grpSpPr>
          <a:xfrm>
            <a:off x="1847662" y="1538450"/>
            <a:ext cx="1926600" cy="3233573"/>
            <a:chOff x="1847662" y="1538450"/>
            <a:chExt cx="1926600" cy="3233573"/>
          </a:xfrm>
        </p:grpSpPr>
        <p:sp>
          <p:nvSpPr>
            <p:cNvPr id="349" name="Google Shape;349;p39"/>
            <p:cNvSpPr/>
            <p:nvPr/>
          </p:nvSpPr>
          <p:spPr>
            <a:xfrm>
              <a:off x="1847662" y="4293668"/>
              <a:ext cx="1926600" cy="42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0" name="Google Shape;35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6063" y="1538450"/>
              <a:ext cx="1689800" cy="32335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229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3"/>
          <p:cNvSpPr txBox="1">
            <a:spLocks noGrp="1"/>
          </p:cNvSpPr>
          <p:nvPr>
            <p:ph type="subTitle" idx="1"/>
          </p:nvPr>
        </p:nvSpPr>
        <p:spPr>
          <a:xfrm>
            <a:off x="1719072" y="231648"/>
            <a:ext cx="3803904" cy="182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Siguiente generamos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pages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por ejemplo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login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register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services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dashboard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s-E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6C7F8A-6547-48BB-A1CD-F37B1053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9" y="231648"/>
            <a:ext cx="1338758" cy="293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C6A4E28-A692-4397-BE13-71F0C3401B61}"/>
              </a:ext>
            </a:extLst>
          </p:cNvPr>
          <p:cNvSpPr txBox="1"/>
          <p:nvPr/>
        </p:nvSpPr>
        <p:spPr>
          <a:xfrm>
            <a:off x="2286000" y="1987737"/>
            <a:ext cx="228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En el siguiente código se presenta el código usado en el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pages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24292E"/>
                </a:solidFill>
                <a:effectLst/>
                <a:latin typeface="-apple-system"/>
              </a:rPr>
              <a:t>login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 el cual fue modificado para que pida los campos de Email y Contraseña junto con dos botones que son para registrarse y el otro para entrar directamente si se tiene ya una cuenta previamente.</a:t>
            </a:r>
          </a:p>
        </p:txBody>
      </p:sp>
      <p:pic>
        <p:nvPicPr>
          <p:cNvPr id="5124" name="Picture 4" descr="myimage-alt-tag">
            <a:extLst>
              <a:ext uri="{FF2B5EF4-FFF2-40B4-BE49-F238E27FC236}">
                <a16:creationId xmlns:a16="http://schemas.microsoft.com/office/drawing/2014/main" id="{0A962992-ADE8-4E98-9107-C60FD235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25" y="1547622"/>
            <a:ext cx="4115386" cy="35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110310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Live in the New Normal by Robots by Slidesgo">
  <a:themeElements>
    <a:clrScheme name="Simple Light">
      <a:dk1>
        <a:srgbClr val="E8BB74"/>
      </a:dk1>
      <a:lt1>
        <a:srgbClr val="D34B39"/>
      </a:lt1>
      <a:dk2>
        <a:srgbClr val="4A649D"/>
      </a:dk2>
      <a:lt2>
        <a:srgbClr val="504241"/>
      </a:lt2>
      <a:accent1>
        <a:srgbClr val="E8BB74"/>
      </a:accent1>
      <a:accent2>
        <a:srgbClr val="D2AA6A"/>
      </a:accent2>
      <a:accent3>
        <a:srgbClr val="D34B39"/>
      </a:accent3>
      <a:accent4>
        <a:srgbClr val="4A649D"/>
      </a:accent4>
      <a:accent5>
        <a:srgbClr val="504241"/>
      </a:accent5>
      <a:accent6>
        <a:srgbClr val="FDFDFD"/>
      </a:accent6>
      <a:hlink>
        <a:srgbClr val="504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257</Words>
  <Application>Microsoft Office PowerPoint</Application>
  <PresentationFormat>Presentación en pantalla (16:9)</PresentationFormat>
  <Paragraphs>46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Orbitron</vt:lpstr>
      <vt:lpstr>Arial</vt:lpstr>
      <vt:lpstr>-apple-system</vt:lpstr>
      <vt:lpstr>Nunito</vt:lpstr>
      <vt:lpstr>Hind Siliguri</vt:lpstr>
      <vt:lpstr>SFMono-Regular</vt:lpstr>
      <vt:lpstr>How to Live in the New Normal by Robots by Slidesgo</vt:lpstr>
      <vt:lpstr>Escuela Politécnica Nacional</vt:lpstr>
      <vt:lpstr>Tabla de Contenidos</vt:lpstr>
      <vt:lpstr>Cómo se desarrollo el proyecto.</vt:lpstr>
      <vt:lpstr>01</vt:lpstr>
      <vt:lpstr>Presentación de PowerPoint</vt:lpstr>
      <vt:lpstr>02</vt:lpstr>
      <vt:lpstr>Presentación de PowerPoint</vt:lpstr>
      <vt:lpstr>03</vt:lpstr>
      <vt:lpstr>Presentación de PowerPoint</vt:lpstr>
      <vt:lpstr>Presentación de PowerPoint</vt:lpstr>
      <vt:lpstr>04</vt:lpstr>
      <vt:lpstr>Resulados</vt:lpstr>
      <vt:lpstr>Usuario 1</vt:lpstr>
      <vt:lpstr>Usuario 2</vt:lpstr>
      <vt:lpstr>Presentación de PowerPoint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</dc:title>
  <dc:creator>Familia Amoguimba</dc:creator>
  <cp:lastModifiedBy>JESSICA NATHALY AMOGUIMBA CAIZA</cp:lastModifiedBy>
  <cp:revision>7</cp:revision>
  <dcterms:modified xsi:type="dcterms:W3CDTF">2021-01-16T16:15:01Z</dcterms:modified>
</cp:coreProperties>
</file>