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8" r:id="rId19"/>
    <p:sldId id="297" r:id="rId20"/>
    <p:sldId id="299" r:id="rId21"/>
    <p:sldId id="300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6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15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45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78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8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15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38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6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12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2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2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29D50-FEC0-434A-A14E-60E615F447F1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89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5.png"/><Relationship Id="rId7" Type="http://schemas.openxmlformats.org/officeDocument/2006/relationships/image" Target="../media/image4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17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620" y="4429919"/>
            <a:ext cx="3290680" cy="170128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204" y="5478788"/>
            <a:ext cx="3177966" cy="12711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47063" y="6316561"/>
            <a:ext cx="3293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Урок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15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Имя и поведение героя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49" y="1037827"/>
            <a:ext cx="1790950" cy="5696745"/>
          </a:xfrm>
          <a:prstGeom prst="rect">
            <a:avLst/>
          </a:prstGeom>
        </p:spPr>
      </p:pic>
      <p:sp>
        <p:nvSpPr>
          <p:cNvPr id="16" name="Скругленная прямоугольная выноска 15"/>
          <p:cNvSpPr>
            <a:spLocks noChangeArrowheads="1"/>
          </p:cNvSpPr>
          <p:nvPr/>
        </p:nvSpPr>
        <p:spPr bwMode="auto">
          <a:xfrm flipH="1">
            <a:off x="3279955" y="1260498"/>
            <a:ext cx="3340718" cy="553967"/>
          </a:xfrm>
          <a:prstGeom prst="wedgeRoundRectCallout">
            <a:avLst>
              <a:gd name="adj1" fmla="val 99544"/>
              <a:gd name="adj2" fmla="val 34412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Зададим имя </a:t>
            </a:r>
            <a:r>
              <a:rPr lang="en-US" sz="2000" dirty="0" smtClean="0"/>
              <a:t>Player</a:t>
            </a:r>
            <a:endParaRPr lang="de-DE" sz="2000" dirty="0"/>
          </a:p>
        </p:txBody>
      </p:sp>
      <p:sp>
        <p:nvSpPr>
          <p:cNvPr id="17" name="Скругленная прямоугольная выноска 16"/>
          <p:cNvSpPr>
            <a:spLocks noChangeArrowheads="1"/>
          </p:cNvSpPr>
          <p:nvPr/>
        </p:nvSpPr>
        <p:spPr bwMode="auto">
          <a:xfrm flipH="1">
            <a:off x="3380316" y="3631517"/>
            <a:ext cx="3340718" cy="553967"/>
          </a:xfrm>
          <a:prstGeom prst="wedgeRoundRectCallout">
            <a:avLst>
              <a:gd name="adj1" fmla="val 99544"/>
              <a:gd name="adj2" fmla="val 34412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Добавим поведение</a:t>
            </a:r>
            <a:endParaRPr lang="de-DE" sz="2000" dirty="0"/>
          </a:p>
        </p:txBody>
      </p:sp>
      <p:pic>
        <p:nvPicPr>
          <p:cNvPr id="18" name="Объект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53974" y="1260499"/>
            <a:ext cx="3277057" cy="2734408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2410744" y="1625166"/>
            <a:ext cx="372352" cy="27827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2906" y="1188083"/>
            <a:ext cx="4610743" cy="4172532"/>
          </a:xfrm>
          <a:prstGeom prst="rect">
            <a:avLst/>
          </a:prstGeom>
        </p:spPr>
      </p:pic>
      <p:sp>
        <p:nvSpPr>
          <p:cNvPr id="23" name="Скругленный прямоугольник 22"/>
          <p:cNvSpPr/>
          <p:nvPr/>
        </p:nvSpPr>
        <p:spPr>
          <a:xfrm>
            <a:off x="6786733" y="3769363"/>
            <a:ext cx="729190" cy="60191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8818610" y="4895385"/>
            <a:ext cx="760288" cy="35683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99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9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Добавление объекта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Земля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Tiled Background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pic>
        <p:nvPicPr>
          <p:cNvPr id="29" name="Рисунок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6" y="2425869"/>
            <a:ext cx="1338944" cy="1338944"/>
          </a:xfrm>
          <a:prstGeom prst="rect">
            <a:avLst/>
          </a:prstGeom>
        </p:spPr>
      </p:pic>
      <p:cxnSp>
        <p:nvCxnSpPr>
          <p:cNvPr id="30" name="Прямая со стрелкой 29"/>
          <p:cNvCxnSpPr/>
          <p:nvPr/>
        </p:nvCxnSpPr>
        <p:spPr>
          <a:xfrm>
            <a:off x="1751604" y="3098209"/>
            <a:ext cx="563335" cy="0"/>
          </a:xfrm>
          <a:prstGeom prst="straightConnector1">
            <a:avLst/>
          </a:prstGeom>
          <a:ln w="76200">
            <a:solidFill>
              <a:srgbClr val="5BBA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Рисунок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8983" y="2202845"/>
            <a:ext cx="2201437" cy="3903710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2477" y="2502098"/>
            <a:ext cx="1399159" cy="1399159"/>
          </a:xfrm>
          <a:prstGeom prst="rect">
            <a:avLst/>
          </a:prstGeom>
        </p:spPr>
      </p:pic>
      <p:cxnSp>
        <p:nvCxnSpPr>
          <p:cNvPr id="36" name="Прямая со стрелкой 35"/>
          <p:cNvCxnSpPr/>
          <p:nvPr/>
        </p:nvCxnSpPr>
        <p:spPr>
          <a:xfrm>
            <a:off x="9919142" y="3207280"/>
            <a:ext cx="563335" cy="0"/>
          </a:xfrm>
          <a:prstGeom prst="straightConnector1">
            <a:avLst/>
          </a:prstGeom>
          <a:ln w="76200">
            <a:solidFill>
              <a:srgbClr val="5BBA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9573" y="2231202"/>
            <a:ext cx="4427901" cy="3863269"/>
          </a:xfrm>
          <a:prstGeom prst="rect">
            <a:avLst/>
          </a:prstGeom>
        </p:spPr>
      </p:pic>
      <p:sp>
        <p:nvSpPr>
          <p:cNvPr id="33" name="Скругленный прямоугольник 32"/>
          <p:cNvSpPr/>
          <p:nvPr/>
        </p:nvSpPr>
        <p:spPr>
          <a:xfrm>
            <a:off x="5327666" y="4140534"/>
            <a:ext cx="646771" cy="46295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8274536" y="5756640"/>
            <a:ext cx="680225" cy="27823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15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Создаем объекта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Земля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Tiled Background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3" y="2114438"/>
            <a:ext cx="3995330" cy="4040732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419" y="2114438"/>
            <a:ext cx="4153081" cy="413781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4047" y="2114437"/>
            <a:ext cx="4107385" cy="413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5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Создаем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З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емля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Tiled Background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210" y="1402180"/>
            <a:ext cx="9347624" cy="5373755"/>
          </a:xfrm>
          <a:prstGeom prst="rect">
            <a:avLst/>
          </a:prstGeom>
        </p:spPr>
      </p:pic>
      <p:sp>
        <p:nvSpPr>
          <p:cNvPr id="11" name="Скругленная прямоугольная выноска 10"/>
          <p:cNvSpPr>
            <a:spLocks noChangeArrowheads="1"/>
          </p:cNvSpPr>
          <p:nvPr/>
        </p:nvSpPr>
        <p:spPr bwMode="auto">
          <a:xfrm flipH="1">
            <a:off x="5387535" y="4835848"/>
            <a:ext cx="3343870" cy="750913"/>
          </a:xfrm>
          <a:prstGeom prst="wedgeRoundRectCallout">
            <a:avLst>
              <a:gd name="adj1" fmla="val 1816"/>
              <a:gd name="adj2" fmla="val -170418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Растягиваем объект на весь экран</a:t>
            </a:r>
            <a:endParaRPr lang="de-DE" sz="2000" dirty="0"/>
          </a:p>
        </p:txBody>
      </p:sp>
      <p:sp>
        <p:nvSpPr>
          <p:cNvPr id="12" name="Скругленная прямоугольная выноска 11"/>
          <p:cNvSpPr>
            <a:spLocks noChangeArrowheads="1"/>
          </p:cNvSpPr>
          <p:nvPr/>
        </p:nvSpPr>
        <p:spPr bwMode="auto">
          <a:xfrm flipH="1">
            <a:off x="7160579" y="2081497"/>
            <a:ext cx="3340718" cy="553967"/>
          </a:xfrm>
          <a:prstGeom prst="wedgeRoundRectCallout">
            <a:avLst>
              <a:gd name="adj1" fmla="val 79182"/>
              <a:gd name="adj2" fmla="val 64607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Зона видимости экрана</a:t>
            </a:r>
            <a:endParaRPr lang="de-DE" sz="2000" dirty="0"/>
          </a:p>
        </p:txBody>
      </p:sp>
      <p:sp>
        <p:nvSpPr>
          <p:cNvPr id="13" name="Скругленная прямоугольная выноска 12"/>
          <p:cNvSpPr>
            <a:spLocks noChangeArrowheads="1"/>
          </p:cNvSpPr>
          <p:nvPr/>
        </p:nvSpPr>
        <p:spPr bwMode="auto">
          <a:xfrm flipH="1">
            <a:off x="1763514" y="4835848"/>
            <a:ext cx="3340718" cy="553967"/>
          </a:xfrm>
          <a:prstGeom prst="wedgeRoundRectCallout">
            <a:avLst>
              <a:gd name="adj1" fmla="val 5413"/>
              <a:gd name="adj2" fmla="val -187015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Зона видимости экрана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65139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Первый запуск проекта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9" y="1247763"/>
            <a:ext cx="3761796" cy="480675"/>
          </a:xfrm>
          <a:prstGeom prst="rect">
            <a:avLst/>
          </a:prstGeom>
        </p:spPr>
      </p:pic>
      <p:sp>
        <p:nvSpPr>
          <p:cNvPr id="14" name="Скругленный прямоугольник 13"/>
          <p:cNvSpPr/>
          <p:nvPr/>
        </p:nvSpPr>
        <p:spPr>
          <a:xfrm>
            <a:off x="2695979" y="1236612"/>
            <a:ext cx="582480" cy="43632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135" y="798186"/>
            <a:ext cx="1209844" cy="232442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48151"/>
            <a:ext cx="121920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6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162 L -0.00039 0.5416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Добавляем свойство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Земле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49" y="959768"/>
            <a:ext cx="1790950" cy="5696745"/>
          </a:xfrm>
          <a:prstGeom prst="rect">
            <a:avLst/>
          </a:prstGeom>
        </p:spPr>
      </p:pic>
      <p:sp>
        <p:nvSpPr>
          <p:cNvPr id="11" name="Скругленный прямоугольник 10"/>
          <p:cNvSpPr/>
          <p:nvPr/>
        </p:nvSpPr>
        <p:spPr>
          <a:xfrm>
            <a:off x="1112505" y="1516566"/>
            <a:ext cx="582480" cy="23417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112505" y="3869472"/>
            <a:ext cx="671690" cy="23417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483" y="1428120"/>
            <a:ext cx="3248478" cy="2667372"/>
          </a:xfrm>
          <a:prstGeom prst="rect">
            <a:avLst/>
          </a:prstGeom>
        </p:spPr>
      </p:pic>
      <p:sp>
        <p:nvSpPr>
          <p:cNvPr id="17" name="Скругленный прямоугольник 16"/>
          <p:cNvSpPr/>
          <p:nvPr/>
        </p:nvSpPr>
        <p:spPr>
          <a:xfrm>
            <a:off x="2485190" y="1750741"/>
            <a:ext cx="258010" cy="23417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9345" y="1428120"/>
            <a:ext cx="4582164" cy="4105848"/>
          </a:xfrm>
          <a:prstGeom prst="rect">
            <a:avLst/>
          </a:prstGeom>
        </p:spPr>
      </p:pic>
      <p:sp>
        <p:nvSpPr>
          <p:cNvPr id="18" name="Скругленный прямоугольник 17"/>
          <p:cNvSpPr/>
          <p:nvPr/>
        </p:nvSpPr>
        <p:spPr>
          <a:xfrm>
            <a:off x="8936944" y="2326886"/>
            <a:ext cx="671690" cy="53897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8842918" y="5136994"/>
            <a:ext cx="765716" cy="30480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64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7220"/>
            <a:ext cx="12515705" cy="6928369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Первый запуск проекта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5" name="Стрелка вправо 14"/>
          <p:cNvSpPr/>
          <p:nvPr/>
        </p:nvSpPr>
        <p:spPr>
          <a:xfrm>
            <a:off x="311149" y="4579620"/>
            <a:ext cx="1657350" cy="666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7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Редактируем героя и делаем слежение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187" y="2176283"/>
            <a:ext cx="3939687" cy="3939687"/>
          </a:xfrm>
          <a:prstGeom prst="rect">
            <a:avLst/>
          </a:prstGeom>
        </p:spPr>
      </p:pic>
      <p:pic>
        <p:nvPicPr>
          <p:cNvPr id="11" name="Объект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112" y="2214389"/>
            <a:ext cx="3961838" cy="3901581"/>
          </a:xfrm>
          <a:prstGeom prst="rect">
            <a:avLst/>
          </a:prstGeom>
        </p:spPr>
      </p:pic>
      <p:pic>
        <p:nvPicPr>
          <p:cNvPr id="12" name="Объект 3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0" y="1347788"/>
            <a:ext cx="12191999" cy="5482842"/>
          </a:xfrm>
          <a:prstGeom prst="rect">
            <a:avLst/>
          </a:prstGeom>
        </p:spPr>
      </p:pic>
      <p:sp>
        <p:nvSpPr>
          <p:cNvPr id="16" name="Скругленная прямоугольная выноска 15"/>
          <p:cNvSpPr>
            <a:spLocks noChangeArrowheads="1"/>
          </p:cNvSpPr>
          <p:nvPr/>
        </p:nvSpPr>
        <p:spPr bwMode="auto">
          <a:xfrm flipH="1">
            <a:off x="1353112" y="4089209"/>
            <a:ext cx="3340718" cy="553967"/>
          </a:xfrm>
          <a:prstGeom prst="wedgeRoundRectCallout">
            <a:avLst>
              <a:gd name="adj1" fmla="val 80342"/>
              <a:gd name="adj2" fmla="val -151939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Уходит за края экрана</a:t>
            </a:r>
            <a:endParaRPr lang="de-DE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732" y="1822876"/>
            <a:ext cx="4142360" cy="338920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6543" y="1822876"/>
            <a:ext cx="4601217" cy="4105848"/>
          </a:xfrm>
          <a:prstGeom prst="rect">
            <a:avLst/>
          </a:prstGeom>
        </p:spPr>
      </p:pic>
      <p:sp>
        <p:nvSpPr>
          <p:cNvPr id="17" name="Скругленный прямоугольник 16"/>
          <p:cNvSpPr/>
          <p:nvPr/>
        </p:nvSpPr>
        <p:spPr>
          <a:xfrm>
            <a:off x="7607151" y="4366192"/>
            <a:ext cx="671690" cy="53897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8195310" y="5532120"/>
            <a:ext cx="845819" cy="28575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33858" y="2214389"/>
            <a:ext cx="326261" cy="31164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90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Добавление объекта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еревья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Tiled Background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pic>
        <p:nvPicPr>
          <p:cNvPr id="29" name="Рисунок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6" y="2425869"/>
            <a:ext cx="1338944" cy="1338944"/>
          </a:xfrm>
          <a:prstGeom prst="rect">
            <a:avLst/>
          </a:prstGeom>
        </p:spPr>
      </p:pic>
      <p:cxnSp>
        <p:nvCxnSpPr>
          <p:cNvPr id="30" name="Прямая со стрелкой 29"/>
          <p:cNvCxnSpPr/>
          <p:nvPr/>
        </p:nvCxnSpPr>
        <p:spPr>
          <a:xfrm>
            <a:off x="1751604" y="3098209"/>
            <a:ext cx="563335" cy="0"/>
          </a:xfrm>
          <a:prstGeom prst="straightConnector1">
            <a:avLst/>
          </a:prstGeom>
          <a:ln w="76200">
            <a:solidFill>
              <a:srgbClr val="5BBA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Рисунок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8983" y="2202845"/>
            <a:ext cx="2201437" cy="3903710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2477" y="2502098"/>
            <a:ext cx="1399159" cy="1399159"/>
          </a:xfrm>
          <a:prstGeom prst="rect">
            <a:avLst/>
          </a:prstGeom>
        </p:spPr>
      </p:pic>
      <p:cxnSp>
        <p:nvCxnSpPr>
          <p:cNvPr id="36" name="Прямая со стрелкой 35"/>
          <p:cNvCxnSpPr/>
          <p:nvPr/>
        </p:nvCxnSpPr>
        <p:spPr>
          <a:xfrm>
            <a:off x="9919142" y="3207280"/>
            <a:ext cx="563335" cy="0"/>
          </a:xfrm>
          <a:prstGeom prst="straightConnector1">
            <a:avLst/>
          </a:prstGeom>
          <a:ln w="76200">
            <a:solidFill>
              <a:srgbClr val="5BBA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9573" y="2231202"/>
            <a:ext cx="4427901" cy="3863269"/>
          </a:xfrm>
          <a:prstGeom prst="rect">
            <a:avLst/>
          </a:prstGeom>
        </p:spPr>
      </p:pic>
      <p:sp>
        <p:nvSpPr>
          <p:cNvPr id="33" name="Скругленный прямоугольник 32"/>
          <p:cNvSpPr/>
          <p:nvPr/>
        </p:nvSpPr>
        <p:spPr>
          <a:xfrm>
            <a:off x="5327666" y="4140534"/>
            <a:ext cx="646771" cy="46295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8274536" y="5756640"/>
            <a:ext cx="680225" cy="27823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97" y="2231202"/>
            <a:ext cx="2371725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" y="1148643"/>
            <a:ext cx="12192000" cy="6371075"/>
          </a:xfrm>
          <a:prstGeom prst="rect">
            <a:avLst/>
          </a:prstGeom>
        </p:spPr>
      </p:pic>
      <p:sp>
        <p:nvSpPr>
          <p:cNvPr id="16" name="Скругленная прямоугольная выноска 15"/>
          <p:cNvSpPr>
            <a:spLocks noChangeArrowheads="1"/>
          </p:cNvSpPr>
          <p:nvPr/>
        </p:nvSpPr>
        <p:spPr bwMode="auto">
          <a:xfrm flipH="1">
            <a:off x="4111484" y="3586567"/>
            <a:ext cx="3340718" cy="553967"/>
          </a:xfrm>
          <a:prstGeom prst="wedgeRoundRectCallout">
            <a:avLst>
              <a:gd name="adj1" fmla="val 90197"/>
              <a:gd name="adj2" fmla="val -120587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Растягиваем</a:t>
            </a:r>
            <a:endParaRPr lang="de-DE" sz="2000" dirty="0"/>
          </a:p>
        </p:txBody>
      </p:sp>
      <p:sp>
        <p:nvSpPr>
          <p:cNvPr id="17" name="Скругленная прямоугольная выноска 16"/>
          <p:cNvSpPr>
            <a:spLocks noChangeArrowheads="1"/>
          </p:cNvSpPr>
          <p:nvPr/>
        </p:nvSpPr>
        <p:spPr bwMode="auto">
          <a:xfrm flipH="1">
            <a:off x="178615" y="1925861"/>
            <a:ext cx="5430447" cy="553967"/>
          </a:xfrm>
          <a:prstGeom prst="wedgeRoundRectCallout">
            <a:avLst>
              <a:gd name="adj1" fmla="val -46126"/>
              <a:gd name="adj2" fmla="val 124997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000" dirty="0" smtClean="0"/>
              <a:t>Player </a:t>
            </a:r>
            <a:r>
              <a:rPr lang="ru-RU" sz="2000" dirty="0" smtClean="0"/>
              <a:t>ходит за </a:t>
            </a:r>
            <a:r>
              <a:rPr lang="ru-RU" sz="2000" dirty="0" smtClean="0"/>
              <a:t>деревьями. </a:t>
            </a:r>
            <a:r>
              <a:rPr lang="ru-RU" sz="2000" dirty="0"/>
              <a:t>И</a:t>
            </a:r>
            <a:r>
              <a:rPr lang="ru-RU" sz="2000" dirty="0" smtClean="0"/>
              <a:t>справим </a:t>
            </a:r>
            <a:r>
              <a:rPr lang="ru-RU" sz="2000" dirty="0" smtClean="0"/>
              <a:t>это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73729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4" grpId="0" animBg="1"/>
      <p:bldP spid="34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на передний план, добавляем новый объект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pic>
        <p:nvPicPr>
          <p:cNvPr id="13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1149" y="1188083"/>
            <a:ext cx="3429479" cy="3229426"/>
          </a:xfrm>
          <a:prstGeom prst="rect">
            <a:avLst/>
          </a:prstGeom>
        </p:spPr>
      </p:pic>
      <p:sp>
        <p:nvSpPr>
          <p:cNvPr id="14" name="Скругленная прямоугольная выноска 13"/>
          <p:cNvSpPr>
            <a:spLocks noChangeArrowheads="1"/>
          </p:cNvSpPr>
          <p:nvPr/>
        </p:nvSpPr>
        <p:spPr bwMode="auto">
          <a:xfrm flipH="1">
            <a:off x="5221811" y="2750224"/>
            <a:ext cx="4691333" cy="553967"/>
          </a:xfrm>
          <a:prstGeom prst="wedgeRoundRectCallout">
            <a:avLst>
              <a:gd name="adj1" fmla="val 90197"/>
              <a:gd name="adj2" fmla="val -120587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Перемещаем на самый вверх в слое</a:t>
            </a:r>
            <a:endParaRPr lang="de-DE" sz="20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736" y="1825625"/>
            <a:ext cx="1676634" cy="2915057"/>
          </a:xfrm>
          <a:prstGeom prst="rect">
            <a:avLst/>
          </a:prstGeom>
        </p:spPr>
      </p:pic>
      <p:pic>
        <p:nvPicPr>
          <p:cNvPr id="17" name="Объект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7169" y="1690688"/>
            <a:ext cx="5006192" cy="4351338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3847" y="1825625"/>
            <a:ext cx="2486372" cy="2495898"/>
          </a:xfrm>
          <a:prstGeom prst="rect">
            <a:avLst/>
          </a:prstGeom>
        </p:spPr>
      </p:pic>
      <p:pic>
        <p:nvPicPr>
          <p:cNvPr id="19" name="Рисунок 18"/>
          <p:cNvPicPr/>
          <p:nvPr/>
        </p:nvPicPr>
        <p:blipFill>
          <a:blip r:embed="rId7"/>
          <a:stretch>
            <a:fillRect/>
          </a:stretch>
        </p:blipFill>
        <p:spPr>
          <a:xfrm>
            <a:off x="1" y="1188083"/>
            <a:ext cx="12191999" cy="566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7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0843"/>
            <a:ext cx="4737275" cy="518089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346" y="1410843"/>
            <a:ext cx="4776886" cy="5180899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Примеры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игр,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созданны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Construct 2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363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Добавляем событие (Взаимодействие спрайтов) 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9" y="1210385"/>
            <a:ext cx="3524742" cy="2619741"/>
          </a:xfrm>
          <a:prstGeom prst="rect">
            <a:avLst/>
          </a:prstGeom>
        </p:spPr>
      </p:pic>
      <p:sp>
        <p:nvSpPr>
          <p:cNvPr id="16" name="Скругленный прямоугольник 15"/>
          <p:cNvSpPr/>
          <p:nvPr/>
        </p:nvSpPr>
        <p:spPr>
          <a:xfrm>
            <a:off x="1349299" y="1216438"/>
            <a:ext cx="970156" cy="32924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736" y="1210385"/>
            <a:ext cx="7557864" cy="5563194"/>
          </a:xfrm>
          <a:prstGeom prst="rect">
            <a:avLst/>
          </a:prstGeom>
        </p:spPr>
      </p:pic>
      <p:sp>
        <p:nvSpPr>
          <p:cNvPr id="20" name="Скругленный прямоугольник 19"/>
          <p:cNvSpPr/>
          <p:nvPr/>
        </p:nvSpPr>
        <p:spPr>
          <a:xfrm>
            <a:off x="4377812" y="1435633"/>
            <a:ext cx="970156" cy="32924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5663" y="2389341"/>
            <a:ext cx="4201721" cy="3575468"/>
          </a:xfrm>
          <a:prstGeom prst="rect">
            <a:avLst/>
          </a:prstGeom>
        </p:spPr>
      </p:pic>
      <p:sp>
        <p:nvSpPr>
          <p:cNvPr id="21" name="Скругленный прямоугольник 20"/>
          <p:cNvSpPr/>
          <p:nvPr/>
        </p:nvSpPr>
        <p:spPr>
          <a:xfrm>
            <a:off x="7092176" y="2974613"/>
            <a:ext cx="512956" cy="41535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9337077" y="5649208"/>
            <a:ext cx="696853" cy="28214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5504" y="2402773"/>
            <a:ext cx="4202327" cy="3584338"/>
          </a:xfrm>
          <a:prstGeom prst="rect">
            <a:avLst/>
          </a:prstGeom>
        </p:spPr>
      </p:pic>
      <p:sp>
        <p:nvSpPr>
          <p:cNvPr id="23" name="Скругленный прямоугольник 22"/>
          <p:cNvSpPr/>
          <p:nvPr/>
        </p:nvSpPr>
        <p:spPr>
          <a:xfrm>
            <a:off x="7605132" y="3902237"/>
            <a:ext cx="1338146" cy="17910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9364857" y="5689576"/>
            <a:ext cx="669074" cy="24406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5166" y="3033685"/>
            <a:ext cx="4182059" cy="1829055"/>
          </a:xfrm>
          <a:prstGeom prst="rect">
            <a:avLst/>
          </a:prstGeom>
        </p:spPr>
      </p:pic>
      <p:sp>
        <p:nvSpPr>
          <p:cNvPr id="25" name="Скругленный прямоугольник 24"/>
          <p:cNvSpPr/>
          <p:nvPr/>
        </p:nvSpPr>
        <p:spPr>
          <a:xfrm>
            <a:off x="6966676" y="3876853"/>
            <a:ext cx="3067254" cy="32924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0288" y="2268470"/>
            <a:ext cx="5122102" cy="4253649"/>
          </a:xfrm>
          <a:prstGeom prst="rect">
            <a:avLst/>
          </a:prstGeom>
        </p:spPr>
      </p:pic>
      <p:sp>
        <p:nvSpPr>
          <p:cNvPr id="26" name="Скругленный прямоугольник 25"/>
          <p:cNvSpPr/>
          <p:nvPr/>
        </p:nvSpPr>
        <p:spPr>
          <a:xfrm>
            <a:off x="6791698" y="2943721"/>
            <a:ext cx="512956" cy="49642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8810068" y="6127695"/>
            <a:ext cx="802888" cy="30807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23292" y="3217339"/>
            <a:ext cx="4210638" cy="2038635"/>
          </a:xfrm>
          <a:prstGeom prst="rect">
            <a:avLst/>
          </a:prstGeom>
        </p:spPr>
      </p:pic>
      <p:sp>
        <p:nvSpPr>
          <p:cNvPr id="29" name="Скругленный прямоугольник 28"/>
          <p:cNvSpPr/>
          <p:nvPr/>
        </p:nvSpPr>
        <p:spPr>
          <a:xfrm>
            <a:off x="9132849" y="4856039"/>
            <a:ext cx="802888" cy="32924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07736" y="1210385"/>
            <a:ext cx="7557864" cy="5531785"/>
          </a:xfrm>
          <a:prstGeom prst="rect">
            <a:avLst/>
          </a:prstGeom>
        </p:spPr>
      </p:pic>
      <p:sp>
        <p:nvSpPr>
          <p:cNvPr id="31" name="Скругленный прямоугольник 30"/>
          <p:cNvSpPr/>
          <p:nvPr/>
        </p:nvSpPr>
        <p:spPr>
          <a:xfrm>
            <a:off x="6607098" y="1461564"/>
            <a:ext cx="585439" cy="27113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58703" y="1893179"/>
            <a:ext cx="5525271" cy="4686954"/>
          </a:xfrm>
          <a:prstGeom prst="rect">
            <a:avLst/>
          </a:prstGeom>
        </p:spPr>
      </p:pic>
      <p:sp>
        <p:nvSpPr>
          <p:cNvPr id="33" name="Скругленный прямоугольник 32"/>
          <p:cNvSpPr/>
          <p:nvPr/>
        </p:nvSpPr>
        <p:spPr>
          <a:xfrm>
            <a:off x="9681644" y="6229393"/>
            <a:ext cx="771128" cy="27113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7374485" y="2595375"/>
            <a:ext cx="704769" cy="58338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5" name="Рисунок 3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58703" y="1933961"/>
            <a:ext cx="5525271" cy="4686954"/>
          </a:xfrm>
          <a:prstGeom prst="rect">
            <a:avLst/>
          </a:prstGeom>
        </p:spPr>
      </p:pic>
      <p:sp>
        <p:nvSpPr>
          <p:cNvPr id="36" name="Скругленный прямоугольник 35"/>
          <p:cNvSpPr/>
          <p:nvPr/>
        </p:nvSpPr>
        <p:spPr>
          <a:xfrm>
            <a:off x="5391200" y="4516673"/>
            <a:ext cx="831180" cy="27113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9651618" y="6276358"/>
            <a:ext cx="831180" cy="27113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8" name="Рисунок 3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07736" y="1210385"/>
            <a:ext cx="7596313" cy="5516170"/>
          </a:xfrm>
          <a:prstGeom prst="rect">
            <a:avLst/>
          </a:prstGeom>
        </p:spPr>
      </p:pic>
      <p:sp>
        <p:nvSpPr>
          <p:cNvPr id="39" name="Скругленная прямоугольная выноска 38"/>
          <p:cNvSpPr>
            <a:spLocks noChangeArrowheads="1"/>
          </p:cNvSpPr>
          <p:nvPr/>
        </p:nvSpPr>
        <p:spPr bwMode="auto">
          <a:xfrm flipH="1">
            <a:off x="5020254" y="2529224"/>
            <a:ext cx="6524046" cy="790319"/>
          </a:xfrm>
          <a:prstGeom prst="wedgeRoundRectCallout">
            <a:avLst>
              <a:gd name="adj1" fmla="val 35908"/>
              <a:gd name="adj2" fmla="val -150193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000" dirty="0" smtClean="0"/>
              <a:t>Player </a:t>
            </a:r>
            <a:r>
              <a:rPr lang="ru-RU" sz="2000" dirty="0" smtClean="0"/>
              <a:t>касается </a:t>
            </a:r>
            <a:r>
              <a:rPr lang="ru-RU" sz="2000" dirty="0" smtClean="0"/>
              <a:t>яблочка, </a:t>
            </a:r>
            <a:r>
              <a:rPr lang="ru-RU" sz="2000" dirty="0" smtClean="0"/>
              <a:t>яблочко исчезает  (разрушается)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84914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9" grpId="0" animBg="1"/>
      <p:bldP spid="29" grpId="1" animBg="1"/>
      <p:bldP spid="31" grpId="0" animBg="1"/>
      <p:bldP spid="33" grpId="0" animBg="1"/>
      <p:bldP spid="33" grpId="1" animBg="1"/>
      <p:bldP spid="34" grpId="0" animBg="1"/>
      <p:bldP spid="34" grpId="1" animBg="1"/>
      <p:bldP spid="36" grpId="0" animBg="1"/>
      <p:bldP spid="36" grpId="1" animBg="1"/>
      <p:bldP spid="37" grpId="0" animBg="1"/>
      <p:bldP spid="37" grpId="1" animBg="1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Дополнительно 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40" name="Группа 39"/>
          <p:cNvGrpSpPr/>
          <p:nvPr/>
        </p:nvGrpSpPr>
        <p:grpSpPr>
          <a:xfrm>
            <a:off x="311149" y="1727351"/>
            <a:ext cx="11609505" cy="920113"/>
            <a:chOff x="215900" y="4269829"/>
            <a:chExt cx="11609505" cy="920113"/>
          </a:xfrm>
        </p:grpSpPr>
        <p:sp>
          <p:nvSpPr>
            <p:cNvPr id="41" name="Скругленный прямоугольник 40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Изменить спрайт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Player (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дорисовать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2" name="Рисунок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grpSp>
        <p:nvGrpSpPr>
          <p:cNvPr id="44" name="Группа 43"/>
          <p:cNvGrpSpPr/>
          <p:nvPr/>
        </p:nvGrpSpPr>
        <p:grpSpPr>
          <a:xfrm>
            <a:off x="307435" y="2827607"/>
            <a:ext cx="11609505" cy="920113"/>
            <a:chOff x="215900" y="4269829"/>
            <a:chExt cx="11609505" cy="920113"/>
          </a:xfrm>
        </p:grpSpPr>
        <p:sp>
          <p:nvSpPr>
            <p:cNvPr id="45" name="Скругленный прямоугольник 44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Изменить Землю и 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Деревья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дорисовать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6" name="Рисунок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grpSp>
        <p:nvGrpSpPr>
          <p:cNvPr id="47" name="Группа 46"/>
          <p:cNvGrpSpPr/>
          <p:nvPr/>
        </p:nvGrpSpPr>
        <p:grpSpPr>
          <a:xfrm>
            <a:off x="307435" y="3953878"/>
            <a:ext cx="11609505" cy="920113"/>
            <a:chOff x="215900" y="4269829"/>
            <a:chExt cx="11609505" cy="920113"/>
          </a:xfrm>
        </p:grpSpPr>
        <p:sp>
          <p:nvSpPr>
            <p:cNvPr id="48" name="Скругленный прямоугольник 47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Изменить спрайт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Я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блоко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дорисовать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9" name="Рисунок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grpSp>
        <p:nvGrpSpPr>
          <p:cNvPr id="50" name="Группа 49"/>
          <p:cNvGrpSpPr/>
          <p:nvPr/>
        </p:nvGrpSpPr>
        <p:grpSpPr>
          <a:xfrm>
            <a:off x="307435" y="5057844"/>
            <a:ext cx="11609505" cy="920113"/>
            <a:chOff x="215900" y="4269829"/>
            <a:chExt cx="11609505" cy="920113"/>
          </a:xfrm>
        </p:grpSpPr>
        <p:sp>
          <p:nvSpPr>
            <p:cNvPr id="51" name="Скругленный прямоугольник 50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Добавить еще несколько объектов, солнце, облака и 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т.д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2" name="Рисунок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756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Примеры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игр,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созданны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Construct 2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91" y="1410844"/>
            <a:ext cx="4776886" cy="518089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153" y="1410843"/>
            <a:ext cx="6883991" cy="518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1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Запускаем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Construct 2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pic>
        <p:nvPicPr>
          <p:cNvPr id="13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2098" y="1166250"/>
            <a:ext cx="10269133" cy="543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0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Создаем новый проект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9" y="1369984"/>
            <a:ext cx="5383143" cy="4651675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4"/>
          <a:stretch>
            <a:fillRect/>
          </a:stretch>
        </p:blipFill>
        <p:spPr>
          <a:xfrm>
            <a:off x="6077415" y="1396130"/>
            <a:ext cx="5218770" cy="534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5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Интерфейс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Construct 2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28" y="1188083"/>
            <a:ext cx="10558869" cy="5627274"/>
          </a:xfrm>
          <a:prstGeom prst="rect">
            <a:avLst/>
          </a:prstGeom>
        </p:spPr>
      </p:pic>
      <p:sp>
        <p:nvSpPr>
          <p:cNvPr id="13" name="Скругленная прямоугольная выноска 12"/>
          <p:cNvSpPr>
            <a:spLocks noChangeArrowheads="1"/>
          </p:cNvSpPr>
          <p:nvPr/>
        </p:nvSpPr>
        <p:spPr bwMode="auto">
          <a:xfrm flipH="1">
            <a:off x="1085850" y="2376583"/>
            <a:ext cx="2617470" cy="832293"/>
          </a:xfrm>
          <a:prstGeom prst="wedgeRoundRectCallout">
            <a:avLst>
              <a:gd name="adj1" fmla="val 35213"/>
              <a:gd name="adj2" fmla="val 138516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sz="2000" dirty="0" smtClean="0"/>
              <a:t>Properties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(Свойства)</a:t>
            </a:r>
            <a:endParaRPr lang="de-DE" sz="2000" dirty="0"/>
          </a:p>
        </p:txBody>
      </p:sp>
      <p:sp>
        <p:nvSpPr>
          <p:cNvPr id="14" name="Скругленная прямоугольная выноска 13"/>
          <p:cNvSpPr>
            <a:spLocks noChangeArrowheads="1"/>
          </p:cNvSpPr>
          <p:nvPr/>
        </p:nvSpPr>
        <p:spPr bwMode="auto">
          <a:xfrm flipH="1">
            <a:off x="8658882" y="1978521"/>
            <a:ext cx="2617470" cy="832293"/>
          </a:xfrm>
          <a:prstGeom prst="wedgeRoundRectCallout">
            <a:avLst>
              <a:gd name="adj1" fmla="val -595"/>
              <a:gd name="adj2" fmla="val 154996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000" dirty="0" smtClean="0"/>
              <a:t>Projects</a:t>
            </a:r>
            <a:endParaRPr lang="de-DE" sz="2000" dirty="0" smtClean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(Дерево проекта)</a:t>
            </a:r>
            <a:endParaRPr lang="de-DE" sz="2000" dirty="0"/>
          </a:p>
        </p:txBody>
      </p:sp>
      <p:sp>
        <p:nvSpPr>
          <p:cNvPr id="16" name="Скругленная прямоугольная выноска 15"/>
          <p:cNvSpPr>
            <a:spLocks noChangeArrowheads="1"/>
          </p:cNvSpPr>
          <p:nvPr/>
        </p:nvSpPr>
        <p:spPr bwMode="auto">
          <a:xfrm flipH="1">
            <a:off x="8658882" y="4517752"/>
            <a:ext cx="2617470" cy="832293"/>
          </a:xfrm>
          <a:prstGeom prst="wedgeRoundRectCallout">
            <a:avLst>
              <a:gd name="adj1" fmla="val -595"/>
              <a:gd name="adj2" fmla="val 154996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000" dirty="0" smtClean="0"/>
              <a:t>Objects</a:t>
            </a:r>
            <a:endParaRPr lang="de-DE" sz="2000" dirty="0" smtClean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(объекты)</a:t>
            </a:r>
            <a:endParaRPr lang="de-DE" sz="2000" dirty="0"/>
          </a:p>
        </p:txBody>
      </p:sp>
      <p:sp>
        <p:nvSpPr>
          <p:cNvPr id="17" name="Скругленная прямоугольная выноска 16"/>
          <p:cNvSpPr>
            <a:spLocks noChangeArrowheads="1"/>
          </p:cNvSpPr>
          <p:nvPr/>
        </p:nvSpPr>
        <p:spPr bwMode="auto">
          <a:xfrm flipH="1">
            <a:off x="4399302" y="3084387"/>
            <a:ext cx="3578838" cy="832293"/>
          </a:xfrm>
          <a:prstGeom prst="wedgeRoundRectCallout">
            <a:avLst>
              <a:gd name="adj1" fmla="val 917"/>
              <a:gd name="adj2" fmla="val 142637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000" dirty="0" smtClean="0"/>
              <a:t>Layout1</a:t>
            </a:r>
            <a:endParaRPr lang="de-DE" sz="2000" dirty="0" smtClean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(Рабочая область проекта)</a:t>
            </a:r>
            <a:endParaRPr lang="de-DE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56" y="1235214"/>
            <a:ext cx="10613211" cy="5580143"/>
          </a:xfrm>
          <a:prstGeom prst="rect">
            <a:avLst/>
          </a:prstGeom>
        </p:spPr>
      </p:pic>
      <p:sp>
        <p:nvSpPr>
          <p:cNvPr id="18" name="Скругленная прямоугольная выноска 17"/>
          <p:cNvSpPr>
            <a:spLocks noChangeArrowheads="1"/>
          </p:cNvSpPr>
          <p:nvPr/>
        </p:nvSpPr>
        <p:spPr bwMode="auto">
          <a:xfrm flipH="1">
            <a:off x="8724555" y="2025652"/>
            <a:ext cx="2617470" cy="832293"/>
          </a:xfrm>
          <a:prstGeom prst="wedgeRoundRectCallout">
            <a:avLst>
              <a:gd name="adj1" fmla="val -595"/>
              <a:gd name="adj2" fmla="val 154996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000" dirty="0" smtClean="0"/>
              <a:t>Layers</a:t>
            </a:r>
            <a:endParaRPr lang="de-DE" sz="2000" dirty="0" smtClean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(слои)</a:t>
            </a:r>
            <a:endParaRPr lang="de-DE" sz="2000" dirty="0"/>
          </a:p>
        </p:txBody>
      </p:sp>
      <p:sp>
        <p:nvSpPr>
          <p:cNvPr id="19" name="Скругленная прямоугольная выноска 18"/>
          <p:cNvSpPr>
            <a:spLocks noChangeArrowheads="1"/>
          </p:cNvSpPr>
          <p:nvPr/>
        </p:nvSpPr>
        <p:spPr bwMode="auto">
          <a:xfrm flipH="1">
            <a:off x="3913076" y="2953170"/>
            <a:ext cx="3340718" cy="832293"/>
          </a:xfrm>
          <a:prstGeom prst="wedgeRoundRectCallout">
            <a:avLst>
              <a:gd name="adj1" fmla="val -595"/>
              <a:gd name="adj2" fmla="val 154996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sz="2000" dirty="0" smtClean="0"/>
              <a:t>Event </a:t>
            </a:r>
            <a:r>
              <a:rPr lang="de-DE" sz="2000" dirty="0" err="1" smtClean="0"/>
              <a:t>sheet</a:t>
            </a:r>
            <a:endParaRPr lang="de-DE" sz="2000" dirty="0" smtClean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(таблица событий)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10932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Настроим просмотр проекта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49" y="1188083"/>
            <a:ext cx="2410161" cy="5611008"/>
          </a:xfrm>
          <a:prstGeom prst="rect">
            <a:avLst/>
          </a:prstGeom>
        </p:spPr>
      </p:pic>
      <p:sp>
        <p:nvSpPr>
          <p:cNvPr id="4" name="Скругленный прямоугольник 3"/>
          <p:cNvSpPr/>
          <p:nvPr/>
        </p:nvSpPr>
        <p:spPr>
          <a:xfrm>
            <a:off x="479501" y="4265167"/>
            <a:ext cx="936703" cy="27823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416204" y="1742050"/>
            <a:ext cx="936703" cy="27823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кругленная прямоугольная выноска 21"/>
          <p:cNvSpPr>
            <a:spLocks noChangeArrowheads="1"/>
          </p:cNvSpPr>
          <p:nvPr/>
        </p:nvSpPr>
        <p:spPr bwMode="auto">
          <a:xfrm flipH="1">
            <a:off x="3826365" y="1438918"/>
            <a:ext cx="3340718" cy="553967"/>
          </a:xfrm>
          <a:prstGeom prst="wedgeRoundRectCallout">
            <a:avLst>
              <a:gd name="adj1" fmla="val 99544"/>
              <a:gd name="adj2" fmla="val 34412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Зададим имя проекту</a:t>
            </a:r>
            <a:endParaRPr lang="de-DE" sz="2000" dirty="0"/>
          </a:p>
        </p:txBody>
      </p:sp>
      <p:sp>
        <p:nvSpPr>
          <p:cNvPr id="24" name="Скругленная прямоугольная выноска 23"/>
          <p:cNvSpPr>
            <a:spLocks noChangeArrowheads="1"/>
          </p:cNvSpPr>
          <p:nvPr/>
        </p:nvSpPr>
        <p:spPr bwMode="auto">
          <a:xfrm flipH="1">
            <a:off x="3840556" y="3852572"/>
            <a:ext cx="3326527" cy="1053965"/>
          </a:xfrm>
          <a:prstGeom prst="wedgeRoundRectCallout">
            <a:avLst>
              <a:gd name="adj1" fmla="val 99544"/>
              <a:gd name="adj2" fmla="val 34412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Выбираем </a:t>
            </a:r>
            <a:r>
              <a:rPr lang="ru-RU" sz="2000" dirty="0" smtClean="0"/>
              <a:t>браузер, </a:t>
            </a:r>
            <a:r>
              <a:rPr lang="ru-RU" sz="2000" dirty="0" smtClean="0"/>
              <a:t>в котором будет </a:t>
            </a:r>
            <a:r>
              <a:rPr lang="ru-RU" sz="2000" dirty="0"/>
              <a:t>з</a:t>
            </a:r>
            <a:r>
              <a:rPr lang="ru-RU" sz="2000" dirty="0" smtClean="0"/>
              <a:t>апускаться проект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27505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22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Создаем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первый объект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6" y="2425869"/>
            <a:ext cx="1338944" cy="1338944"/>
          </a:xfrm>
          <a:prstGeom prst="rect">
            <a:avLst/>
          </a:prstGeom>
        </p:spPr>
      </p:pic>
      <p:cxnSp>
        <p:nvCxnSpPr>
          <p:cNvPr id="13" name="Прямая со стрелкой 12"/>
          <p:cNvCxnSpPr/>
          <p:nvPr/>
        </p:nvCxnSpPr>
        <p:spPr>
          <a:xfrm>
            <a:off x="1751604" y="3098209"/>
            <a:ext cx="563335" cy="0"/>
          </a:xfrm>
          <a:prstGeom prst="straightConnector1">
            <a:avLst/>
          </a:prstGeom>
          <a:ln w="76200">
            <a:solidFill>
              <a:srgbClr val="5BBA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8983" y="2202845"/>
            <a:ext cx="2201437" cy="390371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789" y="2202845"/>
            <a:ext cx="4491199" cy="3903710"/>
          </a:xfrm>
          <a:prstGeom prst="rect">
            <a:avLst/>
          </a:prstGeom>
        </p:spPr>
      </p:pic>
      <p:sp>
        <p:nvSpPr>
          <p:cNvPr id="17" name="Скругленный прямоугольник 16"/>
          <p:cNvSpPr/>
          <p:nvPr/>
        </p:nvSpPr>
        <p:spPr>
          <a:xfrm>
            <a:off x="7616283" y="4376680"/>
            <a:ext cx="646771" cy="46295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8374565" y="5818703"/>
            <a:ext cx="680225" cy="27823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2477" y="2502098"/>
            <a:ext cx="1399159" cy="1399159"/>
          </a:xfrm>
          <a:prstGeom prst="rect">
            <a:avLst/>
          </a:prstGeom>
        </p:spPr>
      </p:pic>
      <p:cxnSp>
        <p:nvCxnSpPr>
          <p:cNvPr id="19" name="Прямая со стрелкой 18"/>
          <p:cNvCxnSpPr/>
          <p:nvPr/>
        </p:nvCxnSpPr>
        <p:spPr>
          <a:xfrm>
            <a:off x="9919142" y="3207280"/>
            <a:ext cx="563335" cy="0"/>
          </a:xfrm>
          <a:prstGeom prst="straightConnector1">
            <a:avLst/>
          </a:prstGeom>
          <a:ln w="76200">
            <a:solidFill>
              <a:srgbClr val="5BBA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13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Создаем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первый объект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50" y="1823702"/>
            <a:ext cx="4734586" cy="3620005"/>
          </a:xfrm>
          <a:prstGeom prst="rect">
            <a:avLst/>
          </a:prstGeom>
        </p:spPr>
      </p:pic>
      <p:pic>
        <p:nvPicPr>
          <p:cNvPr id="15" name="Объект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67492" y="2694620"/>
            <a:ext cx="2505425" cy="2467319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003" y="2462849"/>
            <a:ext cx="2953162" cy="2953162"/>
          </a:xfrm>
          <a:prstGeom prst="rect">
            <a:avLst/>
          </a:prstGeom>
        </p:spPr>
      </p:pic>
      <p:sp>
        <p:nvSpPr>
          <p:cNvPr id="21" name="Скругленный прямоугольник 20"/>
          <p:cNvSpPr/>
          <p:nvPr/>
        </p:nvSpPr>
        <p:spPr>
          <a:xfrm>
            <a:off x="4549699" y="1823702"/>
            <a:ext cx="530202" cy="27823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88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3013</TotalTime>
  <Words>210</Words>
  <Application>Microsoft Office PowerPoint</Application>
  <PresentationFormat>Широкоэкранный</PresentationFormat>
  <Paragraphs>49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Kiber One</dc:creator>
  <cp:lastModifiedBy>Elena KIBERone</cp:lastModifiedBy>
  <cp:revision>48</cp:revision>
  <dcterms:created xsi:type="dcterms:W3CDTF">2019-11-15T11:09:47Z</dcterms:created>
  <dcterms:modified xsi:type="dcterms:W3CDTF">2020-03-06T11:50:26Z</dcterms:modified>
</cp:coreProperties>
</file>