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6" r:id="rId4"/>
    <p:sldId id="301" r:id="rId5"/>
    <p:sldId id="298" r:id="rId6"/>
    <p:sldId id="297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00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6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15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5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78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15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6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12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2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2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29D50-FEC0-434A-A14E-60E615F447F1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89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3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17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17.png"/><Relationship Id="rId7" Type="http://schemas.openxmlformats.org/officeDocument/2006/relationships/image" Target="../media/image8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17.png"/><Relationship Id="rId7" Type="http://schemas.openxmlformats.org/officeDocument/2006/relationships/image" Target="../media/image8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620" y="4429919"/>
            <a:ext cx="3290680" cy="17012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04" y="5478788"/>
            <a:ext cx="3177966" cy="1271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47063" y="6316561"/>
            <a:ext cx="329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Урок 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1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Подсчет очков, событие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311149" y="1373644"/>
            <a:ext cx="11609505" cy="920113"/>
            <a:chOff x="215900" y="4269829"/>
            <a:chExt cx="11609505" cy="920113"/>
          </a:xfrm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Изменить значение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Parallax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для слоя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</a:t>
              </a:r>
              <a:r>
                <a:rPr lang="en-US" sz="28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15" name="Группа 14"/>
          <p:cNvGrpSpPr/>
          <p:nvPr/>
        </p:nvGrpSpPr>
        <p:grpSpPr>
          <a:xfrm>
            <a:off x="311148" y="2565817"/>
            <a:ext cx="11609505" cy="920113"/>
            <a:chOff x="215900" y="4269829"/>
            <a:chExt cx="11609505" cy="920113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Запустим проект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207" y="3657290"/>
            <a:ext cx="6630042" cy="320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3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Оформление игры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311149" y="1373644"/>
            <a:ext cx="11609505" cy="920113"/>
            <a:chOff x="215900" y="4269829"/>
            <a:chExt cx="11609505" cy="920113"/>
          </a:xfrm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Заменить объект земля, деревья и облака на заготовленные 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87" y="2568293"/>
            <a:ext cx="1663094" cy="16630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03" y="2568292"/>
            <a:ext cx="1999924" cy="16630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38" y="2568292"/>
            <a:ext cx="1589918" cy="1663094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351525" y="2675223"/>
            <a:ext cx="11609505" cy="920113"/>
            <a:chOff x="215900" y="4269829"/>
            <a:chExt cx="11609505" cy="920113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Заменить спрайт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на картинку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sonic stand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728" y="2667857"/>
            <a:ext cx="902765" cy="902765"/>
          </a:xfrm>
          <a:prstGeom prst="rect">
            <a:avLst/>
          </a:prstGeom>
        </p:spPr>
      </p:pic>
      <p:grpSp>
        <p:nvGrpSpPr>
          <p:cNvPr id="25" name="Группа 24"/>
          <p:cNvGrpSpPr/>
          <p:nvPr/>
        </p:nvGrpSpPr>
        <p:grpSpPr>
          <a:xfrm>
            <a:off x="311149" y="3952088"/>
            <a:ext cx="11609505" cy="920113"/>
            <a:chOff x="215900" y="4269829"/>
            <a:chExt cx="11609505" cy="920113"/>
          </a:xfrm>
        </p:grpSpPr>
        <p:sp>
          <p:nvSpPr>
            <p:cNvPr id="26" name="Скругленный прямоугольник 25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Заменить спрайт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Point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на картинку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ring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570" y="4036890"/>
            <a:ext cx="750508" cy="750508"/>
          </a:xfrm>
          <a:prstGeom prst="rect">
            <a:avLst/>
          </a:prstGeom>
        </p:spPr>
      </p:pic>
      <p:grpSp>
        <p:nvGrpSpPr>
          <p:cNvPr id="28" name="Группа 27"/>
          <p:cNvGrpSpPr/>
          <p:nvPr/>
        </p:nvGrpSpPr>
        <p:grpSpPr>
          <a:xfrm>
            <a:off x="311148" y="5253667"/>
            <a:ext cx="11609505" cy="920113"/>
            <a:chOff x="215900" y="4269829"/>
            <a:chExt cx="11609505" cy="920113"/>
          </a:xfrm>
        </p:grpSpPr>
        <p:sp>
          <p:nvSpPr>
            <p:cNvPr id="29" name="Скругленный прямоугольник 28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Запустим проект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656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Анимация спрайтов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311149" y="1402180"/>
            <a:ext cx="11609505" cy="920113"/>
            <a:chOff x="215900" y="4269829"/>
            <a:chExt cx="11609505" cy="920113"/>
          </a:xfrm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Переименуем спрайт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Point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ring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32" name="Группа 31"/>
          <p:cNvGrpSpPr/>
          <p:nvPr/>
        </p:nvGrpSpPr>
        <p:grpSpPr>
          <a:xfrm>
            <a:off x="311149" y="2654331"/>
            <a:ext cx="11609505" cy="920113"/>
            <a:chOff x="215900" y="4269829"/>
            <a:chExt cx="11609505" cy="920113"/>
          </a:xfrm>
        </p:grpSpPr>
        <p:sp>
          <p:nvSpPr>
            <p:cNvPr id="33" name="Скругленный прямоугольник 32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Добавим анимация спрайту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ring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35" name="Рисунок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149" y="1508882"/>
            <a:ext cx="750508" cy="750508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149" y="2739133"/>
            <a:ext cx="750508" cy="750508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955" y="3891035"/>
            <a:ext cx="946181" cy="946181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13" y="3857055"/>
            <a:ext cx="980161" cy="980161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51" y="3857055"/>
            <a:ext cx="980161" cy="980161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91" y="3791913"/>
            <a:ext cx="1045303" cy="1045303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974" y="3824484"/>
            <a:ext cx="1012732" cy="1012732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787" y="3824484"/>
            <a:ext cx="1012732" cy="1012732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28" y="3857055"/>
            <a:ext cx="980161" cy="980161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57" y="3857055"/>
            <a:ext cx="980161" cy="980161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81" y="3824484"/>
            <a:ext cx="1012732" cy="1012732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1" y="3791912"/>
            <a:ext cx="1045303" cy="10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6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Анимация спрайтов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731" y="1188083"/>
            <a:ext cx="6020640" cy="543000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889" y="1292873"/>
            <a:ext cx="5963482" cy="53252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479" y="1254768"/>
            <a:ext cx="5982535" cy="5363323"/>
          </a:xfrm>
          <a:prstGeom prst="rect">
            <a:avLst/>
          </a:prstGeom>
        </p:spPr>
      </p:pic>
      <p:sp>
        <p:nvSpPr>
          <p:cNvPr id="28" name="Скругленный прямоугольник 27"/>
          <p:cNvSpPr/>
          <p:nvPr/>
        </p:nvSpPr>
        <p:spPr>
          <a:xfrm>
            <a:off x="3647656" y="1673638"/>
            <a:ext cx="306506" cy="3292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кругленная прямоугольная выноска 28"/>
          <p:cNvSpPr>
            <a:spLocks noChangeArrowheads="1"/>
          </p:cNvSpPr>
          <p:nvPr/>
        </p:nvSpPr>
        <p:spPr bwMode="auto">
          <a:xfrm flipH="1">
            <a:off x="3538822" y="2710633"/>
            <a:ext cx="2305924" cy="790319"/>
          </a:xfrm>
          <a:prstGeom prst="wedgeRoundRectCallout">
            <a:avLst>
              <a:gd name="adj1" fmla="val 35908"/>
              <a:gd name="adj2" fmla="val -150193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Выбираем файл </a:t>
            </a:r>
            <a:r>
              <a:rPr lang="en-US" sz="2000" dirty="0" smtClean="0"/>
              <a:t>ring1</a:t>
            </a:r>
            <a:endParaRPr lang="de-DE" sz="2000" dirty="0"/>
          </a:p>
        </p:txBody>
      </p:sp>
      <p:grpSp>
        <p:nvGrpSpPr>
          <p:cNvPr id="30" name="Группа 29"/>
          <p:cNvGrpSpPr/>
          <p:nvPr/>
        </p:nvGrpSpPr>
        <p:grpSpPr>
          <a:xfrm>
            <a:off x="276491" y="5697978"/>
            <a:ext cx="11609505" cy="920113"/>
            <a:chOff x="215900" y="4269829"/>
            <a:chExt cx="11609505" cy="920113"/>
          </a:xfrm>
        </p:grpSpPr>
        <p:sp>
          <p:nvSpPr>
            <p:cNvPr id="31" name="Скругленный прямоугольник 30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все файлы до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ring9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Рисунок 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8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Анимация спрайтов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157" y="1188083"/>
            <a:ext cx="5944430" cy="533474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49" y="1188083"/>
            <a:ext cx="4289777" cy="3619500"/>
          </a:xfrm>
          <a:prstGeom prst="rect">
            <a:avLst/>
          </a:prstGeom>
        </p:spPr>
      </p:pic>
      <p:sp>
        <p:nvSpPr>
          <p:cNvPr id="16" name="Скругленная прямоугольная выноска 15"/>
          <p:cNvSpPr>
            <a:spLocks noChangeArrowheads="1"/>
          </p:cNvSpPr>
          <p:nvPr/>
        </p:nvSpPr>
        <p:spPr bwMode="auto">
          <a:xfrm flipH="1">
            <a:off x="9951362" y="2100995"/>
            <a:ext cx="2095859" cy="724545"/>
          </a:xfrm>
          <a:prstGeom prst="wedgeRoundRectCallout">
            <a:avLst>
              <a:gd name="adj1" fmla="val 63619"/>
              <a:gd name="adj2" fmla="val -105851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Название анимации</a:t>
            </a:r>
            <a:endParaRPr lang="de-DE" sz="2000" dirty="0"/>
          </a:p>
        </p:txBody>
      </p:sp>
      <p:sp>
        <p:nvSpPr>
          <p:cNvPr id="17" name="Скругленная прямоугольная выноска 16"/>
          <p:cNvSpPr>
            <a:spLocks noChangeArrowheads="1"/>
          </p:cNvSpPr>
          <p:nvPr/>
        </p:nvSpPr>
        <p:spPr bwMode="auto">
          <a:xfrm flipH="1">
            <a:off x="4048951" y="1236067"/>
            <a:ext cx="2095859" cy="724545"/>
          </a:xfrm>
          <a:prstGeom prst="wedgeRoundRectCallout">
            <a:avLst>
              <a:gd name="adj1" fmla="val 137906"/>
              <a:gd name="adj2" fmla="val -22284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Свойства анимации</a:t>
            </a:r>
            <a:endParaRPr lang="de-DE" sz="2000" dirty="0"/>
          </a:p>
        </p:txBody>
      </p:sp>
      <p:sp>
        <p:nvSpPr>
          <p:cNvPr id="18" name="Скругленная прямоугольная выноска 17"/>
          <p:cNvSpPr>
            <a:spLocks noChangeArrowheads="1"/>
          </p:cNvSpPr>
          <p:nvPr/>
        </p:nvSpPr>
        <p:spPr bwMode="auto">
          <a:xfrm flipH="1">
            <a:off x="4600924" y="2273288"/>
            <a:ext cx="2095859" cy="552252"/>
          </a:xfrm>
          <a:prstGeom prst="wedgeRoundRectCallout">
            <a:avLst>
              <a:gd name="adj1" fmla="val 137906"/>
              <a:gd name="adj2" fmla="val -22284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Скорость</a:t>
            </a:r>
            <a:endParaRPr lang="de-DE" sz="2000" dirty="0"/>
          </a:p>
        </p:txBody>
      </p:sp>
      <p:sp>
        <p:nvSpPr>
          <p:cNvPr id="19" name="Скругленная прямоугольная выноска 18"/>
          <p:cNvSpPr>
            <a:spLocks noChangeArrowheads="1"/>
          </p:cNvSpPr>
          <p:nvPr/>
        </p:nvSpPr>
        <p:spPr bwMode="auto">
          <a:xfrm flipH="1">
            <a:off x="4600924" y="2962045"/>
            <a:ext cx="2095859" cy="552252"/>
          </a:xfrm>
          <a:prstGeom prst="wedgeRoundRectCallout">
            <a:avLst>
              <a:gd name="adj1" fmla="val 134958"/>
              <a:gd name="adj2" fmla="val -80460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Повторение</a:t>
            </a:r>
            <a:endParaRPr lang="de-DE" sz="2000" dirty="0"/>
          </a:p>
        </p:txBody>
      </p:sp>
      <p:sp>
        <p:nvSpPr>
          <p:cNvPr id="20" name="Скругленная прямоугольная выноска 19"/>
          <p:cNvSpPr>
            <a:spLocks noChangeArrowheads="1"/>
          </p:cNvSpPr>
          <p:nvPr/>
        </p:nvSpPr>
        <p:spPr bwMode="auto">
          <a:xfrm flipH="1">
            <a:off x="4600922" y="3650802"/>
            <a:ext cx="2095859" cy="686420"/>
          </a:xfrm>
          <a:prstGeom prst="wedgeRoundRectCallout">
            <a:avLst>
              <a:gd name="adj1" fmla="val 139674"/>
              <a:gd name="adj2" fmla="val -123359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Сколько сек. повторять</a:t>
            </a:r>
            <a:endParaRPr lang="de-DE" sz="2000" dirty="0"/>
          </a:p>
        </p:txBody>
      </p:sp>
      <p:sp>
        <p:nvSpPr>
          <p:cNvPr id="21" name="Скругленная прямоугольная выноска 20"/>
          <p:cNvSpPr>
            <a:spLocks noChangeArrowheads="1"/>
          </p:cNvSpPr>
          <p:nvPr/>
        </p:nvSpPr>
        <p:spPr bwMode="auto">
          <a:xfrm flipH="1">
            <a:off x="184240" y="4807583"/>
            <a:ext cx="2633100" cy="686420"/>
          </a:xfrm>
          <a:prstGeom prst="wedgeRoundRectCallout">
            <a:avLst>
              <a:gd name="adj1" fmla="val -33553"/>
              <a:gd name="adj2" fmla="val -233170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До какого кадра повторять</a:t>
            </a:r>
            <a:endParaRPr lang="de-DE" sz="2000" dirty="0"/>
          </a:p>
        </p:txBody>
      </p:sp>
      <p:sp>
        <p:nvSpPr>
          <p:cNvPr id="22" name="Скругленная прямоугольная выноска 21"/>
          <p:cNvSpPr>
            <a:spLocks noChangeArrowheads="1"/>
          </p:cNvSpPr>
          <p:nvPr/>
        </p:nvSpPr>
        <p:spPr bwMode="auto">
          <a:xfrm flipH="1">
            <a:off x="3015751" y="4819274"/>
            <a:ext cx="2633100" cy="686420"/>
          </a:xfrm>
          <a:prstGeom prst="wedgeRoundRectCallout">
            <a:avLst>
              <a:gd name="adj1" fmla="val 59835"/>
              <a:gd name="adj2" fmla="val -193566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sz="2000" dirty="0" smtClean="0"/>
              <a:t>Реверс </a:t>
            </a:r>
            <a:r>
              <a:rPr lang="ru-RU" sz="2000" dirty="0"/>
              <a:t>анимации</a:t>
            </a:r>
            <a:endParaRPr lang="de-DE" sz="2000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276491" y="5697978"/>
            <a:ext cx="11609505" cy="920113"/>
            <a:chOff x="215900" y="4269829"/>
            <a:chExt cx="11609505" cy="920113"/>
          </a:xfrm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Параметр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Loop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выбираем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 Запускаем проект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530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Анимация спрайта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73" y="1188083"/>
            <a:ext cx="6134956" cy="5125165"/>
          </a:xfrm>
          <a:prstGeom prst="rect">
            <a:avLst/>
          </a:prstGeom>
        </p:spPr>
      </p:pic>
      <p:sp>
        <p:nvSpPr>
          <p:cNvPr id="26" name="Скругленная прямоугольная выноска 25"/>
          <p:cNvSpPr>
            <a:spLocks noChangeArrowheads="1"/>
          </p:cNvSpPr>
          <p:nvPr/>
        </p:nvSpPr>
        <p:spPr bwMode="auto">
          <a:xfrm flipH="1">
            <a:off x="6605629" y="1402527"/>
            <a:ext cx="3944647" cy="481567"/>
          </a:xfrm>
          <a:prstGeom prst="wedgeRoundRectCallout">
            <a:avLst>
              <a:gd name="adj1" fmla="val 75836"/>
              <a:gd name="adj2" fmla="val -26307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Изменить название </a:t>
            </a:r>
            <a:r>
              <a:rPr lang="en-US" sz="2000" dirty="0" smtClean="0"/>
              <a:t>stand</a:t>
            </a:r>
            <a:endParaRPr lang="de-DE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87" y="1143220"/>
            <a:ext cx="6106377" cy="51061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87" y="1145356"/>
            <a:ext cx="6115904" cy="5134692"/>
          </a:xfrm>
          <a:prstGeom prst="rect">
            <a:avLst/>
          </a:prstGeom>
        </p:spPr>
      </p:pic>
      <p:sp>
        <p:nvSpPr>
          <p:cNvPr id="27" name="Скругленная прямоугольная выноска 26"/>
          <p:cNvSpPr>
            <a:spLocks noChangeArrowheads="1"/>
          </p:cNvSpPr>
          <p:nvPr/>
        </p:nvSpPr>
        <p:spPr bwMode="auto">
          <a:xfrm flipH="1">
            <a:off x="7182786" y="1792077"/>
            <a:ext cx="4370781" cy="481567"/>
          </a:xfrm>
          <a:prstGeom prst="wedgeRoundRectCallout">
            <a:avLst>
              <a:gd name="adj1" fmla="val 75836"/>
              <a:gd name="adj2" fmla="val -26307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Добавить анимации </a:t>
            </a:r>
            <a:r>
              <a:rPr lang="en-US" sz="2000" dirty="0" smtClean="0"/>
              <a:t>run, jump </a:t>
            </a:r>
            <a:r>
              <a:rPr lang="ru-RU" sz="2000" dirty="0" smtClean="0"/>
              <a:t>и </a:t>
            </a:r>
            <a:r>
              <a:rPr lang="en-US" sz="2000" dirty="0" smtClean="0"/>
              <a:t>fail</a:t>
            </a:r>
            <a:endParaRPr lang="de-DE" sz="2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725" y="1152430"/>
            <a:ext cx="6096851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8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Анимация спрайта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9" y="1402180"/>
            <a:ext cx="5596818" cy="1464588"/>
          </a:xfrm>
          <a:prstGeom prst="rect">
            <a:avLst/>
          </a:prstGeom>
        </p:spPr>
      </p:pic>
      <p:sp>
        <p:nvSpPr>
          <p:cNvPr id="13" name="Скругленная прямоугольная выноска 12"/>
          <p:cNvSpPr>
            <a:spLocks noChangeArrowheads="1"/>
          </p:cNvSpPr>
          <p:nvPr/>
        </p:nvSpPr>
        <p:spPr bwMode="auto">
          <a:xfrm flipH="1">
            <a:off x="6120105" y="1893690"/>
            <a:ext cx="4370781" cy="481567"/>
          </a:xfrm>
          <a:prstGeom prst="wedgeRoundRectCallout">
            <a:avLst>
              <a:gd name="adj1" fmla="val 75836"/>
              <a:gd name="adj2" fmla="val -26307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Анимация </a:t>
            </a:r>
            <a:r>
              <a:rPr lang="en-US" sz="2000" dirty="0" smtClean="0"/>
              <a:t>run</a:t>
            </a:r>
            <a:endParaRPr lang="de-DE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311149" y="3263697"/>
            <a:ext cx="11609505" cy="920113"/>
            <a:chOff x="215900" y="4269829"/>
            <a:chExt cx="11609505" cy="920113"/>
          </a:xfrm>
        </p:grpSpPr>
        <p:sp>
          <p:nvSpPr>
            <p:cNvPr id="15" name="Скругленный прямоугольник 14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 анимацию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jump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добавим 1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frame sonic jump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17" name="Группа 16"/>
          <p:cNvGrpSpPr/>
          <p:nvPr/>
        </p:nvGrpSpPr>
        <p:grpSpPr>
          <a:xfrm>
            <a:off x="315265" y="4454073"/>
            <a:ext cx="11609505" cy="920113"/>
            <a:chOff x="215900" y="4269829"/>
            <a:chExt cx="11609505" cy="920113"/>
          </a:xfrm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 анимацию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fail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добавим </a:t>
              </a:r>
              <a:r>
                <a:rPr lang="ru-RU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frame sonic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fail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20" name="Группа 19"/>
          <p:cNvGrpSpPr/>
          <p:nvPr/>
        </p:nvGrpSpPr>
        <p:grpSpPr>
          <a:xfrm>
            <a:off x="311149" y="5617586"/>
            <a:ext cx="11609505" cy="920113"/>
            <a:chOff x="215900" y="4269829"/>
            <a:chExt cx="11609505" cy="920113"/>
          </a:xfrm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Переходим к описанию событий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688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Анимации спрайта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48" y="1188083"/>
            <a:ext cx="6465113" cy="2222382"/>
          </a:xfrm>
          <a:prstGeom prst="rect">
            <a:avLst/>
          </a:prstGeom>
        </p:spPr>
      </p:pic>
      <p:sp>
        <p:nvSpPr>
          <p:cNvPr id="23" name="Скругленный прямоугольник 22"/>
          <p:cNvSpPr/>
          <p:nvPr/>
        </p:nvSpPr>
        <p:spPr>
          <a:xfrm>
            <a:off x="546110" y="3081225"/>
            <a:ext cx="970156" cy="3292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914" y="1924884"/>
            <a:ext cx="5458587" cy="4639322"/>
          </a:xfrm>
          <a:prstGeom prst="rect">
            <a:avLst/>
          </a:prstGeom>
        </p:spPr>
      </p:pic>
      <p:sp>
        <p:nvSpPr>
          <p:cNvPr id="24" name="Скругленный прямоугольник 23"/>
          <p:cNvSpPr/>
          <p:nvPr/>
        </p:nvSpPr>
        <p:spPr>
          <a:xfrm>
            <a:off x="7129345" y="6206271"/>
            <a:ext cx="970156" cy="3292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4992130" y="2603703"/>
            <a:ext cx="568411" cy="5843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914" y="1924884"/>
            <a:ext cx="5477639" cy="4639322"/>
          </a:xfrm>
          <a:prstGeom prst="rect">
            <a:avLst/>
          </a:prstGeom>
        </p:spPr>
      </p:pic>
      <p:sp>
        <p:nvSpPr>
          <p:cNvPr id="26" name="Скругленный прямоугольник 25"/>
          <p:cNvSpPr/>
          <p:nvPr/>
        </p:nvSpPr>
        <p:spPr>
          <a:xfrm>
            <a:off x="2875876" y="3344699"/>
            <a:ext cx="970156" cy="3292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7157923" y="6202290"/>
            <a:ext cx="970156" cy="3292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63" y="840763"/>
            <a:ext cx="8138291" cy="6017237"/>
          </a:xfrm>
          <a:prstGeom prst="rect">
            <a:avLst/>
          </a:prstGeom>
        </p:spPr>
      </p:pic>
      <p:sp>
        <p:nvSpPr>
          <p:cNvPr id="28" name="Скругленный прямоугольник 27"/>
          <p:cNvSpPr/>
          <p:nvPr/>
        </p:nvSpPr>
        <p:spPr>
          <a:xfrm>
            <a:off x="2846366" y="2312470"/>
            <a:ext cx="970156" cy="3292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492" y="1942746"/>
            <a:ext cx="5458587" cy="4639322"/>
          </a:xfrm>
          <a:prstGeom prst="rect">
            <a:avLst/>
          </a:prstGeom>
        </p:spPr>
      </p:pic>
      <p:sp>
        <p:nvSpPr>
          <p:cNvPr id="30" name="Скругленный прямоугольник 29"/>
          <p:cNvSpPr/>
          <p:nvPr/>
        </p:nvSpPr>
        <p:spPr>
          <a:xfrm>
            <a:off x="5020708" y="2621565"/>
            <a:ext cx="568411" cy="5843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7148397" y="6218628"/>
            <a:ext cx="970156" cy="3292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5228" y="1962444"/>
            <a:ext cx="5401429" cy="4639322"/>
          </a:xfrm>
          <a:prstGeom prst="rect">
            <a:avLst/>
          </a:prstGeom>
        </p:spPr>
      </p:pic>
      <p:sp>
        <p:nvSpPr>
          <p:cNvPr id="32" name="Скругленный прямоугольник 31"/>
          <p:cNvSpPr/>
          <p:nvPr/>
        </p:nvSpPr>
        <p:spPr>
          <a:xfrm>
            <a:off x="2996524" y="3637436"/>
            <a:ext cx="970156" cy="3292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7215079" y="6211377"/>
            <a:ext cx="970156" cy="3292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3704" y="2867421"/>
            <a:ext cx="4201111" cy="2114845"/>
          </a:xfrm>
          <a:prstGeom prst="rect">
            <a:avLst/>
          </a:prstGeom>
        </p:spPr>
      </p:pic>
      <p:sp>
        <p:nvSpPr>
          <p:cNvPr id="34" name="Скругленная прямоугольная выноска 33"/>
          <p:cNvSpPr>
            <a:spLocks noChangeArrowheads="1"/>
          </p:cNvSpPr>
          <p:nvPr/>
        </p:nvSpPr>
        <p:spPr bwMode="auto">
          <a:xfrm flipH="1">
            <a:off x="7431211" y="3762978"/>
            <a:ext cx="4370781" cy="481567"/>
          </a:xfrm>
          <a:prstGeom prst="wedgeRoundRectCallout">
            <a:avLst>
              <a:gd name="adj1" fmla="val 75836"/>
              <a:gd name="adj2" fmla="val -26307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Между к</a:t>
            </a:r>
            <a:r>
              <a:rPr lang="ru-RU" sz="2000" dirty="0"/>
              <a:t>а</a:t>
            </a:r>
            <a:r>
              <a:rPr lang="ru-RU" sz="2000" dirty="0" smtClean="0"/>
              <a:t>вычек пишем </a:t>
            </a:r>
            <a:r>
              <a:rPr lang="en-US" sz="2000" dirty="0" smtClean="0"/>
              <a:t>fail</a:t>
            </a:r>
            <a:endParaRPr lang="de-DE" sz="2000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762302" y="4592823"/>
            <a:ext cx="970156" cy="3292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75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Свойства Анимации спрайта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49" y="949745"/>
            <a:ext cx="7918451" cy="5815113"/>
          </a:xfrm>
          <a:prstGeom prst="rect">
            <a:avLst/>
          </a:prstGeom>
        </p:spPr>
      </p:pic>
      <p:grpSp>
        <p:nvGrpSpPr>
          <p:cNvPr id="36" name="Группа 35"/>
          <p:cNvGrpSpPr/>
          <p:nvPr/>
        </p:nvGrpSpPr>
        <p:grpSpPr>
          <a:xfrm>
            <a:off x="311149" y="2781097"/>
            <a:ext cx="11609505" cy="920113"/>
            <a:chOff x="215900" y="4269829"/>
            <a:chExt cx="11609505" cy="920113"/>
          </a:xfrm>
        </p:grpSpPr>
        <p:sp>
          <p:nvSpPr>
            <p:cNvPr id="37" name="Скругленный прямоугольник 36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9500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событие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jump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 действие применить Анимацию                    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jump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8" name="Рисунок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39" name="Группа 38"/>
          <p:cNvGrpSpPr/>
          <p:nvPr/>
        </p:nvGrpSpPr>
        <p:grpSpPr>
          <a:xfrm>
            <a:off x="311149" y="3797097"/>
            <a:ext cx="11609505" cy="920113"/>
            <a:chOff x="215900" y="4269829"/>
            <a:chExt cx="11609505" cy="920113"/>
          </a:xfrm>
        </p:grpSpPr>
        <p:sp>
          <p:nvSpPr>
            <p:cNvPr id="40" name="Скругленный прямоугольник 39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9500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событие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moved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 действие применить Анимацию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Рисунок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43" name="Группа 42"/>
          <p:cNvGrpSpPr/>
          <p:nvPr/>
        </p:nvGrpSpPr>
        <p:grpSpPr>
          <a:xfrm>
            <a:off x="311148" y="4831311"/>
            <a:ext cx="11609505" cy="920113"/>
            <a:chOff x="215900" y="4269829"/>
            <a:chExt cx="11609505" cy="920113"/>
          </a:xfrm>
        </p:grpSpPr>
        <p:sp>
          <p:nvSpPr>
            <p:cNvPr id="44" name="Скругленный прямоугольник 43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9500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событие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stopped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 действие применить Анимацию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stand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Рисунок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46" name="Группа 45"/>
          <p:cNvGrpSpPr/>
          <p:nvPr/>
        </p:nvGrpSpPr>
        <p:grpSpPr>
          <a:xfrm>
            <a:off x="311148" y="5847311"/>
            <a:ext cx="11609505" cy="920113"/>
            <a:chOff x="215900" y="4269829"/>
            <a:chExt cx="11609505" cy="920113"/>
          </a:xfrm>
        </p:grpSpPr>
        <p:sp>
          <p:nvSpPr>
            <p:cNvPr id="47" name="Скругленный прямоугольник 46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9500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событие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landed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 действие применить Анимацию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stand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" name="Рисунок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66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Свойства Анимации спрайта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96" y="1039550"/>
            <a:ext cx="9147488" cy="58184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33" y="798186"/>
            <a:ext cx="9287752" cy="6043579"/>
          </a:xfrm>
          <a:prstGeom prst="rect">
            <a:avLst/>
          </a:prstGeom>
        </p:spPr>
      </p:pic>
      <p:grpSp>
        <p:nvGrpSpPr>
          <p:cNvPr id="21" name="Группа 20"/>
          <p:cNvGrpSpPr/>
          <p:nvPr/>
        </p:nvGrpSpPr>
        <p:grpSpPr>
          <a:xfrm>
            <a:off x="311149" y="4127297"/>
            <a:ext cx="11609505" cy="920113"/>
            <a:chOff x="215900" y="4269829"/>
            <a:chExt cx="11609505" cy="920113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9500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событие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 moving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 действие применить Анимацию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876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оформления игры в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Construct 2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10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43" y="1265855"/>
            <a:ext cx="9941591" cy="5592145"/>
          </a:xfrm>
        </p:spPr>
      </p:pic>
    </p:spTree>
    <p:extLst>
      <p:ext uri="{BB962C8B-B14F-4D97-AF65-F5344CB8AC3E}">
        <p14:creationId xmlns:p14="http://schemas.microsoft.com/office/powerpoint/2010/main" val="1236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Свойства Анимации спрайта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41820" y="1188083"/>
            <a:ext cx="10677709" cy="1732917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376239" y="2921000"/>
            <a:ext cx="11609505" cy="920113"/>
            <a:chOff x="215900" y="4269829"/>
            <a:chExt cx="11609505" cy="920113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9500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Выделить 8 строку и нажать </a:t>
              </a:r>
              <a:r>
                <a:rPr lang="en-US" sz="28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Ctrl+C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затем </a:t>
              </a:r>
              <a:r>
                <a:rPr lang="en-US" sz="28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Ctrl+V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39" y="3997162"/>
            <a:ext cx="10763547" cy="2771937"/>
          </a:xfrm>
          <a:prstGeom prst="rect">
            <a:avLst/>
          </a:prstGeom>
        </p:spPr>
      </p:pic>
      <p:sp>
        <p:nvSpPr>
          <p:cNvPr id="16" name="Скругленная прямоугольная выноска 15"/>
          <p:cNvSpPr>
            <a:spLocks noChangeArrowheads="1"/>
          </p:cNvSpPr>
          <p:nvPr/>
        </p:nvSpPr>
        <p:spPr bwMode="auto">
          <a:xfrm flipH="1">
            <a:off x="7217703" y="4884041"/>
            <a:ext cx="1977097" cy="689989"/>
          </a:xfrm>
          <a:prstGeom prst="wedgeRoundRectCallout">
            <a:avLst>
              <a:gd name="adj1" fmla="val 5014"/>
              <a:gd name="adj2" fmla="val 118430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Заменить на </a:t>
            </a:r>
            <a:r>
              <a:rPr lang="en-US" sz="2000" dirty="0" smtClean="0"/>
              <a:t>stand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9381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Свойства Анимации спрайта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437716" y="1357317"/>
            <a:ext cx="11609505" cy="920113"/>
            <a:chOff x="215900" y="4269829"/>
            <a:chExt cx="11609505" cy="920113"/>
          </a:xfrm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9500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Выделить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строку и нажимаем правой кнопкой мыши и выбираем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076" y="2382811"/>
            <a:ext cx="8896784" cy="44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6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Свойства Анимации спрайта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863" y="968012"/>
            <a:ext cx="7242637" cy="5698098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311149" y="5689480"/>
            <a:ext cx="11609505" cy="920113"/>
            <a:chOff x="215900" y="4269829"/>
            <a:chExt cx="11609505" cy="920113"/>
          </a:xfrm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9500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Запускаем игру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343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Свойства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Анимации, устранение проблем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357317"/>
            <a:ext cx="5973009" cy="517279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151" y="1402180"/>
            <a:ext cx="5811061" cy="5172797"/>
          </a:xfrm>
          <a:prstGeom prst="rect">
            <a:avLst/>
          </a:prstGeom>
        </p:spPr>
      </p:pic>
      <p:sp>
        <p:nvSpPr>
          <p:cNvPr id="16" name="Скругленная прямоугольная выноска 15"/>
          <p:cNvSpPr>
            <a:spLocks noChangeArrowheads="1"/>
          </p:cNvSpPr>
          <p:nvPr/>
        </p:nvSpPr>
        <p:spPr bwMode="auto">
          <a:xfrm flipH="1">
            <a:off x="127000" y="1828800"/>
            <a:ext cx="3263900" cy="1073085"/>
          </a:xfrm>
          <a:prstGeom prst="wedgeRoundRectCallout">
            <a:avLst>
              <a:gd name="adj1" fmla="val 43569"/>
              <a:gd name="adj2" fmla="val 164170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Установить одинаковое значение у всех </a:t>
            </a:r>
            <a:r>
              <a:rPr lang="en-US" sz="2000" dirty="0" smtClean="0"/>
              <a:t>frame </a:t>
            </a:r>
            <a:r>
              <a:rPr lang="ru-RU" sz="2000" dirty="0" err="1" smtClean="0"/>
              <a:t>анимаций</a:t>
            </a:r>
            <a:endParaRPr lang="de-DE" sz="2000" dirty="0"/>
          </a:p>
        </p:txBody>
      </p:sp>
      <p:sp>
        <p:nvSpPr>
          <p:cNvPr id="17" name="Скругленная прямоугольная выноска 16"/>
          <p:cNvSpPr>
            <a:spLocks noChangeArrowheads="1"/>
          </p:cNvSpPr>
          <p:nvPr/>
        </p:nvSpPr>
        <p:spPr bwMode="auto">
          <a:xfrm flipH="1">
            <a:off x="6228598" y="2114485"/>
            <a:ext cx="3263900" cy="1073085"/>
          </a:xfrm>
          <a:prstGeom prst="wedgeRoundRectCallout">
            <a:avLst>
              <a:gd name="adj1" fmla="val 43569"/>
              <a:gd name="adj2" fmla="val 164170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Установить полигоны у всех </a:t>
            </a:r>
            <a:r>
              <a:rPr lang="en-US" sz="2000" dirty="0" smtClean="0"/>
              <a:t>frame </a:t>
            </a:r>
            <a:r>
              <a:rPr lang="ru-RU" sz="2000" dirty="0" err="1" smtClean="0"/>
              <a:t>анимаций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36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29" y="2798558"/>
            <a:ext cx="4434171" cy="390056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Свойства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Анимации, Разворот спрайта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437716" y="1402180"/>
            <a:ext cx="11609505" cy="920113"/>
            <a:chOff x="215900" y="4269829"/>
            <a:chExt cx="11609505" cy="920113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9500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Добавим плагин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keyboard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для работы с клавишами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6" y="2984669"/>
            <a:ext cx="1338944" cy="1338944"/>
          </a:xfrm>
          <a:prstGeom prst="rect">
            <a:avLst/>
          </a:prstGeom>
        </p:spPr>
      </p:pic>
      <p:cxnSp>
        <p:nvCxnSpPr>
          <p:cNvPr id="14" name="Прямая со стрелкой 13"/>
          <p:cNvCxnSpPr/>
          <p:nvPr/>
        </p:nvCxnSpPr>
        <p:spPr>
          <a:xfrm>
            <a:off x="1751604" y="3657009"/>
            <a:ext cx="563335" cy="0"/>
          </a:xfrm>
          <a:prstGeom prst="straightConnector1">
            <a:avLst/>
          </a:prstGeom>
          <a:ln w="76200">
            <a:solidFill>
              <a:srgbClr val="5BBA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8983" y="2761645"/>
            <a:ext cx="2201437" cy="3903710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5781843" y="3809863"/>
            <a:ext cx="646771" cy="46295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8209465" y="6339403"/>
            <a:ext cx="680225" cy="27823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8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Свойства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Анимации,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Разворот спрайта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437716" y="1402180"/>
            <a:ext cx="11609505" cy="920113"/>
            <a:chOff x="215900" y="4269829"/>
            <a:chExt cx="11609505" cy="920113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9500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Добавим 2 события, нажатия кнопки вправо и кнопки влево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49" y="2467486"/>
            <a:ext cx="4984751" cy="4240104"/>
          </a:xfrm>
          <a:prstGeom prst="rect">
            <a:avLst/>
          </a:prstGeom>
        </p:spPr>
      </p:pic>
      <p:sp>
        <p:nvSpPr>
          <p:cNvPr id="16" name="Скругленный прямоугольник 15"/>
          <p:cNvSpPr/>
          <p:nvPr/>
        </p:nvSpPr>
        <p:spPr>
          <a:xfrm>
            <a:off x="2378243" y="3124063"/>
            <a:ext cx="646771" cy="46295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452686" y="6413500"/>
            <a:ext cx="805114" cy="25599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8883" y="2529180"/>
            <a:ext cx="4920856" cy="4178410"/>
          </a:xfrm>
          <a:prstGeom prst="rect">
            <a:avLst/>
          </a:prstGeom>
        </p:spPr>
      </p:pic>
      <p:sp>
        <p:nvSpPr>
          <p:cNvPr id="21" name="Скругленный прямоугольник 20"/>
          <p:cNvSpPr/>
          <p:nvPr/>
        </p:nvSpPr>
        <p:spPr>
          <a:xfrm>
            <a:off x="7526086" y="4089400"/>
            <a:ext cx="1097214" cy="25599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9689225" y="6413500"/>
            <a:ext cx="805114" cy="25599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39" y="2478343"/>
            <a:ext cx="4153480" cy="1790950"/>
          </a:xfrm>
          <a:prstGeom prst="rect">
            <a:avLst/>
          </a:prstGeom>
        </p:spPr>
      </p:pic>
      <p:sp>
        <p:nvSpPr>
          <p:cNvPr id="24" name="Скругленный прямоугольник 23"/>
          <p:cNvSpPr/>
          <p:nvPr/>
        </p:nvSpPr>
        <p:spPr>
          <a:xfrm>
            <a:off x="1475600" y="3305608"/>
            <a:ext cx="2977085" cy="29226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4694" y="2478343"/>
            <a:ext cx="2495898" cy="2038635"/>
          </a:xfrm>
          <a:prstGeom prst="rect">
            <a:avLst/>
          </a:prstGeom>
        </p:spPr>
      </p:pic>
      <p:sp>
        <p:nvSpPr>
          <p:cNvPr id="23" name="Скругленный прямоугольник 22"/>
          <p:cNvSpPr/>
          <p:nvPr/>
        </p:nvSpPr>
        <p:spPr>
          <a:xfrm>
            <a:off x="5429790" y="2903624"/>
            <a:ext cx="1758409" cy="36388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кругленная прямоугольная выноска 24"/>
          <p:cNvSpPr>
            <a:spLocks noChangeArrowheads="1"/>
          </p:cNvSpPr>
          <p:nvPr/>
        </p:nvSpPr>
        <p:spPr bwMode="auto">
          <a:xfrm flipH="1">
            <a:off x="5011123" y="3692788"/>
            <a:ext cx="2411889" cy="656898"/>
          </a:xfrm>
          <a:prstGeom prst="wedgeRoundRectCallout">
            <a:avLst>
              <a:gd name="adj1" fmla="val 11160"/>
              <a:gd name="adj2" fmla="val -138593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Нажать стрелку влево</a:t>
            </a:r>
            <a:endParaRPr lang="de-DE" sz="2000" dirty="0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6951" y="2482709"/>
            <a:ext cx="2495898" cy="2019582"/>
          </a:xfrm>
          <a:prstGeom prst="rect">
            <a:avLst/>
          </a:prstGeom>
        </p:spPr>
      </p:pic>
      <p:sp>
        <p:nvSpPr>
          <p:cNvPr id="27" name="Скругленный прямоугольник 26"/>
          <p:cNvSpPr/>
          <p:nvPr/>
        </p:nvSpPr>
        <p:spPr>
          <a:xfrm>
            <a:off x="5814510" y="4148711"/>
            <a:ext cx="805114" cy="25599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5995" y="2474352"/>
            <a:ext cx="4115374" cy="1762371"/>
          </a:xfrm>
          <a:prstGeom prst="rect">
            <a:avLst/>
          </a:prstGeom>
        </p:spPr>
      </p:pic>
      <p:sp>
        <p:nvSpPr>
          <p:cNvPr id="29" name="Скругленный прямоугольник 28"/>
          <p:cNvSpPr/>
          <p:nvPr/>
        </p:nvSpPr>
        <p:spPr>
          <a:xfrm>
            <a:off x="10947400" y="3914257"/>
            <a:ext cx="828424" cy="29706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0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Свойства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Анимации,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Разворот спрайта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437716" y="1402180"/>
            <a:ext cx="11609505" cy="920113"/>
            <a:chOff x="215900" y="4269829"/>
            <a:chExt cx="11609505" cy="920113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9500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Аналогично для стрелки вправо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15" y="2650023"/>
            <a:ext cx="11396643" cy="982177"/>
          </a:xfrm>
          <a:prstGeom prst="rect">
            <a:avLst/>
          </a:prstGeom>
        </p:spPr>
      </p:pic>
      <p:sp>
        <p:nvSpPr>
          <p:cNvPr id="31" name="Скругленная прямоугольная выноска 30"/>
          <p:cNvSpPr>
            <a:spLocks noChangeArrowheads="1"/>
          </p:cNvSpPr>
          <p:nvPr/>
        </p:nvSpPr>
        <p:spPr bwMode="auto">
          <a:xfrm flipH="1">
            <a:off x="7624102" y="2716995"/>
            <a:ext cx="2967697" cy="534205"/>
          </a:xfrm>
          <a:prstGeom prst="wedgeRoundRectCallout">
            <a:avLst>
              <a:gd name="adj1" fmla="val 89400"/>
              <a:gd name="adj2" fmla="val -14383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Добавим действие</a:t>
            </a:r>
            <a:endParaRPr lang="de-DE" sz="20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522" y="2432599"/>
            <a:ext cx="5042277" cy="4287711"/>
          </a:xfrm>
          <a:prstGeom prst="rect">
            <a:avLst/>
          </a:prstGeom>
        </p:spPr>
      </p:pic>
      <p:sp>
        <p:nvSpPr>
          <p:cNvPr id="32" name="Скругленный прямоугольник 31"/>
          <p:cNvSpPr/>
          <p:nvPr/>
        </p:nvSpPr>
        <p:spPr>
          <a:xfrm>
            <a:off x="9779001" y="6400820"/>
            <a:ext cx="749300" cy="29409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7624102" y="3085960"/>
            <a:ext cx="694398" cy="4929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222" y="2445300"/>
            <a:ext cx="5042277" cy="4280176"/>
          </a:xfrm>
          <a:prstGeom prst="rect">
            <a:avLst/>
          </a:prstGeom>
        </p:spPr>
      </p:pic>
      <p:sp>
        <p:nvSpPr>
          <p:cNvPr id="34" name="Скругленный прямоугольник 33"/>
          <p:cNvSpPr/>
          <p:nvPr/>
        </p:nvSpPr>
        <p:spPr>
          <a:xfrm>
            <a:off x="9740899" y="6413520"/>
            <a:ext cx="828424" cy="29706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828256" y="5199672"/>
            <a:ext cx="828424" cy="19782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4231" y="2711829"/>
            <a:ext cx="4105848" cy="1743318"/>
          </a:xfrm>
          <a:prstGeom prst="rect">
            <a:avLst/>
          </a:prstGeom>
        </p:spPr>
      </p:pic>
      <p:sp>
        <p:nvSpPr>
          <p:cNvPr id="36" name="Скругленный прямоугольник 35"/>
          <p:cNvSpPr/>
          <p:nvPr/>
        </p:nvSpPr>
        <p:spPr>
          <a:xfrm>
            <a:off x="8849416" y="4122263"/>
            <a:ext cx="828424" cy="29706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149" y="4145280"/>
            <a:ext cx="11523209" cy="1579164"/>
          </a:xfrm>
          <a:prstGeom prst="rect">
            <a:avLst/>
          </a:prstGeom>
        </p:spPr>
      </p:pic>
      <p:grpSp>
        <p:nvGrpSpPr>
          <p:cNvPr id="37" name="Группа 36"/>
          <p:cNvGrpSpPr/>
          <p:nvPr/>
        </p:nvGrpSpPr>
        <p:grpSpPr>
          <a:xfrm>
            <a:off x="376239" y="5818077"/>
            <a:ext cx="11609505" cy="920113"/>
            <a:chOff x="215900" y="4269829"/>
            <a:chExt cx="11609505" cy="920113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9500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Запустить игру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Рисунок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144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Дополнительно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311149" y="1727351"/>
            <a:ext cx="11609505" cy="920113"/>
            <a:chOff x="215900" y="4269829"/>
            <a:chExt cx="11609505" cy="920113"/>
          </a:xfrm>
        </p:grpSpPr>
        <p:sp>
          <p:nvSpPr>
            <p:cNvPr id="41" name="Скругленный прямоугольник 40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еще один уровень в игру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Рисунок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44" name="Группа 43"/>
          <p:cNvGrpSpPr/>
          <p:nvPr/>
        </p:nvGrpSpPr>
        <p:grpSpPr>
          <a:xfrm>
            <a:off x="307435" y="2827607"/>
            <a:ext cx="11609505" cy="920113"/>
            <a:chOff x="215900" y="4269829"/>
            <a:chExt cx="11609505" cy="920113"/>
          </a:xfrm>
        </p:grpSpPr>
        <p:sp>
          <p:nvSpPr>
            <p:cNvPr id="45" name="Скругленный прямоугольник 44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колечки, деревья и облака на новый уровень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6" name="Рисунок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756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 со слоями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48" y="1188082"/>
            <a:ext cx="3312997" cy="3884605"/>
          </a:xfrm>
          <a:prstGeom prst="rect">
            <a:avLst/>
          </a:prstGeom>
        </p:spPr>
      </p:pic>
      <p:sp>
        <p:nvSpPr>
          <p:cNvPr id="20" name="Скругленный прямоугольник 19"/>
          <p:cNvSpPr/>
          <p:nvPr/>
        </p:nvSpPr>
        <p:spPr>
          <a:xfrm>
            <a:off x="1097851" y="4751375"/>
            <a:ext cx="675193" cy="22913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90" y="1183792"/>
            <a:ext cx="3316655" cy="3888895"/>
          </a:xfrm>
          <a:prstGeom prst="rect">
            <a:avLst/>
          </a:prstGeom>
        </p:spPr>
      </p:pic>
      <p:sp>
        <p:nvSpPr>
          <p:cNvPr id="21" name="Скругленная прямоугольная выноска 20"/>
          <p:cNvSpPr>
            <a:spLocks noChangeArrowheads="1"/>
          </p:cNvSpPr>
          <p:nvPr/>
        </p:nvSpPr>
        <p:spPr bwMode="auto">
          <a:xfrm flipH="1">
            <a:off x="744467" y="2585721"/>
            <a:ext cx="2757015" cy="692737"/>
          </a:xfrm>
          <a:prstGeom prst="wedgeRoundRectCallout">
            <a:avLst>
              <a:gd name="adj1" fmla="val 35908"/>
              <a:gd name="adj2" fmla="val -150193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Правой кнопкой мыши</a:t>
            </a:r>
            <a:endParaRPr lang="de-DE" sz="2000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970136" y="3087235"/>
            <a:ext cx="1940332" cy="28300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74" y="1205925"/>
            <a:ext cx="3288269" cy="3855611"/>
          </a:xfrm>
          <a:prstGeom prst="rect">
            <a:avLst/>
          </a:prstGeom>
        </p:spPr>
      </p:pic>
      <p:pic>
        <p:nvPicPr>
          <p:cNvPr id="23" name="Рисунок 2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89" y="1205925"/>
            <a:ext cx="3294353" cy="198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82" y="1194774"/>
            <a:ext cx="3288269" cy="3855611"/>
          </a:xfrm>
          <a:prstGeom prst="rect">
            <a:avLst/>
          </a:prstGeom>
        </p:spPr>
      </p:pic>
      <p:sp>
        <p:nvSpPr>
          <p:cNvPr id="25" name="Скругленный прямоугольник 24"/>
          <p:cNvSpPr/>
          <p:nvPr/>
        </p:nvSpPr>
        <p:spPr>
          <a:xfrm>
            <a:off x="376239" y="1428775"/>
            <a:ext cx="368228" cy="3292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366" y="1205925"/>
            <a:ext cx="3265476" cy="384446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580" y="1183791"/>
            <a:ext cx="2154279" cy="5161053"/>
          </a:xfrm>
          <a:prstGeom prst="rect">
            <a:avLst/>
          </a:prstGeom>
        </p:spPr>
      </p:pic>
      <p:sp>
        <p:nvSpPr>
          <p:cNvPr id="29" name="Скругленный прямоугольник 28"/>
          <p:cNvSpPr/>
          <p:nvPr/>
        </p:nvSpPr>
        <p:spPr>
          <a:xfrm>
            <a:off x="5602456" y="1863454"/>
            <a:ext cx="702245" cy="2339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602455" y="2526210"/>
            <a:ext cx="702245" cy="2339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ая прямоугольная выноска 32"/>
          <p:cNvSpPr>
            <a:spLocks noChangeArrowheads="1"/>
          </p:cNvSpPr>
          <p:nvPr/>
        </p:nvSpPr>
        <p:spPr bwMode="auto">
          <a:xfrm flipH="1">
            <a:off x="7047094" y="2357728"/>
            <a:ext cx="2840317" cy="455985"/>
          </a:xfrm>
          <a:prstGeom prst="wedgeRoundRectCallout">
            <a:avLst>
              <a:gd name="adj1" fmla="val 65303"/>
              <a:gd name="adj2" fmla="val -37699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Выбираем цвет неба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76490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2" grpId="0" animBg="1"/>
      <p:bldP spid="22" grpId="1" animBg="1"/>
      <p:bldP spid="25" grpId="0" animBg="1"/>
      <p:bldP spid="29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 со слоями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29" y="1489212"/>
            <a:ext cx="7087589" cy="412490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239" y="1489212"/>
            <a:ext cx="3236249" cy="3773719"/>
          </a:xfrm>
          <a:prstGeom prst="rect">
            <a:avLst/>
          </a:prstGeom>
        </p:spPr>
      </p:pic>
      <p:sp>
        <p:nvSpPr>
          <p:cNvPr id="27" name="Скругленный прямоугольник 26"/>
          <p:cNvSpPr/>
          <p:nvPr/>
        </p:nvSpPr>
        <p:spPr>
          <a:xfrm>
            <a:off x="9689212" y="1762156"/>
            <a:ext cx="268827" cy="23391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087" y="1489211"/>
            <a:ext cx="3236249" cy="372624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29" y="1489211"/>
            <a:ext cx="7306695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4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Добавление объекта  облака (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Tiled Background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49" y="3255693"/>
            <a:ext cx="11592727" cy="3293388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376239" y="1371934"/>
            <a:ext cx="11609505" cy="920113"/>
            <a:chOff x="215900" y="4269829"/>
            <a:chExt cx="11609505" cy="920113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Добавляем облака в слой </a:t>
              </a:r>
              <a:r>
                <a:rPr lang="en-US" sz="28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nebo</a:t>
              </a:r>
              <a:r>
                <a:rPr lang="ru-RU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 растягиваем по всей игре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24" name="Группа 23"/>
          <p:cNvGrpSpPr/>
          <p:nvPr/>
        </p:nvGrpSpPr>
        <p:grpSpPr>
          <a:xfrm>
            <a:off x="380355" y="2624089"/>
            <a:ext cx="11609505" cy="920113"/>
            <a:chOff x="215900" y="4269829"/>
            <a:chExt cx="11609505" cy="920113"/>
          </a:xfrm>
        </p:grpSpPr>
        <p:sp>
          <p:nvSpPr>
            <p:cNvPr id="25" name="Скругленный прямоугольник 24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Добавим эффект движения облаков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27" name="Группа 26"/>
          <p:cNvGrpSpPr/>
          <p:nvPr/>
        </p:nvGrpSpPr>
        <p:grpSpPr>
          <a:xfrm>
            <a:off x="396828" y="3913313"/>
            <a:ext cx="11609505" cy="920113"/>
            <a:chOff x="215900" y="4269829"/>
            <a:chExt cx="11609505" cy="920113"/>
          </a:xfrm>
        </p:grpSpPr>
        <p:sp>
          <p:nvSpPr>
            <p:cNvPr id="28" name="Скругленный прямоугольник 27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 параметрах слоя </a:t>
              </a:r>
              <a:r>
                <a:rPr lang="en-US" sz="28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nebo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меняем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Parallax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 Х на 50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40" name="Рисунок 39"/>
          <p:cNvPicPr/>
          <p:nvPr/>
        </p:nvPicPr>
        <p:blipFill>
          <a:blip r:embed="rId5"/>
          <a:stretch>
            <a:fillRect/>
          </a:stretch>
        </p:blipFill>
        <p:spPr>
          <a:xfrm>
            <a:off x="4555351" y="1303636"/>
            <a:ext cx="2117298" cy="5259458"/>
          </a:xfrm>
          <a:prstGeom prst="rect">
            <a:avLst/>
          </a:prstGeom>
        </p:spPr>
      </p:pic>
      <p:sp>
        <p:nvSpPr>
          <p:cNvPr id="41" name="Скругленный прямоугольник 40"/>
          <p:cNvSpPr/>
          <p:nvPr/>
        </p:nvSpPr>
        <p:spPr>
          <a:xfrm>
            <a:off x="4667280" y="3694276"/>
            <a:ext cx="1918153" cy="65096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2" name="Группа 41"/>
          <p:cNvGrpSpPr/>
          <p:nvPr/>
        </p:nvGrpSpPr>
        <p:grpSpPr>
          <a:xfrm>
            <a:off x="400952" y="5119690"/>
            <a:ext cx="11609505" cy="920113"/>
            <a:chOff x="215900" y="4269829"/>
            <a:chExt cx="11609505" cy="920113"/>
          </a:xfrm>
        </p:grpSpPr>
        <p:sp>
          <p:nvSpPr>
            <p:cNvPr id="43" name="Скругленный прямоугольник 42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Запустим проект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Рисунок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2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Подсчет очков, новый слой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376239" y="1357317"/>
            <a:ext cx="11609505" cy="920113"/>
            <a:chOff x="215900" y="4269829"/>
            <a:chExt cx="11609505" cy="920113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Создать новый слой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</a:t>
              </a:r>
              <a:r>
                <a:rPr lang="en-US" sz="28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22" name="Группа 21"/>
          <p:cNvGrpSpPr/>
          <p:nvPr/>
        </p:nvGrpSpPr>
        <p:grpSpPr>
          <a:xfrm>
            <a:off x="388595" y="2635975"/>
            <a:ext cx="11609505" cy="920113"/>
            <a:chOff x="215900" y="4269829"/>
            <a:chExt cx="11609505" cy="920113"/>
          </a:xfrm>
        </p:grpSpPr>
        <p:sp>
          <p:nvSpPr>
            <p:cNvPr id="23" name="Скругленный прямоугольник 22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в него объект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6" y="1033064"/>
            <a:ext cx="1800476" cy="5706271"/>
          </a:xfrm>
          <a:prstGeom prst="rect">
            <a:avLst/>
          </a:prstGeom>
        </p:spPr>
      </p:pic>
      <p:sp>
        <p:nvSpPr>
          <p:cNvPr id="25" name="Скругленная прямоугольная выноска 24"/>
          <p:cNvSpPr>
            <a:spLocks noChangeArrowheads="1"/>
          </p:cNvSpPr>
          <p:nvPr/>
        </p:nvSpPr>
        <p:spPr bwMode="auto">
          <a:xfrm flipH="1">
            <a:off x="2857821" y="1687880"/>
            <a:ext cx="3159919" cy="482420"/>
          </a:xfrm>
          <a:prstGeom prst="wedgeRoundRectCallout">
            <a:avLst>
              <a:gd name="adj1" fmla="val 77359"/>
              <a:gd name="adj2" fmla="val -42614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Задать имя </a:t>
            </a:r>
            <a:r>
              <a:rPr lang="en-US" sz="2000" dirty="0" smtClean="0"/>
              <a:t>score (</a:t>
            </a:r>
            <a:r>
              <a:rPr lang="ru-RU" sz="2000" dirty="0" smtClean="0"/>
              <a:t>очки)</a:t>
            </a:r>
            <a:endParaRPr lang="de-DE" sz="2000" dirty="0"/>
          </a:p>
        </p:txBody>
      </p:sp>
      <p:sp>
        <p:nvSpPr>
          <p:cNvPr id="26" name="Скругленная прямоугольная выноска 25"/>
          <p:cNvSpPr>
            <a:spLocks noChangeArrowheads="1"/>
          </p:cNvSpPr>
          <p:nvPr/>
        </p:nvSpPr>
        <p:spPr bwMode="auto">
          <a:xfrm flipH="1">
            <a:off x="2857820" y="5287816"/>
            <a:ext cx="4370881" cy="445720"/>
          </a:xfrm>
          <a:prstGeom prst="wedgeRoundRectCallout">
            <a:avLst>
              <a:gd name="adj1" fmla="val 77359"/>
              <a:gd name="adj2" fmla="val -42614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Значения поля сделать пустым</a:t>
            </a:r>
            <a:endParaRPr lang="de-DE" sz="2000" dirty="0"/>
          </a:p>
        </p:txBody>
      </p:sp>
      <p:sp>
        <p:nvSpPr>
          <p:cNvPr id="27" name="Скругленная прямоугольная выноска 26"/>
          <p:cNvSpPr>
            <a:spLocks noChangeArrowheads="1"/>
          </p:cNvSpPr>
          <p:nvPr/>
        </p:nvSpPr>
        <p:spPr bwMode="auto">
          <a:xfrm flipH="1">
            <a:off x="2857820" y="5835629"/>
            <a:ext cx="4370882" cy="445720"/>
          </a:xfrm>
          <a:prstGeom prst="wedgeRoundRectCallout">
            <a:avLst>
              <a:gd name="adj1" fmla="val 72054"/>
              <a:gd name="adj2" fmla="val -64792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Настроить размер и цвет шрифта</a:t>
            </a:r>
            <a:endParaRPr lang="de-DE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40" y="983636"/>
            <a:ext cx="7883611" cy="5767853"/>
          </a:xfrm>
          <a:prstGeom prst="rect">
            <a:avLst/>
          </a:prstGeom>
        </p:spPr>
      </p:pic>
      <p:sp>
        <p:nvSpPr>
          <p:cNvPr id="28" name="Скругленная прямоугольная выноска 27"/>
          <p:cNvSpPr>
            <a:spLocks noChangeArrowheads="1"/>
          </p:cNvSpPr>
          <p:nvPr/>
        </p:nvSpPr>
        <p:spPr bwMode="auto">
          <a:xfrm flipH="1">
            <a:off x="840422" y="2843794"/>
            <a:ext cx="4089924" cy="443103"/>
          </a:xfrm>
          <a:prstGeom prst="wedgeRoundRectCallout">
            <a:avLst>
              <a:gd name="adj1" fmla="val 1081"/>
              <a:gd name="adj2" fmla="val -226036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Кликаем правой кнопкой мыши</a:t>
            </a:r>
            <a:endParaRPr lang="de-DE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458" y="1008350"/>
            <a:ext cx="7883793" cy="5785545"/>
          </a:xfrm>
          <a:prstGeom prst="rect">
            <a:avLst/>
          </a:prstGeom>
        </p:spPr>
      </p:pic>
      <p:pic>
        <p:nvPicPr>
          <p:cNvPr id="29" name="Рисунок 2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28" y="2254457"/>
            <a:ext cx="30194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Скругленный прямоугольник 29"/>
          <p:cNvSpPr/>
          <p:nvPr/>
        </p:nvSpPr>
        <p:spPr>
          <a:xfrm>
            <a:off x="2502873" y="2714059"/>
            <a:ext cx="709894" cy="20702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2491946" y="3065345"/>
            <a:ext cx="709894" cy="20702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3015250" y="4487514"/>
            <a:ext cx="840058" cy="30544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101" y="1008350"/>
            <a:ext cx="7883793" cy="579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7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Подсчет очков, событие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33" name="Рисунок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01" y="1008350"/>
            <a:ext cx="7883793" cy="5798459"/>
          </a:xfrm>
          <a:prstGeom prst="rect">
            <a:avLst/>
          </a:prstGeom>
        </p:spPr>
      </p:pic>
      <p:sp>
        <p:nvSpPr>
          <p:cNvPr id="34" name="Скругленный прямоугольник 33"/>
          <p:cNvSpPr/>
          <p:nvPr/>
        </p:nvSpPr>
        <p:spPr>
          <a:xfrm>
            <a:off x="471970" y="1834276"/>
            <a:ext cx="677208" cy="3034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047" y="2137719"/>
            <a:ext cx="4619207" cy="3900142"/>
          </a:xfrm>
          <a:prstGeom prst="rect">
            <a:avLst/>
          </a:prstGeom>
        </p:spPr>
      </p:pic>
      <p:sp>
        <p:nvSpPr>
          <p:cNvPr id="35" name="Скругленный прямоугольник 34"/>
          <p:cNvSpPr/>
          <p:nvPr/>
        </p:nvSpPr>
        <p:spPr>
          <a:xfrm>
            <a:off x="1637623" y="2790331"/>
            <a:ext cx="660734" cy="44713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5308309" y="5696464"/>
            <a:ext cx="660005" cy="30432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047" y="2085310"/>
            <a:ext cx="4619207" cy="3949186"/>
          </a:xfrm>
          <a:prstGeom prst="rect">
            <a:avLst/>
          </a:prstGeom>
        </p:spPr>
      </p:pic>
      <p:sp>
        <p:nvSpPr>
          <p:cNvPr id="37" name="Скругленный прямоугольник 36"/>
          <p:cNvSpPr/>
          <p:nvPr/>
        </p:nvSpPr>
        <p:spPr>
          <a:xfrm>
            <a:off x="3305787" y="3420060"/>
            <a:ext cx="677208" cy="3034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5291106" y="5650401"/>
            <a:ext cx="677208" cy="3034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101" y="1008350"/>
            <a:ext cx="7913398" cy="5798459"/>
          </a:xfrm>
          <a:prstGeom prst="rect">
            <a:avLst/>
          </a:prstGeom>
        </p:spPr>
      </p:pic>
      <p:sp>
        <p:nvSpPr>
          <p:cNvPr id="39" name="Скругленный прямоугольник 38"/>
          <p:cNvSpPr/>
          <p:nvPr/>
        </p:nvSpPr>
        <p:spPr>
          <a:xfrm>
            <a:off x="2674235" y="1821377"/>
            <a:ext cx="631552" cy="31634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2634" y="1799110"/>
            <a:ext cx="4972720" cy="4235386"/>
          </a:xfrm>
          <a:prstGeom prst="rect">
            <a:avLst/>
          </a:prstGeom>
        </p:spPr>
      </p:pic>
      <p:sp>
        <p:nvSpPr>
          <p:cNvPr id="40" name="Скругленный прямоугольник 39"/>
          <p:cNvSpPr/>
          <p:nvPr/>
        </p:nvSpPr>
        <p:spPr>
          <a:xfrm>
            <a:off x="4880171" y="2450830"/>
            <a:ext cx="680372" cy="49007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5681397" y="5650401"/>
            <a:ext cx="734725" cy="35038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047" y="1799110"/>
            <a:ext cx="5525271" cy="4706007"/>
          </a:xfrm>
          <a:prstGeom prst="rect">
            <a:avLst/>
          </a:prstGeom>
        </p:spPr>
      </p:pic>
      <p:sp>
        <p:nvSpPr>
          <p:cNvPr id="42" name="Скругленный прямоугольник 41"/>
          <p:cNvSpPr/>
          <p:nvPr/>
        </p:nvSpPr>
        <p:spPr>
          <a:xfrm>
            <a:off x="3580987" y="4956416"/>
            <a:ext cx="970156" cy="28284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057639" y="6099262"/>
            <a:ext cx="837431" cy="3292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26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Подсчет очков, событие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01" y="1008350"/>
            <a:ext cx="7913398" cy="579845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993" y="2625682"/>
            <a:ext cx="4229690" cy="1829055"/>
          </a:xfrm>
          <a:prstGeom prst="rect">
            <a:avLst/>
          </a:prstGeom>
        </p:spPr>
      </p:pic>
      <p:sp>
        <p:nvSpPr>
          <p:cNvPr id="25" name="Скругленный прямоугольник 24"/>
          <p:cNvSpPr/>
          <p:nvPr/>
        </p:nvSpPr>
        <p:spPr>
          <a:xfrm>
            <a:off x="3099075" y="3503138"/>
            <a:ext cx="743877" cy="25331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584884" y="4077730"/>
            <a:ext cx="865344" cy="31522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01" y="1008350"/>
            <a:ext cx="7902169" cy="5798459"/>
          </a:xfrm>
          <a:prstGeom prst="rect">
            <a:avLst/>
          </a:prstGeom>
        </p:spPr>
      </p:pic>
      <p:sp>
        <p:nvSpPr>
          <p:cNvPr id="28" name="Скругленный прямоугольник 27"/>
          <p:cNvSpPr/>
          <p:nvPr/>
        </p:nvSpPr>
        <p:spPr>
          <a:xfrm>
            <a:off x="2500857" y="1675642"/>
            <a:ext cx="934321" cy="25175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/>
          <p:cNvPicPr/>
          <p:nvPr/>
        </p:nvPicPr>
        <p:blipFill>
          <a:blip r:embed="rId6"/>
          <a:stretch>
            <a:fillRect/>
          </a:stretch>
        </p:blipFill>
        <p:spPr>
          <a:xfrm>
            <a:off x="2301764" y="2121557"/>
            <a:ext cx="4516740" cy="3846757"/>
          </a:xfrm>
          <a:prstGeom prst="rect">
            <a:avLst/>
          </a:prstGeom>
        </p:spPr>
      </p:pic>
      <p:sp>
        <p:nvSpPr>
          <p:cNvPr id="30" name="Скругленный прямоугольник 29"/>
          <p:cNvSpPr/>
          <p:nvPr/>
        </p:nvSpPr>
        <p:spPr>
          <a:xfrm>
            <a:off x="2414103" y="2732397"/>
            <a:ext cx="600947" cy="41857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057934" y="5580631"/>
            <a:ext cx="676499" cy="38768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8145" y="2121557"/>
            <a:ext cx="4967164" cy="4215330"/>
          </a:xfrm>
          <a:prstGeom prst="rect">
            <a:avLst/>
          </a:prstGeom>
        </p:spPr>
      </p:pic>
      <p:sp>
        <p:nvSpPr>
          <p:cNvPr id="44" name="Скругленный прямоугольник 43"/>
          <p:cNvSpPr/>
          <p:nvPr/>
        </p:nvSpPr>
        <p:spPr>
          <a:xfrm>
            <a:off x="6462580" y="5881915"/>
            <a:ext cx="676499" cy="38768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2625652" y="4470239"/>
            <a:ext cx="676499" cy="26349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8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  <p:bldP spid="30" grpId="0" animBg="1"/>
      <p:bldP spid="31" grpId="0" animBg="1"/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Подсчет очков, событие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6" name="Скругленный прямоугольник 25"/>
          <p:cNvSpPr/>
          <p:nvPr/>
        </p:nvSpPr>
        <p:spPr>
          <a:xfrm>
            <a:off x="5584884" y="4077730"/>
            <a:ext cx="865344" cy="31522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01" y="1008350"/>
            <a:ext cx="7902169" cy="579845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557" y="2554996"/>
            <a:ext cx="4258269" cy="2143424"/>
          </a:xfrm>
          <a:prstGeom prst="rect">
            <a:avLst/>
          </a:prstGeom>
        </p:spPr>
      </p:pic>
      <p:sp>
        <p:nvSpPr>
          <p:cNvPr id="28" name="Скругленный прямоугольник 27"/>
          <p:cNvSpPr/>
          <p:nvPr/>
        </p:nvSpPr>
        <p:spPr>
          <a:xfrm>
            <a:off x="5733869" y="4300153"/>
            <a:ext cx="741073" cy="30296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01" y="995993"/>
            <a:ext cx="7902169" cy="5810160"/>
          </a:xfrm>
          <a:prstGeom prst="rect">
            <a:avLst/>
          </a:prstGeom>
        </p:spPr>
      </p:pic>
      <p:grpSp>
        <p:nvGrpSpPr>
          <p:cNvPr id="20" name="Группа 19"/>
          <p:cNvGrpSpPr/>
          <p:nvPr/>
        </p:nvGrpSpPr>
        <p:grpSpPr>
          <a:xfrm>
            <a:off x="148101" y="5785009"/>
            <a:ext cx="11609505" cy="920113"/>
            <a:chOff x="215900" y="4269829"/>
            <a:chExt cx="11609505" cy="920113"/>
          </a:xfrm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Запустим проект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sp>
        <p:nvSpPr>
          <p:cNvPr id="24" name="Скругленная прямоугольная выноска 23"/>
          <p:cNvSpPr>
            <a:spLocks noChangeArrowheads="1"/>
          </p:cNvSpPr>
          <p:nvPr/>
        </p:nvSpPr>
        <p:spPr bwMode="auto">
          <a:xfrm flipH="1">
            <a:off x="8435894" y="2071368"/>
            <a:ext cx="3112488" cy="2228785"/>
          </a:xfrm>
          <a:prstGeom prst="wedgeRoundRectCallout">
            <a:avLst>
              <a:gd name="adj1" fmla="val 186373"/>
              <a:gd name="adj2" fmla="val -62877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Player </a:t>
            </a:r>
            <a:r>
              <a:rPr lang="ru-RU" sz="2000" dirty="0" smtClean="0"/>
              <a:t>касается яблочка, яблочко исчезает  (разрушается) и в переменную </a:t>
            </a:r>
            <a:r>
              <a:rPr lang="en-US" sz="2000" dirty="0" smtClean="0"/>
              <a:t>score </a:t>
            </a:r>
            <a:r>
              <a:rPr lang="ru-RU" sz="2000" dirty="0" smtClean="0"/>
              <a:t>добавляется +1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964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5893</TotalTime>
  <Words>420</Words>
  <Application>Microsoft Office PowerPoint</Application>
  <PresentationFormat>Широкоэкранный</PresentationFormat>
  <Paragraphs>85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Kiber One</dc:creator>
  <cp:lastModifiedBy>Kiber One</cp:lastModifiedBy>
  <cp:revision>97</cp:revision>
  <dcterms:created xsi:type="dcterms:W3CDTF">2019-11-15T11:09:47Z</dcterms:created>
  <dcterms:modified xsi:type="dcterms:W3CDTF">2020-03-30T08:58:07Z</dcterms:modified>
</cp:coreProperties>
</file>