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96" r:id="rId12"/>
    <p:sldId id="31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5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5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5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9D50-FEC0-434A-A14E-60E615F447F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004B-ECBC-41DC-B6A0-191E342CF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20" y="4429919"/>
            <a:ext cx="3290680" cy="17012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04" y="5478788"/>
            <a:ext cx="3177966" cy="1271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47063" y="6316561"/>
            <a:ext cx="3293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11147" y="1862023"/>
            <a:ext cx="11609505" cy="920113"/>
            <a:chOff x="215900" y="4269829"/>
            <a:chExt cx="11609505" cy="920113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надписи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 Over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слой 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в 	  	 свойствах указать прозрачность 0 изначально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8" y="3096564"/>
            <a:ext cx="11609505" cy="920113"/>
            <a:chOff x="215900" y="4269829"/>
            <a:chExt cx="11609505" cy="920113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табличку и анимацию (условие победы)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04" y="3247318"/>
            <a:ext cx="586791" cy="586791"/>
          </a:xfrm>
          <a:prstGeom prst="rect">
            <a:avLst/>
          </a:prstGeom>
        </p:spPr>
      </p:pic>
      <p:grpSp>
        <p:nvGrpSpPr>
          <p:cNvPr id="37" name="Группа 36"/>
          <p:cNvGrpSpPr/>
          <p:nvPr/>
        </p:nvGrpSpPr>
        <p:grpSpPr>
          <a:xfrm>
            <a:off x="311146" y="4331105"/>
            <a:ext cx="11609505" cy="920113"/>
            <a:chOff x="215900" y="4269829"/>
            <a:chExt cx="11609505" cy="920113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события к тексту и табличке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16" name="Группа 15"/>
          <p:cNvGrpSpPr/>
          <p:nvPr/>
        </p:nvGrpSpPr>
        <p:grpSpPr>
          <a:xfrm>
            <a:off x="311146" y="5565646"/>
            <a:ext cx="11609505" cy="920113"/>
            <a:chOff x="215900" y="4269829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надпись к полоске жизни (подобрать игровой 	 	  шрифт)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7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41" name="Рисунок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3" y="1981899"/>
            <a:ext cx="10282441" cy="34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45" y="1307342"/>
            <a:ext cx="9573355" cy="53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Полоска жизни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9" y="1042766"/>
            <a:ext cx="2724530" cy="3172268"/>
          </a:xfrm>
          <a:prstGeom prst="rect">
            <a:avLst/>
          </a:prstGeom>
        </p:spPr>
      </p:pic>
      <p:sp>
        <p:nvSpPr>
          <p:cNvPr id="12" name="Скругленная прямоугольная выноска 11"/>
          <p:cNvSpPr>
            <a:spLocks noChangeArrowheads="1"/>
          </p:cNvSpPr>
          <p:nvPr/>
        </p:nvSpPr>
        <p:spPr bwMode="auto">
          <a:xfrm flipH="1">
            <a:off x="3325993" y="1544928"/>
            <a:ext cx="3074806" cy="455985"/>
          </a:xfrm>
          <a:prstGeom prst="wedgeRoundRectCallout">
            <a:avLst>
              <a:gd name="adj1" fmla="val 65303"/>
              <a:gd name="adj2" fmla="val -3769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слой </a:t>
            </a:r>
            <a:r>
              <a:rPr lang="en-US" sz="2000" dirty="0" smtClean="0"/>
              <a:t>user </a:t>
            </a:r>
            <a:r>
              <a:rPr lang="en-US" sz="2000" dirty="0" err="1" smtClean="0"/>
              <a:t>int</a:t>
            </a:r>
            <a:endParaRPr lang="de-DE" sz="20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11149" y="1496042"/>
            <a:ext cx="11609505" cy="920113"/>
            <a:chOff x="215900" y="4269829"/>
            <a:chExt cx="11609505" cy="920113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спрайт, задать название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life1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 размер 40 на 200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9" y="2653491"/>
            <a:ext cx="4048690" cy="40296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625" y="2653013"/>
            <a:ext cx="2555275" cy="4025246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 flipV="1">
            <a:off x="6498451" y="3481658"/>
            <a:ext cx="575449" cy="2902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flipV="1">
            <a:off x="5540452" y="5869258"/>
            <a:ext cx="1965248" cy="73474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11149" y="2547355"/>
            <a:ext cx="11609505" cy="920113"/>
            <a:chOff x="215900" y="4269829"/>
            <a:chExt cx="11609505" cy="92011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Аналогично добавить 2 спрайт красного цвета с именем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life2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49" y="4687222"/>
            <a:ext cx="5261881" cy="207316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036" y="4712622"/>
            <a:ext cx="5227051" cy="2059438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328479" y="3646885"/>
            <a:ext cx="11609505" cy="920113"/>
            <a:chOff x="215900" y="4269829"/>
            <a:chExt cx="11609505" cy="920113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Расположить один над другим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1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2" name="Скругленная прямоугольная выноска 11"/>
          <p:cNvSpPr>
            <a:spLocks noChangeArrowheads="1"/>
          </p:cNvSpPr>
          <p:nvPr/>
        </p:nvSpPr>
        <p:spPr bwMode="auto">
          <a:xfrm flipH="1">
            <a:off x="3325993" y="1544928"/>
            <a:ext cx="3074806" cy="455985"/>
          </a:xfrm>
          <a:prstGeom prst="wedgeRoundRectCallout">
            <a:avLst>
              <a:gd name="adj1" fmla="val 65303"/>
              <a:gd name="adj2" fmla="val -3769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слой </a:t>
            </a:r>
            <a:r>
              <a:rPr lang="en-US" sz="2000" dirty="0" smtClean="0"/>
              <a:t>user </a:t>
            </a:r>
            <a:r>
              <a:rPr lang="en-US" sz="2000" dirty="0" err="1" smtClean="0"/>
              <a:t>int</a:t>
            </a:r>
            <a:endParaRPr lang="de-DE" sz="20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Сгруппируем свойства анимации героя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7" name="Рисунок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6" y="2926287"/>
            <a:ext cx="2850890" cy="21918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Скругленная прямоугольная выноска 28"/>
          <p:cNvSpPr>
            <a:spLocks noChangeArrowheads="1"/>
          </p:cNvSpPr>
          <p:nvPr/>
        </p:nvSpPr>
        <p:spPr bwMode="auto">
          <a:xfrm flipH="1">
            <a:off x="3801651" y="3794200"/>
            <a:ext cx="3526248" cy="455985"/>
          </a:xfrm>
          <a:prstGeom prst="wedgeRoundRectCallout">
            <a:avLst>
              <a:gd name="adj1" fmla="val 65303"/>
              <a:gd name="adj2" fmla="val -3769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Задать название </a:t>
            </a:r>
            <a:r>
              <a:rPr lang="en-US" sz="2000" dirty="0" smtClean="0"/>
              <a:t>Animation</a:t>
            </a:r>
            <a:endParaRPr lang="de-DE" sz="20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311149" y="2718036"/>
            <a:ext cx="11609505" cy="920113"/>
            <a:chOff x="215900" y="4269829"/>
            <a:chExt cx="11609505" cy="920113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Переместим все свойства начиная с 3 строки в группу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3" name="Рисунок 32"/>
          <p:cNvPicPr/>
          <p:nvPr/>
        </p:nvPicPr>
        <p:blipFill>
          <a:blip r:embed="rId5"/>
          <a:stretch>
            <a:fillRect/>
          </a:stretch>
        </p:blipFill>
        <p:spPr>
          <a:xfrm>
            <a:off x="74022" y="-14549"/>
            <a:ext cx="11973199" cy="68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2" name="Скругленная прямоугольная выноска 11"/>
          <p:cNvSpPr>
            <a:spLocks noChangeArrowheads="1"/>
          </p:cNvSpPr>
          <p:nvPr/>
        </p:nvSpPr>
        <p:spPr bwMode="auto">
          <a:xfrm flipH="1">
            <a:off x="3325993" y="1544928"/>
            <a:ext cx="3074806" cy="455985"/>
          </a:xfrm>
          <a:prstGeom prst="wedgeRoundRectCallout">
            <a:avLst>
              <a:gd name="adj1" fmla="val 65303"/>
              <a:gd name="adj2" fmla="val -37699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Выбираем слой </a:t>
            </a:r>
            <a:r>
              <a:rPr lang="en-US" sz="2000" dirty="0" smtClean="0"/>
              <a:t>user </a:t>
            </a:r>
            <a:r>
              <a:rPr lang="en-US" sz="2000" dirty="0" err="1" smtClean="0"/>
              <a:t>int</a:t>
            </a:r>
            <a:endParaRPr lang="de-DE" sz="20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глобальную переменную 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c 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начальным значение 	  100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16" name="Рисунок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6" y="2536390"/>
            <a:ext cx="2575670" cy="203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36390"/>
            <a:ext cx="3187700" cy="27368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Группа 17"/>
          <p:cNvGrpSpPr/>
          <p:nvPr/>
        </p:nvGrpSpPr>
        <p:grpSpPr>
          <a:xfrm>
            <a:off x="311148" y="2629610"/>
            <a:ext cx="11609505" cy="920113"/>
            <a:chOff x="215900" y="4269829"/>
            <a:chExt cx="11609505" cy="920113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Привяжем красную полоску жизни к переменной</a:t>
              </a:r>
              <a:r>
                <a:rPr 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life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	 	    	  возвращаемся ко второй строке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1" name="Рисунок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8" y="3904446"/>
            <a:ext cx="7393494" cy="8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 flipH="1">
            <a:off x="4864324" y="5097323"/>
            <a:ext cx="4139975" cy="455985"/>
          </a:xfrm>
          <a:prstGeom prst="wedgeRoundRectCallout">
            <a:avLst>
              <a:gd name="adj1" fmla="val 42946"/>
              <a:gd name="adj2" fmla="val -14353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Добавляем еще одно действие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56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sheet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188083"/>
            <a:ext cx="5439534" cy="4629796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4154656" y="1850754"/>
            <a:ext cx="569743" cy="56224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963711" y="5456975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33" y="1188083"/>
            <a:ext cx="5439534" cy="462979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8356600" y="4343400"/>
            <a:ext cx="825500" cy="2540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0725690" y="5456975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260" y="2543051"/>
            <a:ext cx="4153480" cy="1771897"/>
          </a:xfrm>
          <a:prstGeom prst="rect">
            <a:avLst/>
          </a:prstGeom>
        </p:spPr>
      </p:pic>
      <p:sp>
        <p:nvSpPr>
          <p:cNvPr id="27" name="Скругленный прямоугольник 26"/>
          <p:cNvSpPr/>
          <p:nvPr/>
        </p:nvSpPr>
        <p:spPr>
          <a:xfrm>
            <a:off x="4724399" y="3354279"/>
            <a:ext cx="1091374" cy="31602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231957" y="3954044"/>
            <a:ext cx="902683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19" y="1357317"/>
            <a:ext cx="11399362" cy="14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спрайтов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11149" y="1402180"/>
            <a:ext cx="11609505" cy="920113"/>
            <a:chOff x="215900" y="4269829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новый спрайт. Задать имя </a:t>
              </a:r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thorn</a:t>
              </a:r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247" y="1506605"/>
            <a:ext cx="574653" cy="659637"/>
          </a:xfrm>
          <a:prstGeom prst="rect">
            <a:avLst/>
          </a:prstGeom>
        </p:spPr>
      </p:pic>
      <p:grpSp>
        <p:nvGrpSpPr>
          <p:cNvPr id="29" name="Группа 28"/>
          <p:cNvGrpSpPr/>
          <p:nvPr/>
        </p:nvGrpSpPr>
        <p:grpSpPr>
          <a:xfrm>
            <a:off x="311149" y="2536390"/>
            <a:ext cx="11609505" cy="920113"/>
            <a:chOff x="215900" y="4269829"/>
            <a:chExt cx="11609505" cy="920113"/>
          </a:xfrm>
        </p:grpSpPr>
        <p:sp>
          <p:nvSpPr>
            <p:cNvPr id="30" name="Скругленный прямоугольник 2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свойство. Касание героя и шипов.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9" y="3771862"/>
            <a:ext cx="11446801" cy="914437"/>
          </a:xfrm>
          <a:prstGeom prst="rect">
            <a:avLst/>
          </a:prstGeom>
        </p:spPr>
      </p:pic>
      <p:sp>
        <p:nvSpPr>
          <p:cNvPr id="32" name="Скругленная прямоугольная выноска 31"/>
          <p:cNvSpPr>
            <a:spLocks noChangeArrowheads="1"/>
          </p:cNvSpPr>
          <p:nvPr/>
        </p:nvSpPr>
        <p:spPr bwMode="auto">
          <a:xfrm flipH="1">
            <a:off x="311149" y="5097323"/>
            <a:ext cx="4139975" cy="455985"/>
          </a:xfrm>
          <a:prstGeom prst="wedgeRoundRectCallout">
            <a:avLst>
              <a:gd name="adj1" fmla="val -35893"/>
              <a:gd name="adj2" fmla="val -252158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On collision with another object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33" name="Скругленная прямоугольная выноска 32"/>
          <p:cNvSpPr>
            <a:spLocks noChangeArrowheads="1"/>
          </p:cNvSpPr>
          <p:nvPr/>
        </p:nvSpPr>
        <p:spPr bwMode="auto">
          <a:xfrm flipH="1">
            <a:off x="5035548" y="5097323"/>
            <a:ext cx="1555751" cy="455985"/>
          </a:xfrm>
          <a:prstGeom prst="wedgeRoundRectCallout">
            <a:avLst>
              <a:gd name="adj1" fmla="val 43866"/>
              <a:gd name="adj2" fmla="val -252158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System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sp>
        <p:nvSpPr>
          <p:cNvPr id="34" name="Скругленная прямоугольная выноска 33"/>
          <p:cNvSpPr>
            <a:spLocks noChangeArrowheads="1"/>
          </p:cNvSpPr>
          <p:nvPr/>
        </p:nvSpPr>
        <p:spPr bwMode="auto">
          <a:xfrm flipH="1">
            <a:off x="7169148" y="5110023"/>
            <a:ext cx="1555751" cy="455985"/>
          </a:xfrm>
          <a:prstGeom prst="wedgeRoundRectCallout">
            <a:avLst>
              <a:gd name="adj1" fmla="val 107539"/>
              <a:gd name="adj2" fmla="val -260514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Add to</a:t>
            </a:r>
            <a:r>
              <a:rPr lang="ru-RU" sz="2000" dirty="0" smtClean="0"/>
              <a:t> </a:t>
            </a:r>
            <a:endParaRPr lang="de-DE" sz="20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229796" y="5698690"/>
            <a:ext cx="11609505" cy="920113"/>
            <a:chOff x="215900" y="4269829"/>
            <a:chExt cx="11609505" cy="920113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Полоска жизни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9" y="1402180"/>
            <a:ext cx="4343688" cy="1229933"/>
          </a:xfrm>
          <a:prstGeom prst="rect">
            <a:avLst/>
          </a:prstGeom>
        </p:spPr>
      </p:pic>
      <p:sp>
        <p:nvSpPr>
          <p:cNvPr id="20" name="Скругленная прямоугольная выноска 19"/>
          <p:cNvSpPr>
            <a:spLocks noChangeArrowheads="1"/>
          </p:cNvSpPr>
          <p:nvPr/>
        </p:nvSpPr>
        <p:spPr bwMode="auto">
          <a:xfrm flipH="1">
            <a:off x="5056710" y="1497053"/>
            <a:ext cx="3871390" cy="842960"/>
          </a:xfrm>
          <a:prstGeom prst="wedgeRoundRectCallout">
            <a:avLst>
              <a:gd name="adj1" fmla="val 67666"/>
              <a:gd name="adj2" fmla="val -18203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Полоска уменьшается с обоих сторон, исправим это</a:t>
            </a:r>
            <a:endParaRPr lang="de-DE" sz="20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9" y="2761801"/>
            <a:ext cx="4848902" cy="3848637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311149" y="5346699"/>
            <a:ext cx="349251" cy="3556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543049" y="4851399"/>
            <a:ext cx="349251" cy="3556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ая прямоугольная выноска 24"/>
          <p:cNvSpPr>
            <a:spLocks noChangeArrowheads="1"/>
          </p:cNvSpPr>
          <p:nvPr/>
        </p:nvSpPr>
        <p:spPr bwMode="auto">
          <a:xfrm flipH="1">
            <a:off x="4955867" y="4503739"/>
            <a:ext cx="3871390" cy="842960"/>
          </a:xfrm>
          <a:prstGeom prst="wedgeRoundRectCallout">
            <a:avLst>
              <a:gd name="adj1" fmla="val 133932"/>
              <a:gd name="adj2" fmla="val 1343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Установим точку на левую границу</a:t>
            </a:r>
            <a:endParaRPr lang="de-DE" sz="2000" dirty="0"/>
          </a:p>
        </p:txBody>
      </p:sp>
      <p:sp>
        <p:nvSpPr>
          <p:cNvPr id="26" name="Скругленная прямоугольная выноска 25"/>
          <p:cNvSpPr>
            <a:spLocks noChangeArrowheads="1"/>
          </p:cNvSpPr>
          <p:nvPr/>
        </p:nvSpPr>
        <p:spPr bwMode="auto">
          <a:xfrm flipH="1">
            <a:off x="4955867" y="3174455"/>
            <a:ext cx="3871390" cy="533945"/>
          </a:xfrm>
          <a:prstGeom prst="wedgeRoundRectCallout">
            <a:avLst>
              <a:gd name="adj1" fmla="val 129011"/>
              <a:gd name="adj2" fmla="val -10352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Редактируем красную полоску</a:t>
            </a:r>
            <a:endParaRPr lang="de-DE" sz="20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297" y="3062487"/>
            <a:ext cx="5432841" cy="1293534"/>
          </a:xfrm>
          <a:prstGeom prst="rect">
            <a:avLst/>
          </a:prstGeom>
        </p:spPr>
      </p:pic>
      <p:sp>
        <p:nvSpPr>
          <p:cNvPr id="35" name="Скругленная прямоугольная выноска 34"/>
          <p:cNvSpPr>
            <a:spLocks noChangeArrowheads="1"/>
          </p:cNvSpPr>
          <p:nvPr/>
        </p:nvSpPr>
        <p:spPr bwMode="auto">
          <a:xfrm flipH="1">
            <a:off x="8131689" y="2516308"/>
            <a:ext cx="3871390" cy="481677"/>
          </a:xfrm>
          <a:prstGeom prst="wedgeRoundRectCallout">
            <a:avLst>
              <a:gd name="adj1" fmla="val 53232"/>
              <a:gd name="adj2" fmla="val 167496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Передвинуть красную полоску </a:t>
            </a:r>
            <a:endParaRPr lang="de-DE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44" y="4778994"/>
            <a:ext cx="5429394" cy="12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Полоска жизни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11149" y="1494990"/>
            <a:ext cx="11609505" cy="920113"/>
            <a:chOff x="215900" y="4269829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74" y="2722010"/>
            <a:ext cx="7832454" cy="4021690"/>
          </a:xfrm>
          <a:prstGeom prst="rect">
            <a:avLst/>
          </a:prstGeom>
        </p:spPr>
      </p:pic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 flipH="1">
            <a:off x="214491" y="4148428"/>
            <a:ext cx="2897008" cy="1007772"/>
          </a:xfrm>
          <a:prstGeom prst="wedgeRoundRectCallout">
            <a:avLst>
              <a:gd name="adj1" fmla="val -51876"/>
              <a:gd name="adj2" fmla="val -14244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Полоска начинает двигаться в другую сторону</a:t>
            </a:r>
            <a:endParaRPr lang="de-DE" sz="2000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311149" y="2651850"/>
            <a:ext cx="11609505" cy="920113"/>
            <a:chOff x="215900" y="4269829"/>
            <a:chExt cx="11609505" cy="920113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Добавим еще одно событие для полоски жизни.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91" y="1402180"/>
            <a:ext cx="5439534" cy="4629796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4798611" y="5678844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008069" y="2086932"/>
            <a:ext cx="525831" cy="56491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502" y="1402180"/>
            <a:ext cx="5458587" cy="4639322"/>
          </a:xfrm>
          <a:prstGeom prst="rect">
            <a:avLst/>
          </a:prstGeom>
        </p:spPr>
      </p:pic>
      <p:sp>
        <p:nvSpPr>
          <p:cNvPr id="36" name="Скругленный прямоугольник 35"/>
          <p:cNvSpPr/>
          <p:nvPr/>
        </p:nvSpPr>
        <p:spPr>
          <a:xfrm>
            <a:off x="10483188" y="5675670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120988" y="3592435"/>
            <a:ext cx="1073812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8776" y="2742927"/>
            <a:ext cx="4143953" cy="2086266"/>
          </a:xfrm>
          <a:prstGeom prst="rect">
            <a:avLst/>
          </a:prstGeom>
        </p:spPr>
      </p:pic>
      <p:sp>
        <p:nvSpPr>
          <p:cNvPr id="38" name="Скругленный прямоугольник 37"/>
          <p:cNvSpPr/>
          <p:nvPr/>
        </p:nvSpPr>
        <p:spPr>
          <a:xfrm>
            <a:off x="4020769" y="3537390"/>
            <a:ext cx="3661859" cy="72980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6802122" y="4505783"/>
            <a:ext cx="880506" cy="26941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5" y="1697538"/>
            <a:ext cx="11290505" cy="581985"/>
          </a:xfrm>
          <a:prstGeom prst="rect">
            <a:avLst/>
          </a:prstGeom>
        </p:spPr>
      </p:pic>
      <p:sp>
        <p:nvSpPr>
          <p:cNvPr id="40" name="Скругленная прямоугольная выноска 39"/>
          <p:cNvSpPr>
            <a:spLocks noChangeArrowheads="1"/>
          </p:cNvSpPr>
          <p:nvPr/>
        </p:nvSpPr>
        <p:spPr bwMode="auto">
          <a:xfrm flipH="1">
            <a:off x="8131689" y="2516308"/>
            <a:ext cx="3871390" cy="481677"/>
          </a:xfrm>
          <a:prstGeom prst="wedgeRoundRectCallout">
            <a:avLst>
              <a:gd name="adj1" fmla="val 95878"/>
              <a:gd name="adj2" fmla="val -143625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000" dirty="0" smtClean="0"/>
              <a:t>Добавим действие </a:t>
            </a:r>
            <a:endParaRPr lang="de-DE" sz="20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91" y="1402180"/>
            <a:ext cx="5439534" cy="4629796"/>
          </a:xfrm>
          <a:prstGeom prst="rect">
            <a:avLst/>
          </a:prstGeom>
        </p:spPr>
      </p:pic>
      <p:sp>
        <p:nvSpPr>
          <p:cNvPr id="43" name="Скругленный прямоугольник 42"/>
          <p:cNvSpPr/>
          <p:nvPr/>
        </p:nvSpPr>
        <p:spPr>
          <a:xfrm>
            <a:off x="4798611" y="5678844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4008069" y="2086932"/>
            <a:ext cx="525831" cy="56491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364" y="1369259"/>
            <a:ext cx="5449060" cy="4629796"/>
          </a:xfrm>
          <a:prstGeom prst="rect">
            <a:avLst/>
          </a:prstGeom>
        </p:spPr>
      </p:pic>
      <p:sp>
        <p:nvSpPr>
          <p:cNvPr id="45" name="Скругленный прямоугольник 44"/>
          <p:cNvSpPr/>
          <p:nvPr/>
        </p:nvSpPr>
        <p:spPr>
          <a:xfrm>
            <a:off x="10503202" y="5633223"/>
            <a:ext cx="763989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8120988" y="4291067"/>
            <a:ext cx="870612" cy="32280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11149" y="118744"/>
            <a:ext cx="12069805" cy="679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Полоска жизни 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76239" y="238003"/>
            <a:ext cx="11670982" cy="950080"/>
            <a:chOff x="376238" y="420883"/>
            <a:chExt cx="8480627" cy="690368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2"/>
            <p:cNvSpPr>
              <a:spLocks noChangeShapeType="1"/>
            </p:cNvSpPr>
            <p:nvPr/>
          </p:nvSpPr>
          <p:spPr bwMode="auto">
            <a:xfrm flipV="1">
              <a:off x="376238" y="773112"/>
              <a:ext cx="7041994" cy="22224"/>
            </a:xfrm>
            <a:prstGeom prst="line">
              <a:avLst/>
            </a:prstGeom>
            <a:noFill/>
            <a:ln w="38100">
              <a:solidFill>
                <a:srgbClr val="6B8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11149" y="1494990"/>
            <a:ext cx="11609505" cy="920113"/>
            <a:chOff x="215900" y="4269829"/>
            <a:chExt cx="11609505" cy="92011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Запустить проект.  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11149" y="2722010"/>
            <a:ext cx="11609505" cy="920113"/>
            <a:chOff x="215900" y="4269829"/>
            <a:chExt cx="11609505" cy="920113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215900" y="4269829"/>
              <a:ext cx="11609505" cy="9201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1077913"/>
              <a:r>
                <a:rPr lang="ru-RU" sz="2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Добавить еще одно действие. Блокировка движения.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77" y="4425879"/>
              <a:ext cx="618922" cy="608012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49" y="4127446"/>
            <a:ext cx="11403450" cy="1397053"/>
          </a:xfrm>
          <a:prstGeom prst="rect">
            <a:avLst/>
          </a:prstGeom>
        </p:spPr>
      </p:pic>
      <p:sp>
        <p:nvSpPr>
          <p:cNvPr id="47" name="Скругленная прямоугольная выноска 46"/>
          <p:cNvSpPr>
            <a:spLocks noChangeArrowheads="1"/>
          </p:cNvSpPr>
          <p:nvPr/>
        </p:nvSpPr>
        <p:spPr bwMode="auto">
          <a:xfrm flipH="1">
            <a:off x="5221811" y="5172545"/>
            <a:ext cx="3871390" cy="481677"/>
          </a:xfrm>
          <a:prstGeom prst="wedgeRoundRectCallout">
            <a:avLst>
              <a:gd name="adj1" fmla="val 24692"/>
              <a:gd name="adj2" fmla="val -217451"/>
              <a:gd name="adj3" fmla="val 16667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Player - set enable -Disabled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25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210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 One</dc:creator>
  <cp:lastModifiedBy>Kiber One</cp:lastModifiedBy>
  <cp:revision>118</cp:revision>
  <dcterms:created xsi:type="dcterms:W3CDTF">2019-11-15T11:09:47Z</dcterms:created>
  <dcterms:modified xsi:type="dcterms:W3CDTF">2020-03-25T13:30:14Z</dcterms:modified>
</cp:coreProperties>
</file>