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1" r:id="rId3"/>
    <p:sldId id="311" r:id="rId4"/>
    <p:sldId id="312" r:id="rId5"/>
    <p:sldId id="304" r:id="rId6"/>
    <p:sldId id="305" r:id="rId7"/>
    <p:sldId id="313" r:id="rId8"/>
    <p:sldId id="314" r:id="rId9"/>
    <p:sldId id="315" r:id="rId10"/>
    <p:sldId id="316" r:id="rId11"/>
    <p:sldId id="317" r:id="rId12"/>
    <p:sldId id="30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B08FA-9964-409C-93FA-AB1F4F6CFCD9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7E923-BF47-4706-835D-8984A96CF3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961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6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15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45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78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8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15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3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6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12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2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2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29D50-FEC0-434A-A14E-60E615F447F1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89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620" y="4429919"/>
            <a:ext cx="3290680" cy="170128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04" y="5478788"/>
            <a:ext cx="3177966" cy="12711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47063" y="6316561"/>
            <a:ext cx="3293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Урок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15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Взаимодействие спрайтов 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311149" y="1402180"/>
            <a:ext cx="11609505" cy="920113"/>
            <a:chOff x="215900" y="4269829"/>
            <a:chExt cx="11609505" cy="920113"/>
          </a:xfrm>
        </p:grpSpPr>
        <p:sp>
          <p:nvSpPr>
            <p:cNvPr id="30" name="Скругленный прямоугольник 29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обавить действие для спрайта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jumping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403" y="1334016"/>
            <a:ext cx="764062" cy="764062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5"/>
          <a:stretch>
            <a:fillRect/>
          </a:stretch>
        </p:blipFill>
        <p:spPr>
          <a:xfrm>
            <a:off x="311148" y="2490877"/>
            <a:ext cx="11736073" cy="1814423"/>
          </a:xfrm>
          <a:prstGeom prst="rect">
            <a:avLst/>
          </a:prstGeom>
        </p:spPr>
      </p:pic>
      <p:grpSp>
        <p:nvGrpSpPr>
          <p:cNvPr id="19" name="Группа 18"/>
          <p:cNvGrpSpPr/>
          <p:nvPr/>
        </p:nvGrpSpPr>
        <p:grpSpPr>
          <a:xfrm>
            <a:off x="311149" y="3583117"/>
            <a:ext cx="11609505" cy="920113"/>
            <a:chOff x="215900" y="4269829"/>
            <a:chExt cx="11609505" cy="920113"/>
          </a:xfrm>
        </p:grpSpPr>
        <p:sp>
          <p:nvSpPr>
            <p:cNvPr id="20" name="Скругленный прямоугольник 19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обавить действие для спрайта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22" name="Рисунок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147" y="3683825"/>
            <a:ext cx="662318" cy="662318"/>
          </a:xfrm>
          <a:prstGeom prst="rect">
            <a:avLst/>
          </a:prstGeom>
        </p:spPr>
      </p:pic>
      <p:pic>
        <p:nvPicPr>
          <p:cNvPr id="26" name="Рисунок 25"/>
          <p:cNvPicPr/>
          <p:nvPr/>
        </p:nvPicPr>
        <p:blipFill>
          <a:blip r:embed="rId7"/>
          <a:stretch>
            <a:fillRect/>
          </a:stretch>
        </p:blipFill>
        <p:spPr>
          <a:xfrm>
            <a:off x="211671" y="4926052"/>
            <a:ext cx="11835550" cy="1703348"/>
          </a:xfrm>
          <a:prstGeom prst="rect">
            <a:avLst/>
          </a:prstGeom>
        </p:spPr>
      </p:pic>
      <p:pic>
        <p:nvPicPr>
          <p:cNvPr id="27" name="Рисунок 26"/>
          <p:cNvPicPr/>
          <p:nvPr/>
        </p:nvPicPr>
        <p:blipFill>
          <a:blip r:embed="rId8"/>
          <a:stretch>
            <a:fillRect/>
          </a:stretch>
        </p:blipFill>
        <p:spPr>
          <a:xfrm>
            <a:off x="211671" y="4831743"/>
            <a:ext cx="11835550" cy="182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3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216465" y="1402180"/>
            <a:ext cx="11609505" cy="920113"/>
            <a:chOff x="215900" y="4269829"/>
            <a:chExt cx="11609505" cy="920113"/>
          </a:xfrm>
        </p:grpSpPr>
        <p:sp>
          <p:nvSpPr>
            <p:cNvPr id="23" name="Скругленный прямоугольник 22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Запустить проект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28" name="Рисунок 27"/>
          <p:cNvPicPr/>
          <p:nvPr/>
        </p:nvPicPr>
        <p:blipFill>
          <a:blip r:embed="rId4"/>
          <a:stretch>
            <a:fillRect/>
          </a:stretch>
        </p:blipFill>
        <p:spPr>
          <a:xfrm>
            <a:off x="216465" y="2926287"/>
            <a:ext cx="11609506" cy="1854175"/>
          </a:xfrm>
          <a:prstGeom prst="rect">
            <a:avLst/>
          </a:prstGeom>
        </p:spPr>
      </p:pic>
      <p:sp>
        <p:nvSpPr>
          <p:cNvPr id="32" name="Скругленная прямоугольная выноска 31"/>
          <p:cNvSpPr>
            <a:spLocks noChangeArrowheads="1"/>
          </p:cNvSpPr>
          <p:nvPr/>
        </p:nvSpPr>
        <p:spPr bwMode="auto">
          <a:xfrm flipH="1">
            <a:off x="6769096" y="5384456"/>
            <a:ext cx="4470399" cy="711085"/>
          </a:xfrm>
          <a:prstGeom prst="wedgeRoundRectCallout">
            <a:avLst>
              <a:gd name="adj1" fmla="val 61959"/>
              <a:gd name="adj2" fmla="val -224426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Установим силу прыжка </a:t>
            </a:r>
            <a:r>
              <a:rPr lang="en-US" sz="2000" dirty="0" smtClean="0"/>
              <a:t>Player </a:t>
            </a:r>
            <a:r>
              <a:rPr lang="ru-RU" sz="2000" dirty="0" smtClean="0"/>
              <a:t>в исходное состояние</a:t>
            </a:r>
            <a:r>
              <a:rPr lang="en-US" sz="2000" dirty="0" smtClean="0"/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7795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Дополнительно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311145" y="1344133"/>
            <a:ext cx="11609505" cy="920113"/>
            <a:chOff x="215900" y="4269829"/>
            <a:chExt cx="11609505" cy="920113"/>
          </a:xfrm>
        </p:grpSpPr>
        <p:sp>
          <p:nvSpPr>
            <p:cNvPr id="28" name="Скругленный прямоугольник 27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Усложнить ландшафт игры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" name="Рисунок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grpSp>
        <p:nvGrpSpPr>
          <p:cNvPr id="31" name="Группа 30"/>
          <p:cNvGrpSpPr/>
          <p:nvPr/>
        </p:nvGrpSpPr>
        <p:grpSpPr>
          <a:xfrm>
            <a:off x="311145" y="2450711"/>
            <a:ext cx="11609505" cy="920113"/>
            <a:chOff x="215900" y="4269829"/>
            <a:chExt cx="11609505" cy="920113"/>
          </a:xfrm>
        </p:grpSpPr>
        <p:sp>
          <p:nvSpPr>
            <p:cNvPr id="34" name="Скругленный прямоугольник 33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Добавить крабов по всему ландшафту 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grpSp>
        <p:nvGrpSpPr>
          <p:cNvPr id="37" name="Группа 36"/>
          <p:cNvGrpSpPr/>
          <p:nvPr/>
        </p:nvGrpSpPr>
        <p:grpSpPr>
          <a:xfrm>
            <a:off x="311144" y="3557289"/>
            <a:ext cx="11609505" cy="920113"/>
            <a:chOff x="215900" y="4269829"/>
            <a:chExt cx="11609505" cy="920113"/>
          </a:xfrm>
        </p:grpSpPr>
        <p:sp>
          <p:nvSpPr>
            <p:cNvPr id="38" name="Скругленный прямоугольник 37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Добавить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колечки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9" name="Рисунок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grpSp>
        <p:nvGrpSpPr>
          <p:cNvPr id="16" name="Группа 15"/>
          <p:cNvGrpSpPr/>
          <p:nvPr/>
        </p:nvGrpSpPr>
        <p:grpSpPr>
          <a:xfrm>
            <a:off x="311143" y="4661883"/>
            <a:ext cx="11609505" cy="920113"/>
            <a:chOff x="215897" y="3366066"/>
            <a:chExt cx="11609505" cy="920113"/>
          </a:xfrm>
        </p:grpSpPr>
        <p:sp>
          <p:nvSpPr>
            <p:cNvPr id="17" name="Скругленный прямоугольник 16"/>
            <p:cNvSpPr/>
            <p:nvPr/>
          </p:nvSpPr>
          <p:spPr>
            <a:xfrm>
              <a:off x="215897" y="3366066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Добавить</a:t>
              </a:r>
              <a:r>
                <a:rPr lang="ru-RU" sz="2800" dirty="0"/>
                <a:t> </a:t>
              </a:r>
              <a:r>
                <a:rPr lang="ru-RU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новый спрайт островок, и задать ему поведение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«</a:t>
              </a:r>
              <a:r>
                <a:rPr lang="ru-RU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твердый»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3" y="3585616"/>
              <a:ext cx="618922" cy="608012"/>
            </a:xfrm>
            <a:prstGeom prst="rect">
              <a:avLst/>
            </a:prstGeom>
          </p:spPr>
        </p:pic>
      </p:grpSp>
      <p:grpSp>
        <p:nvGrpSpPr>
          <p:cNvPr id="19" name="Группа 18"/>
          <p:cNvGrpSpPr/>
          <p:nvPr/>
        </p:nvGrpSpPr>
        <p:grpSpPr>
          <a:xfrm>
            <a:off x="311142" y="5779177"/>
            <a:ext cx="11609505" cy="920113"/>
            <a:chOff x="215900" y="4269829"/>
            <a:chExt cx="11609505" cy="920113"/>
          </a:xfrm>
        </p:grpSpPr>
        <p:sp>
          <p:nvSpPr>
            <p:cNvPr id="20" name="Скругленный прямоугольник 19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Добавить </a:t>
              </a:r>
              <a:r>
                <a:rPr lang="ru-RU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мигание при столкновении с шипами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472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Создаем врага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311149" y="1402180"/>
            <a:ext cx="11609505" cy="920113"/>
            <a:chOff x="215900" y="4269829"/>
            <a:chExt cx="11609505" cy="920113"/>
          </a:xfrm>
        </p:grpSpPr>
        <p:sp>
          <p:nvSpPr>
            <p:cNvPr id="29" name="Скругленный прямоугольник 28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Создать новый спрайт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crab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" name="Рисунок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643" y="-189940"/>
            <a:ext cx="2381582" cy="2381582"/>
          </a:xfrm>
          <a:prstGeom prst="rect">
            <a:avLst/>
          </a:prstGeom>
        </p:spPr>
      </p:pic>
      <p:grpSp>
        <p:nvGrpSpPr>
          <p:cNvPr id="31" name="Группа 30"/>
          <p:cNvGrpSpPr/>
          <p:nvPr/>
        </p:nvGrpSpPr>
        <p:grpSpPr>
          <a:xfrm>
            <a:off x="311148" y="2536390"/>
            <a:ext cx="11609505" cy="920113"/>
            <a:chOff x="215900" y="4269829"/>
            <a:chExt cx="11609505" cy="920113"/>
          </a:xfrm>
        </p:grpSpPr>
        <p:sp>
          <p:nvSpPr>
            <p:cNvPr id="32" name="Скругленный прямоугольник 31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 анимацию добавить 4 фрейма и переименовать ее в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34" name="Объект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71" y="2109661"/>
            <a:ext cx="2381582" cy="2381582"/>
          </a:xfr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377" y="2109661"/>
            <a:ext cx="2381582" cy="2381582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308" y="2109661"/>
            <a:ext cx="2381582" cy="2381582"/>
          </a:xfrm>
          <a:prstGeom prst="rect">
            <a:avLst/>
          </a:prstGeom>
        </p:spPr>
      </p:pic>
      <p:pic>
        <p:nvPicPr>
          <p:cNvPr id="37" name="Объект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384" y="2133015"/>
            <a:ext cx="2381582" cy="2381582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303422" y="4920080"/>
            <a:ext cx="11609505" cy="920113"/>
            <a:chOff x="55773" y="7635329"/>
            <a:chExt cx="11609505" cy="920113"/>
          </a:xfrm>
        </p:grpSpPr>
        <p:sp>
          <p:nvSpPr>
            <p:cNvPr id="39" name="Скругленный прямоугольник 38"/>
            <p:cNvSpPr/>
            <p:nvPr/>
          </p:nvSpPr>
          <p:spPr>
            <a:xfrm>
              <a:off x="55773" y="76353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 свойствах анимации включить повторение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" y="7791379"/>
              <a:ext cx="618922" cy="60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314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Создаем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врага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311149" y="1402180"/>
            <a:ext cx="11609505" cy="920113"/>
            <a:chOff x="215900" y="4269829"/>
            <a:chExt cx="11609505" cy="920113"/>
          </a:xfrm>
        </p:grpSpPr>
        <p:sp>
          <p:nvSpPr>
            <p:cNvPr id="29" name="Скругленный прямоугольник 28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Добавить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поведение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platform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" name="Рисунок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643" y="-189940"/>
            <a:ext cx="2381582" cy="2381582"/>
          </a:xfrm>
          <a:prstGeom prst="rect">
            <a:avLst/>
          </a:prstGeom>
        </p:spPr>
      </p:pic>
      <p:grpSp>
        <p:nvGrpSpPr>
          <p:cNvPr id="21" name="Группа 20"/>
          <p:cNvGrpSpPr/>
          <p:nvPr/>
        </p:nvGrpSpPr>
        <p:grpSpPr>
          <a:xfrm>
            <a:off x="311148" y="2634080"/>
            <a:ext cx="11609505" cy="920113"/>
            <a:chOff x="215900" y="4269829"/>
            <a:chExt cx="11609505" cy="920113"/>
          </a:xfrm>
        </p:grpSpPr>
        <p:sp>
          <p:nvSpPr>
            <p:cNvPr id="22" name="Скругленный прямоугольник 21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Добавить событие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269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Event sheet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9" y="1357317"/>
            <a:ext cx="5468113" cy="4639322"/>
          </a:xfrm>
          <a:prstGeom prst="rect">
            <a:avLst/>
          </a:prstGeom>
        </p:spPr>
      </p:pic>
      <p:sp>
        <p:nvSpPr>
          <p:cNvPr id="14" name="Скругленный прямоугольник 13"/>
          <p:cNvSpPr/>
          <p:nvPr/>
        </p:nvSpPr>
        <p:spPr>
          <a:xfrm>
            <a:off x="4976411" y="5635735"/>
            <a:ext cx="763989" cy="32280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928411" y="2079734"/>
            <a:ext cx="751289" cy="53646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980" y="1357317"/>
            <a:ext cx="5477639" cy="4658375"/>
          </a:xfrm>
          <a:prstGeom prst="rect">
            <a:avLst/>
          </a:prstGeom>
        </p:spPr>
      </p:pic>
      <p:sp>
        <p:nvSpPr>
          <p:cNvPr id="17" name="Скругленный прямоугольник 16"/>
          <p:cNvSpPr/>
          <p:nvPr/>
        </p:nvSpPr>
        <p:spPr>
          <a:xfrm>
            <a:off x="6346051" y="3860799"/>
            <a:ext cx="1032649" cy="26670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0666011" y="5657027"/>
            <a:ext cx="763989" cy="32280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9260" y="2381104"/>
            <a:ext cx="4153480" cy="2095792"/>
          </a:xfrm>
          <a:prstGeom prst="rect">
            <a:avLst/>
          </a:prstGeom>
        </p:spPr>
      </p:pic>
      <p:sp>
        <p:nvSpPr>
          <p:cNvPr id="20" name="Скругленная прямоугольная выноска 19"/>
          <p:cNvSpPr>
            <a:spLocks noChangeArrowheads="1"/>
          </p:cNvSpPr>
          <p:nvPr/>
        </p:nvSpPr>
        <p:spPr bwMode="auto">
          <a:xfrm flipH="1">
            <a:off x="8403367" y="2973015"/>
            <a:ext cx="1804279" cy="455985"/>
          </a:xfrm>
          <a:prstGeom prst="wedgeRoundRectCallout">
            <a:avLst>
              <a:gd name="adj1" fmla="val 143253"/>
              <a:gd name="adj2" fmla="val 34716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Выбрать  </a:t>
            </a:r>
            <a:r>
              <a:rPr lang="en-US" sz="2000" dirty="0" smtClean="0"/>
              <a:t>&lt;=</a:t>
            </a:r>
            <a:endParaRPr lang="de-DE" sz="2000" dirty="0"/>
          </a:p>
        </p:txBody>
      </p:sp>
      <p:sp>
        <p:nvSpPr>
          <p:cNvPr id="24" name="Скругленная прямоугольная выноска 23"/>
          <p:cNvSpPr>
            <a:spLocks noChangeArrowheads="1"/>
          </p:cNvSpPr>
          <p:nvPr/>
        </p:nvSpPr>
        <p:spPr bwMode="auto">
          <a:xfrm flipH="1">
            <a:off x="8443810" y="3598234"/>
            <a:ext cx="1763835" cy="707066"/>
          </a:xfrm>
          <a:prstGeom prst="wedgeRoundRectCallout">
            <a:avLst>
              <a:gd name="adj1" fmla="val 149807"/>
              <a:gd name="adj2" fmla="val -31765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Вводим </a:t>
            </a:r>
            <a:r>
              <a:rPr lang="en-US" sz="2000" dirty="0" err="1" smtClean="0"/>
              <a:t>player.X</a:t>
            </a:r>
            <a:endParaRPr lang="de-DE" sz="2000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299897" y="4127500"/>
            <a:ext cx="763989" cy="32280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238" y="1336413"/>
            <a:ext cx="11167863" cy="485560"/>
          </a:xfrm>
          <a:prstGeom prst="rect">
            <a:avLst/>
          </a:prstGeom>
        </p:spPr>
      </p:pic>
      <p:sp>
        <p:nvSpPr>
          <p:cNvPr id="28" name="Скругленный прямоугольник 27"/>
          <p:cNvSpPr/>
          <p:nvPr/>
        </p:nvSpPr>
        <p:spPr>
          <a:xfrm>
            <a:off x="4457822" y="1387239"/>
            <a:ext cx="1168278" cy="44293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8" y="1985639"/>
            <a:ext cx="5468113" cy="4639322"/>
          </a:xfrm>
          <a:prstGeom prst="rect">
            <a:avLst/>
          </a:prstGeom>
        </p:spPr>
      </p:pic>
      <p:sp>
        <p:nvSpPr>
          <p:cNvPr id="32" name="Скругленный прямоугольник 31"/>
          <p:cNvSpPr/>
          <p:nvPr/>
        </p:nvSpPr>
        <p:spPr>
          <a:xfrm>
            <a:off x="1928411" y="2662127"/>
            <a:ext cx="751289" cy="53646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4976411" y="6281831"/>
            <a:ext cx="763989" cy="32280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0169" y="1985639"/>
            <a:ext cx="5468113" cy="4648849"/>
          </a:xfrm>
          <a:prstGeom prst="rect">
            <a:avLst/>
          </a:prstGeom>
        </p:spPr>
      </p:pic>
      <p:sp>
        <p:nvSpPr>
          <p:cNvPr id="34" name="Скругленный прямоугольник 33"/>
          <p:cNvSpPr/>
          <p:nvPr/>
        </p:nvSpPr>
        <p:spPr>
          <a:xfrm>
            <a:off x="6322168" y="4691604"/>
            <a:ext cx="977729" cy="23069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0571524" y="6286284"/>
            <a:ext cx="763989" cy="32280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765" y="1336413"/>
            <a:ext cx="4172532" cy="1810003"/>
          </a:xfrm>
          <a:prstGeom prst="rect">
            <a:avLst/>
          </a:prstGeom>
        </p:spPr>
      </p:pic>
      <p:sp>
        <p:nvSpPr>
          <p:cNvPr id="36" name="Скругленный прямоугольник 35"/>
          <p:cNvSpPr/>
          <p:nvPr/>
        </p:nvSpPr>
        <p:spPr>
          <a:xfrm>
            <a:off x="3630407" y="2771855"/>
            <a:ext cx="763989" cy="32280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026923" y="2162346"/>
            <a:ext cx="3367473" cy="32280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617" y="1343915"/>
            <a:ext cx="11324348" cy="933966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311148" y="2634080"/>
            <a:ext cx="11609505" cy="920113"/>
            <a:chOff x="215900" y="4269829"/>
            <a:chExt cx="11609505" cy="920113"/>
          </a:xfrm>
        </p:grpSpPr>
        <p:sp>
          <p:nvSpPr>
            <p:cNvPr id="39" name="Скругленный прямоугольник 38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Добавить аналогично для Х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&gt;=</a:t>
              </a:r>
              <a:r>
                <a:rPr lang="en-US" sz="28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player.X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действие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Left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41" name="Рисунок 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1080" y="3837473"/>
            <a:ext cx="11214885" cy="978358"/>
          </a:xfrm>
          <a:prstGeom prst="rect">
            <a:avLst/>
          </a:prstGeom>
        </p:spPr>
      </p:pic>
      <p:grpSp>
        <p:nvGrpSpPr>
          <p:cNvPr id="42" name="Группа 41"/>
          <p:cNvGrpSpPr/>
          <p:nvPr/>
        </p:nvGrpSpPr>
        <p:grpSpPr>
          <a:xfrm>
            <a:off x="330765" y="5047958"/>
            <a:ext cx="11609505" cy="920113"/>
            <a:chOff x="215900" y="4269829"/>
            <a:chExt cx="11609505" cy="920113"/>
          </a:xfrm>
        </p:grpSpPr>
        <p:sp>
          <p:nvSpPr>
            <p:cNvPr id="43" name="Скругленный прямоугольник 42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Запустить проект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4" name="Рисунок 4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634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4" grpId="0" animBg="1"/>
      <p:bldP spid="24" grpId="1" animBg="1"/>
      <p:bldP spid="25" grpId="0" animBg="1"/>
      <p:bldP spid="25" grpId="1" animBg="1"/>
      <p:bldP spid="28" grpId="0" animBg="1"/>
      <p:bldP spid="28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Behaviors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739" y="2814471"/>
            <a:ext cx="2709861" cy="3769583"/>
          </a:xfrm>
          <a:prstGeom prst="rect">
            <a:avLst/>
          </a:prstGeom>
        </p:spPr>
      </p:pic>
      <p:grpSp>
        <p:nvGrpSpPr>
          <p:cNvPr id="17" name="Группа 16"/>
          <p:cNvGrpSpPr/>
          <p:nvPr/>
        </p:nvGrpSpPr>
        <p:grpSpPr>
          <a:xfrm>
            <a:off x="311149" y="1402180"/>
            <a:ext cx="11609505" cy="920113"/>
            <a:chOff x="215900" y="4269829"/>
            <a:chExt cx="11609505" cy="920113"/>
          </a:xfrm>
        </p:grpSpPr>
        <p:sp>
          <p:nvSpPr>
            <p:cNvPr id="18" name="Скругленный прямоугольник 17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Выбрать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crab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 панели свойств изменим параметр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Platform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sp>
        <p:nvSpPr>
          <p:cNvPr id="20" name="Скругленный прямоугольник 19"/>
          <p:cNvSpPr/>
          <p:nvPr/>
        </p:nvSpPr>
        <p:spPr>
          <a:xfrm>
            <a:off x="5181601" y="3310031"/>
            <a:ext cx="1981200" cy="32280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181601" y="5621431"/>
            <a:ext cx="1981200" cy="32280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67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Взаимодействие спрайтов 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311149" y="1402180"/>
            <a:ext cx="11609505" cy="920113"/>
            <a:chOff x="215900" y="4269829"/>
            <a:chExt cx="11609505" cy="920113"/>
          </a:xfrm>
        </p:grpSpPr>
        <p:sp>
          <p:nvSpPr>
            <p:cNvPr id="30" name="Скругленный прямоугольник 29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Добавить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событие.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Касание героя и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краба.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grpSp>
        <p:nvGrpSpPr>
          <p:cNvPr id="39" name="Группа 38"/>
          <p:cNvGrpSpPr/>
          <p:nvPr/>
        </p:nvGrpSpPr>
        <p:grpSpPr>
          <a:xfrm>
            <a:off x="229796" y="5698690"/>
            <a:ext cx="11609505" cy="920113"/>
            <a:chOff x="215900" y="4269829"/>
            <a:chExt cx="11609505" cy="920113"/>
          </a:xfrm>
        </p:grpSpPr>
        <p:sp>
          <p:nvSpPr>
            <p:cNvPr id="40" name="Скругленный прямоугольник 39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Запустить проект. 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" name="Рисунок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20" name="Рисунок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643" y="-189940"/>
            <a:ext cx="2381582" cy="238158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49" y="2614896"/>
            <a:ext cx="11175238" cy="971020"/>
          </a:xfrm>
          <a:prstGeom prst="rect">
            <a:avLst/>
          </a:prstGeom>
        </p:spPr>
      </p:pic>
      <p:sp>
        <p:nvSpPr>
          <p:cNvPr id="32" name="Скругленная прямоугольная выноска 31"/>
          <p:cNvSpPr>
            <a:spLocks noChangeArrowheads="1"/>
          </p:cNvSpPr>
          <p:nvPr/>
        </p:nvSpPr>
        <p:spPr bwMode="auto">
          <a:xfrm flipH="1">
            <a:off x="561626" y="3787122"/>
            <a:ext cx="4139975" cy="455985"/>
          </a:xfrm>
          <a:prstGeom prst="wedgeRoundRectCallout">
            <a:avLst>
              <a:gd name="adj1" fmla="val -42949"/>
              <a:gd name="adj2" fmla="val -213166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000" dirty="0" smtClean="0"/>
              <a:t>On collision with another object</a:t>
            </a:r>
            <a:r>
              <a:rPr lang="ru-RU" sz="2000" dirty="0" smtClean="0"/>
              <a:t> </a:t>
            </a:r>
            <a:endParaRPr lang="de-DE" sz="2000" dirty="0"/>
          </a:p>
        </p:txBody>
      </p:sp>
      <p:sp>
        <p:nvSpPr>
          <p:cNvPr id="33" name="Скругленная прямоугольная выноска 32"/>
          <p:cNvSpPr>
            <a:spLocks noChangeArrowheads="1"/>
          </p:cNvSpPr>
          <p:nvPr/>
        </p:nvSpPr>
        <p:spPr bwMode="auto">
          <a:xfrm flipH="1">
            <a:off x="5120892" y="3787122"/>
            <a:ext cx="1555751" cy="455985"/>
          </a:xfrm>
          <a:prstGeom prst="wedgeRoundRectCallout">
            <a:avLst>
              <a:gd name="adj1" fmla="val 44682"/>
              <a:gd name="adj2" fmla="val -190884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000" dirty="0" smtClean="0"/>
              <a:t>System</a:t>
            </a:r>
            <a:r>
              <a:rPr lang="ru-RU" sz="2000" dirty="0" smtClean="0"/>
              <a:t> </a:t>
            </a:r>
            <a:endParaRPr lang="de-DE" sz="2000" dirty="0"/>
          </a:p>
        </p:txBody>
      </p:sp>
      <p:sp>
        <p:nvSpPr>
          <p:cNvPr id="34" name="Скругленная прямоугольная выноска 33"/>
          <p:cNvSpPr>
            <a:spLocks noChangeArrowheads="1"/>
          </p:cNvSpPr>
          <p:nvPr/>
        </p:nvSpPr>
        <p:spPr bwMode="auto">
          <a:xfrm flipH="1">
            <a:off x="6953247" y="3801918"/>
            <a:ext cx="1936752" cy="455985"/>
          </a:xfrm>
          <a:prstGeom prst="wedgeRoundRectCallout">
            <a:avLst>
              <a:gd name="adj1" fmla="val 64421"/>
              <a:gd name="adj2" fmla="val -213166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000" dirty="0" smtClean="0"/>
              <a:t>Subtract from</a:t>
            </a:r>
            <a:r>
              <a:rPr lang="ru-RU" sz="2000" dirty="0" smtClean="0"/>
              <a:t> </a:t>
            </a:r>
            <a:endParaRPr lang="de-DE" sz="2000" dirty="0"/>
          </a:p>
        </p:txBody>
      </p:sp>
      <p:sp>
        <p:nvSpPr>
          <p:cNvPr id="23" name="Скругленная прямоугольная выноска 22"/>
          <p:cNvSpPr>
            <a:spLocks noChangeArrowheads="1"/>
          </p:cNvSpPr>
          <p:nvPr/>
        </p:nvSpPr>
        <p:spPr bwMode="auto">
          <a:xfrm flipH="1">
            <a:off x="9099008" y="3787122"/>
            <a:ext cx="2280192" cy="455985"/>
          </a:xfrm>
          <a:prstGeom prst="wedgeRoundRectCallout">
            <a:avLst>
              <a:gd name="adj1" fmla="val 86060"/>
              <a:gd name="adj2" fmla="val -224307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Переменная </a:t>
            </a:r>
            <a:r>
              <a:rPr lang="en-US" sz="2000" dirty="0" smtClean="0"/>
              <a:t>life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6902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Взаимодействие спрайтов 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311149" y="1402180"/>
            <a:ext cx="11609505" cy="920113"/>
            <a:chOff x="215900" y="4269829"/>
            <a:chExt cx="11609505" cy="920113"/>
          </a:xfrm>
        </p:grpSpPr>
        <p:sp>
          <p:nvSpPr>
            <p:cNvPr id="30" name="Скругленный прямоугольник 29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обавить эффект мигания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583" y="1503924"/>
            <a:ext cx="662318" cy="66231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49" y="3957583"/>
            <a:ext cx="11620930" cy="1452617"/>
          </a:xfrm>
          <a:prstGeom prst="rect">
            <a:avLst/>
          </a:prstGeom>
        </p:spPr>
      </p:pic>
      <p:grpSp>
        <p:nvGrpSpPr>
          <p:cNvPr id="22" name="Группа 21"/>
          <p:cNvGrpSpPr/>
          <p:nvPr/>
        </p:nvGrpSpPr>
        <p:grpSpPr>
          <a:xfrm>
            <a:off x="311148" y="2647573"/>
            <a:ext cx="11609505" cy="920113"/>
            <a:chOff x="215900" y="4269829"/>
            <a:chExt cx="11609505" cy="920113"/>
          </a:xfrm>
        </p:grpSpPr>
        <p:sp>
          <p:nvSpPr>
            <p:cNvPr id="24" name="Скругленный прямоугольник 23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обавить поведение</a:t>
              </a:r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(behaviors)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Flash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26" name="Рисунок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583" y="2739887"/>
            <a:ext cx="662318" cy="662318"/>
          </a:xfrm>
          <a:prstGeom prst="rect">
            <a:avLst/>
          </a:prstGeom>
        </p:spPr>
      </p:pic>
      <p:sp>
        <p:nvSpPr>
          <p:cNvPr id="27" name="Скругленная прямоугольная выноска 26"/>
          <p:cNvSpPr>
            <a:spLocks noChangeArrowheads="1"/>
          </p:cNvSpPr>
          <p:nvPr/>
        </p:nvSpPr>
        <p:spPr bwMode="auto">
          <a:xfrm flipH="1">
            <a:off x="7200896" y="5626101"/>
            <a:ext cx="4470399" cy="711085"/>
          </a:xfrm>
          <a:prstGeom prst="wedgeRoundRectCallout">
            <a:avLst>
              <a:gd name="adj1" fmla="val 65936"/>
              <a:gd name="adj2" fmla="val -165488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Добавить действие </a:t>
            </a:r>
            <a:r>
              <a:rPr lang="en-US" sz="2000" dirty="0" smtClean="0"/>
              <a:t>player -&gt; flash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с параметрами </a:t>
            </a:r>
            <a:r>
              <a:rPr lang="en-US" sz="2000" dirty="0" smtClean="0"/>
              <a:t>0.1, 0,1 </a:t>
            </a:r>
            <a:r>
              <a:rPr lang="ru-RU" sz="2000" dirty="0" smtClean="0"/>
              <a:t>и 2.0</a:t>
            </a:r>
            <a:r>
              <a:rPr lang="en-US" sz="2000" dirty="0" smtClean="0"/>
              <a:t> </a:t>
            </a:r>
            <a:endParaRPr lang="de-DE" sz="2000" dirty="0"/>
          </a:p>
        </p:txBody>
      </p:sp>
      <p:sp>
        <p:nvSpPr>
          <p:cNvPr id="28" name="Скругленная прямоугольная выноска 27"/>
          <p:cNvSpPr>
            <a:spLocks noChangeArrowheads="1"/>
          </p:cNvSpPr>
          <p:nvPr/>
        </p:nvSpPr>
        <p:spPr bwMode="auto">
          <a:xfrm flipH="1">
            <a:off x="841970" y="5626100"/>
            <a:ext cx="4470399" cy="711085"/>
          </a:xfrm>
          <a:prstGeom prst="wedgeRoundRectCallout">
            <a:avLst>
              <a:gd name="adj1" fmla="val 12811"/>
              <a:gd name="adj2" fmla="val -124410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Добавить еще одно условие </a:t>
            </a:r>
            <a:endParaRPr lang="en-US" sz="2000" dirty="0" smtClean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000" dirty="0" smtClean="0"/>
              <a:t>player -&gt; is flashing </a:t>
            </a:r>
            <a:r>
              <a:rPr lang="ru-RU" sz="2000" dirty="0" smtClean="0"/>
              <a:t>и сделать </a:t>
            </a:r>
            <a:r>
              <a:rPr lang="en-US" sz="2000" dirty="0" smtClean="0"/>
              <a:t>invert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19461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Добавление спрайта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311149" y="1402180"/>
            <a:ext cx="11609505" cy="920113"/>
            <a:chOff x="215900" y="4269829"/>
            <a:chExt cx="11609505" cy="920113"/>
          </a:xfrm>
        </p:grpSpPr>
        <p:sp>
          <p:nvSpPr>
            <p:cNvPr id="30" name="Скругленный прямоугольник 29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обавить новый спрайт 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jumping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403" y="1307342"/>
            <a:ext cx="764062" cy="764062"/>
          </a:xfrm>
          <a:prstGeom prst="rect">
            <a:avLst/>
          </a:prstGeom>
        </p:spPr>
      </p:pic>
      <p:grpSp>
        <p:nvGrpSpPr>
          <p:cNvPr id="18" name="Группа 17"/>
          <p:cNvGrpSpPr/>
          <p:nvPr/>
        </p:nvGrpSpPr>
        <p:grpSpPr>
          <a:xfrm>
            <a:off x="311148" y="2536390"/>
            <a:ext cx="11609505" cy="920113"/>
            <a:chOff x="215900" y="4269829"/>
            <a:chExt cx="11609505" cy="920113"/>
          </a:xfrm>
        </p:grpSpPr>
        <p:sp>
          <p:nvSpPr>
            <p:cNvPr id="19" name="Скругленный прямоугольник 18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Переименовать анимацию на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stand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 создать вторую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 	  	 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анимацию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jump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в нее добавить 5 фреймов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21" name="Рисунок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1330" y="3670600"/>
            <a:ext cx="6320961" cy="109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Взаимодействие спрайтов 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311149" y="1402180"/>
            <a:ext cx="11609505" cy="920113"/>
            <a:chOff x="215900" y="4269829"/>
            <a:chExt cx="11609505" cy="920113"/>
          </a:xfrm>
        </p:grpSpPr>
        <p:sp>
          <p:nvSpPr>
            <p:cNvPr id="30" name="Скругленный прямоугольник 29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обавить событие взаимодействия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403" y="1307342"/>
            <a:ext cx="764062" cy="76406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488" y="1503924"/>
            <a:ext cx="662318" cy="662318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6"/>
          <a:stretch>
            <a:fillRect/>
          </a:stretch>
        </p:blipFill>
        <p:spPr>
          <a:xfrm>
            <a:off x="311148" y="2570687"/>
            <a:ext cx="11609506" cy="1117167"/>
          </a:xfrm>
          <a:prstGeom prst="rect">
            <a:avLst/>
          </a:prstGeom>
        </p:spPr>
      </p:pic>
      <p:sp>
        <p:nvSpPr>
          <p:cNvPr id="17" name="Скругленный прямоугольник 16"/>
          <p:cNvSpPr/>
          <p:nvPr/>
        </p:nvSpPr>
        <p:spPr>
          <a:xfrm>
            <a:off x="311148" y="3843905"/>
            <a:ext cx="11609505" cy="920113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077913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Какие действия нужно делать?</a:t>
            </a:r>
            <a:endParaRPr lang="de-D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26" y="4094793"/>
            <a:ext cx="618922" cy="608012"/>
          </a:xfrm>
          <a:prstGeom prst="rect">
            <a:avLst/>
          </a:prstGeom>
        </p:spPr>
      </p:pic>
      <p:sp>
        <p:nvSpPr>
          <p:cNvPr id="24" name="Скругленная прямоугольная выноска 23"/>
          <p:cNvSpPr>
            <a:spLocks noChangeArrowheads="1"/>
          </p:cNvSpPr>
          <p:nvPr/>
        </p:nvSpPr>
        <p:spPr bwMode="auto">
          <a:xfrm flipH="1">
            <a:off x="376239" y="5460355"/>
            <a:ext cx="4470399" cy="711085"/>
          </a:xfrm>
          <a:prstGeom prst="wedgeRoundRectCallout">
            <a:avLst>
              <a:gd name="adj1" fmla="val 16220"/>
              <a:gd name="adj2" fmla="val -13678"/>
              <a:gd name="adj3" fmla="val 16667"/>
            </a:avLst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Изменить анимацию спрайта </a:t>
            </a:r>
            <a:r>
              <a:rPr lang="en-US" sz="2000" dirty="0" smtClean="0"/>
              <a:t>jumping </a:t>
            </a:r>
            <a:r>
              <a:rPr lang="ru-RU" sz="2000" dirty="0" smtClean="0"/>
              <a:t>на  анимацию </a:t>
            </a:r>
            <a:r>
              <a:rPr lang="en-US" sz="2000" dirty="0" smtClean="0"/>
              <a:t>jump </a:t>
            </a:r>
            <a:endParaRPr lang="de-DE" sz="2000" dirty="0"/>
          </a:p>
        </p:txBody>
      </p:sp>
      <p:sp>
        <p:nvSpPr>
          <p:cNvPr id="25" name="Скругленная прямоугольная выноска 24"/>
          <p:cNvSpPr>
            <a:spLocks noChangeArrowheads="1"/>
          </p:cNvSpPr>
          <p:nvPr/>
        </p:nvSpPr>
        <p:spPr bwMode="auto">
          <a:xfrm flipH="1">
            <a:off x="7039066" y="5460355"/>
            <a:ext cx="4470399" cy="711085"/>
          </a:xfrm>
          <a:prstGeom prst="wedgeRoundRectCallout">
            <a:avLst>
              <a:gd name="adj1" fmla="val 16220"/>
              <a:gd name="adj2" fmla="val -13678"/>
              <a:gd name="adj3" fmla="val 16667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000" dirty="0" smtClean="0"/>
              <a:t>Player </a:t>
            </a:r>
            <a:r>
              <a:rPr lang="ru-RU" sz="2000" dirty="0" smtClean="0"/>
              <a:t>должен подпрыгнуть выше обычного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714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10488</TotalTime>
  <Words>205</Words>
  <Application>Microsoft Office PowerPoint</Application>
  <PresentationFormat>Широкоэкранный</PresentationFormat>
  <Paragraphs>49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Kiber One</dc:creator>
  <cp:lastModifiedBy>Kiber One</cp:lastModifiedBy>
  <cp:revision>145</cp:revision>
  <dcterms:created xsi:type="dcterms:W3CDTF">2019-11-15T11:09:47Z</dcterms:created>
  <dcterms:modified xsi:type="dcterms:W3CDTF">2020-04-01T11:18:17Z</dcterms:modified>
</cp:coreProperties>
</file>