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61eca86a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61eca86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61eca86ad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61eca86ad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61eca86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61eca86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61eca86ad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61eca86ad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1eca86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1eca86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61eca86ad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61eca86ad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61eca86a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61eca86a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61eca86a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61eca86a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EasyID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0388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br>
              <a:rPr lang="en"/>
            </a:br>
            <a:r>
              <a:rPr lang="en"/>
              <a:t>	Taryn Chovan</a:t>
            </a:r>
            <a:br>
              <a:rPr lang="en"/>
            </a:br>
            <a:r>
              <a:rPr lang="en"/>
              <a:t>	Jesus Cantu</a:t>
            </a:r>
            <a:br>
              <a:rPr lang="en"/>
            </a:br>
            <a:r>
              <a:rPr lang="en"/>
              <a:t>	Joseph Lombardi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body"/>
          </p:nvPr>
        </p:nvSpPr>
        <p:spPr>
          <a:xfrm flipH="1">
            <a:off x="311700" y="500925"/>
            <a:ext cx="4260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Situation</a:t>
            </a:r>
            <a:endParaRPr b="1" sz="19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➤ You come across an unknown, benign or perhaps malicious, piece of data.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➤ Instead of long google searches and unsure guesses, you want immediate identification of the string.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➤ Examples: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That mysterious string "0x52908400098527886E0F7030069857D2E4169EE7" in your sketchy email is in fact an Ethereum wallet address.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That nine-digit number 580655723 floating around a public forum happens to be your brother's social.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That text from your friend directing you to "dQw4w9WgXcQ" is just a youtube video ID.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18566" t="0"/>
          <a:stretch/>
        </p:blipFill>
        <p:spPr>
          <a:xfrm>
            <a:off x="4830987" y="0"/>
            <a:ext cx="43130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title"/>
          </p:nvPr>
        </p:nvSpPr>
        <p:spPr>
          <a:xfrm flipH="1">
            <a:off x="51046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endParaRPr b="1" sz="1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propose a web-interaced tool that identifies what a piece of data is. Given any string of data, or a file full of strings of data, it will output what those string(s) are likely to be, and any corresponding additional details about them.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11700" y="1277100"/>
            <a:ext cx="2556900" cy="3706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2964250" y="1274750"/>
            <a:ext cx="6088200" cy="3706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21850" l="0" r="11590" t="0"/>
          <a:stretch/>
        </p:blipFill>
        <p:spPr>
          <a:xfrm>
            <a:off x="435225" y="1594725"/>
            <a:ext cx="2288901" cy="10952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31463" l="0" r="28438" t="1931"/>
          <a:stretch/>
        </p:blipFill>
        <p:spPr>
          <a:xfrm>
            <a:off x="435225" y="2778525"/>
            <a:ext cx="2288901" cy="10816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15490" l="0" r="8020" t="0"/>
          <a:stretch/>
        </p:blipFill>
        <p:spPr>
          <a:xfrm>
            <a:off x="3035450" y="1589425"/>
            <a:ext cx="2830501" cy="3260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b="15490" l="0" r="17280" t="0"/>
          <a:stretch/>
        </p:blipFill>
        <p:spPr>
          <a:xfrm>
            <a:off x="5580975" y="1589425"/>
            <a:ext cx="3383937" cy="3260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Design: code flow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0880" l="0" r="45781" t="21644"/>
          <a:stretch/>
        </p:blipFill>
        <p:spPr>
          <a:xfrm>
            <a:off x="1005100" y="1468000"/>
            <a:ext cx="7014574" cy="1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4833" l="53991" r="0" t="5148"/>
          <a:stretch/>
        </p:blipFill>
        <p:spPr>
          <a:xfrm>
            <a:off x="1726525" y="3019700"/>
            <a:ext cx="5691023" cy="16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 flipH="1" rot="10800000">
            <a:off x="7785150" y="1934075"/>
            <a:ext cx="648000" cy="954000"/>
          </a:xfrm>
          <a:prstGeom prst="bentUpArrow">
            <a:avLst>
              <a:gd fmla="val 25000" name="adj1"/>
              <a:gd fmla="val 25000" name="adj2"/>
              <a:gd fmla="val 12195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10800000">
            <a:off x="774450" y="2798950"/>
            <a:ext cx="7572600" cy="613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5400000">
            <a:off x="1110600" y="3122075"/>
            <a:ext cx="618900" cy="1139700"/>
          </a:xfrm>
          <a:prstGeom prst="bentUpArrow">
            <a:avLst>
              <a:gd fmla="val 25145" name="adj1"/>
              <a:gd fmla="val 25000" name="adj2"/>
              <a:gd fmla="val 33256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38925" y="2798950"/>
            <a:ext cx="309000" cy="11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005100" y="2970225"/>
            <a:ext cx="273000" cy="7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347050" y="1767525"/>
            <a:ext cx="273000" cy="120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60513" y="3216375"/>
            <a:ext cx="132000" cy="294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>
            <a:off x="206975" y="4353425"/>
            <a:ext cx="7507800" cy="613500"/>
          </a:xfrm>
          <a:prstGeom prst="bentUpArrow">
            <a:avLst>
              <a:gd fmla="val 18044" name="adj1"/>
              <a:gd fmla="val 25000" name="adj2"/>
              <a:gd fmla="val 25000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200725" y="1666950"/>
            <a:ext cx="606600" cy="623700"/>
          </a:xfrm>
          <a:prstGeom prst="diamond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5400000">
            <a:off x="-771275" y="2863725"/>
            <a:ext cx="3161700" cy="995700"/>
          </a:xfrm>
          <a:prstGeom prst="bentUpArrow">
            <a:avLst>
              <a:gd fmla="val 10555" name="adj1"/>
              <a:gd fmla="val 21703" name="adj2"/>
              <a:gd fmla="val 24518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31175" y="4329000"/>
            <a:ext cx="419700" cy="2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45525" y="4316375"/>
            <a:ext cx="166200" cy="7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flipH="1" rot="10800000">
            <a:off x="3598975" y="4288725"/>
            <a:ext cx="648000" cy="653700"/>
          </a:xfrm>
          <a:prstGeom prst="bentUpArrow">
            <a:avLst>
              <a:gd fmla="val 15540" name="adj1"/>
              <a:gd fmla="val 25000" name="adj2"/>
              <a:gd fmla="val 12195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flipH="1" rot="10800000">
            <a:off x="7170500" y="3313400"/>
            <a:ext cx="648000" cy="1636200"/>
          </a:xfrm>
          <a:prstGeom prst="bentUpArrow">
            <a:avLst>
              <a:gd fmla="val 15540" name="adj1"/>
              <a:gd fmla="val 25000" name="adj2"/>
              <a:gd fmla="val 12195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714775" y="4801475"/>
            <a:ext cx="376500" cy="2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950" y="4249600"/>
            <a:ext cx="940625" cy="1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075" y="3959125"/>
            <a:ext cx="531750" cy="1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950" y="4056825"/>
            <a:ext cx="531750" cy="1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247963" y="4059838"/>
            <a:ext cx="253925" cy="1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Design: code </a:t>
            </a:r>
            <a:r>
              <a:rPr lang="en"/>
              <a:t>hierarchy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43133" l="0" r="0" t="0"/>
          <a:stretch/>
        </p:blipFill>
        <p:spPr>
          <a:xfrm>
            <a:off x="1051950" y="1690325"/>
            <a:ext cx="1905350" cy="29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26313" l="0" r="0" t="57091"/>
          <a:stretch/>
        </p:blipFill>
        <p:spPr>
          <a:xfrm>
            <a:off x="6241450" y="3677200"/>
            <a:ext cx="2663796" cy="11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73462"/>
          <a:stretch/>
        </p:blipFill>
        <p:spPr>
          <a:xfrm>
            <a:off x="6333850" y="1584625"/>
            <a:ext cx="2479000" cy="1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080250" y="1433875"/>
            <a:ext cx="38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 Modules</a:t>
            </a:r>
            <a:endParaRPr b="1"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0" y="1812750"/>
            <a:ext cx="9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Driver objects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028250" y="1584625"/>
            <a:ext cx="14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Base class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957300" y="2402400"/>
            <a:ext cx="14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Inherited classes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186600" y="2151450"/>
            <a:ext cx="1570800" cy="1656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186600" y="2303850"/>
            <a:ext cx="1570800" cy="1656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7"/>
          <p:cNvCxnSpPr>
            <a:endCxn id="123" idx="2"/>
          </p:cNvCxnSpPr>
          <p:nvPr/>
        </p:nvCxnSpPr>
        <p:spPr>
          <a:xfrm>
            <a:off x="689500" y="2065050"/>
            <a:ext cx="497100" cy="321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22" idx="7"/>
          </p:cNvCxnSpPr>
          <p:nvPr/>
        </p:nvCxnSpPr>
        <p:spPr>
          <a:xfrm flipH="1" rot="10800000">
            <a:off x="2527362" y="1859802"/>
            <a:ext cx="621300" cy="315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 flipH="1" rot="10800000">
            <a:off x="1955475" y="2661925"/>
            <a:ext cx="1100400" cy="165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 flipH="1" rot="10800000">
            <a:off x="1955475" y="2661900"/>
            <a:ext cx="1100400" cy="304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flipH="1" rot="10800000">
            <a:off x="2313375" y="2661575"/>
            <a:ext cx="762000" cy="437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6436050" y="2356925"/>
            <a:ext cx="1570800" cy="1983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396275" y="2927213"/>
            <a:ext cx="1570800" cy="3780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837700" y="1791950"/>
            <a:ext cx="14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Initializes web app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7"/>
          <p:cNvCxnSpPr>
            <a:stCxn id="129" idx="1"/>
          </p:cNvCxnSpPr>
          <p:nvPr/>
        </p:nvCxnSpPr>
        <p:spPr>
          <a:xfrm rot="10800000">
            <a:off x="5779888" y="2061965"/>
            <a:ext cx="886200" cy="324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5080850" y="2575375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Shared files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17"/>
          <p:cNvCxnSpPr>
            <a:stCxn id="130" idx="2"/>
          </p:cNvCxnSpPr>
          <p:nvPr/>
        </p:nvCxnSpPr>
        <p:spPr>
          <a:xfrm rot="10800000">
            <a:off x="5726675" y="2869613"/>
            <a:ext cx="669600" cy="246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6241450" y="3430350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Page Layouts</a:t>
            </a:r>
            <a:endParaRPr b="1"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542050" y="4672250"/>
            <a:ext cx="1570800" cy="1983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029925" y="3990050"/>
            <a:ext cx="143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Creates a Driver,</a:t>
            </a:r>
            <a:b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Searches modules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7"/>
          <p:cNvCxnSpPr>
            <a:stCxn id="136" idx="1"/>
          </p:cNvCxnSpPr>
          <p:nvPr/>
        </p:nvCxnSpPr>
        <p:spPr>
          <a:xfrm rot="10800000">
            <a:off x="5996588" y="4425590"/>
            <a:ext cx="775500" cy="275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6333850" y="1322088"/>
            <a:ext cx="22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Shared objects</a:t>
            </a:r>
            <a:endParaRPr b="1"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Current version has an XSS or HTML injection vulnerability</a:t>
            </a:r>
            <a:endParaRPr sz="1100"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sz="2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Needs more modules (data strings to test for)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Module selection algorithm - slows down program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Needs better handling for matching on multiple modules, such as a percent 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likelihood.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(i.e: A singular nine-digit numeric string string will match on both UPS Tracking Number and Social Security Number with no way of 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differentiating between the two).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Needs more fuzzing and test cases to identify bugs and inaccuracies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 flipH="1">
            <a:off x="527125" y="1574725"/>
            <a:ext cx="83052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3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selection via HashMap O(1)</a:t>
            </a:r>
            <a:b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modules</a:t>
            </a:r>
            <a:b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API calls and interesting details</a:t>
            </a:r>
            <a:b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8"/>
              <a:buFont typeface="Arial"/>
              <a:buChar char="●"/>
            </a:pPr>
            <a:r>
              <a:rPr lang="en" sz="1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navigation tab on the web page for another feature?</a:t>
            </a:r>
            <a:endParaRPr sz="1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688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