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332C2C"/>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332C2C"/>
                </a:solidFill>
                <a:latin typeface="Verdana"/>
                <a:cs typeface="Verdan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332C2C"/>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5F2EE"/>
          </a:solidFill>
        </p:spPr>
        <p:txBody>
          <a:bodyPr wrap="square" lIns="0" tIns="0" rIns="0" bIns="0" rtlCol="0"/>
          <a:lstStyle/>
          <a:p>
            <a:endParaRPr/>
          </a:p>
        </p:txBody>
      </p:sp>
      <p:sp>
        <p:nvSpPr>
          <p:cNvPr id="2" name="Holder 2"/>
          <p:cNvSpPr>
            <a:spLocks noGrp="1"/>
          </p:cNvSpPr>
          <p:nvPr>
            <p:ph type="title"/>
          </p:nvPr>
        </p:nvSpPr>
        <p:spPr>
          <a:xfrm>
            <a:off x="868857" y="1091190"/>
            <a:ext cx="16562984" cy="1819910"/>
          </a:xfrm>
          <a:prstGeom prst="rect">
            <a:avLst/>
          </a:prstGeom>
        </p:spPr>
        <p:txBody>
          <a:bodyPr wrap="square" lIns="0" tIns="0" rIns="0" bIns="0">
            <a:spAutoFit/>
          </a:bodyPr>
          <a:lstStyle>
            <a:lvl1pPr>
              <a:defRPr sz="3150" b="0" i="0">
                <a:solidFill>
                  <a:srgbClr val="332C2C"/>
                </a:solidFill>
                <a:latin typeface="Verdana"/>
                <a:cs typeface="Verdana"/>
              </a:defRPr>
            </a:lvl1pPr>
          </a:lstStyle>
          <a:p>
            <a:endParaRPr/>
          </a:p>
        </p:txBody>
      </p:sp>
      <p:sp>
        <p:nvSpPr>
          <p:cNvPr id="3" name="Holder 3"/>
          <p:cNvSpPr>
            <a:spLocks noGrp="1"/>
          </p:cNvSpPr>
          <p:nvPr>
            <p:ph type="body" idx="1"/>
          </p:nvPr>
        </p:nvSpPr>
        <p:spPr>
          <a:xfrm>
            <a:off x="2556116" y="3414751"/>
            <a:ext cx="13188467" cy="2569845"/>
          </a:xfrm>
          <a:prstGeom prst="rect">
            <a:avLst/>
          </a:prstGeom>
        </p:spPr>
        <p:txBody>
          <a:bodyPr wrap="square" lIns="0" tIns="0" rIns="0" bIns="0">
            <a:spAutoFit/>
          </a:bodyPr>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0.xml.rels><?xml version="1.0" encoding="UTF-8" standalone="yes"?>
<Relationships xmlns="http://schemas.openxmlformats.org/package/2006/relationships"><Relationship Id="rId3" Type="http://schemas.openxmlformats.org/officeDocument/2006/relationships/hyperlink" Target="http://www.yourwebsite.com/" TargetMode="External" /><Relationship Id="rId2" Type="http://schemas.openxmlformats.org/officeDocument/2006/relationships/hyperlink" Target="mailto:youremail@email.com" TargetMode="External" /><Relationship Id="rId1" Type="http://schemas.openxmlformats.org/officeDocument/2006/relationships/slideLayout" Target="../slideLayouts/slideLayout2.xml" /><Relationship Id="rId4" Type="http://schemas.openxmlformats.org/officeDocument/2006/relationships/image" Target="../media/image17.png"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g" /><Relationship Id="rId1" Type="http://schemas.openxmlformats.org/officeDocument/2006/relationships/slideLayout" Target="../slideLayouts/slideLayout2.xml"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jp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jp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4.jp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6.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9178" y="2677020"/>
            <a:ext cx="15169515" cy="3652520"/>
          </a:xfrm>
          <a:prstGeom prst="rect">
            <a:avLst/>
          </a:prstGeom>
        </p:spPr>
        <p:txBody>
          <a:bodyPr vert="horz" wrap="square" lIns="0" tIns="53975" rIns="0" bIns="0" rtlCol="0">
            <a:spAutoFit/>
          </a:bodyPr>
          <a:lstStyle/>
          <a:p>
            <a:pPr marL="66040" marR="5080" indent="-53975">
              <a:lnSpc>
                <a:spcPts val="14250"/>
              </a:lnSpc>
              <a:spcBef>
                <a:spcPts val="425"/>
              </a:spcBef>
            </a:pPr>
            <a:r>
              <a:rPr sz="11900" spc="100" dirty="0">
                <a:latin typeface="Times New Roman"/>
                <a:cs typeface="Times New Roman"/>
              </a:rPr>
              <a:t>Detecting</a:t>
            </a:r>
            <a:r>
              <a:rPr sz="11900" spc="-745" dirty="0">
                <a:latin typeface="Times New Roman"/>
                <a:cs typeface="Times New Roman"/>
              </a:rPr>
              <a:t> </a:t>
            </a:r>
            <a:r>
              <a:rPr sz="11900" spc="305" dirty="0">
                <a:latin typeface="Times New Roman"/>
                <a:cs typeface="Times New Roman"/>
              </a:rPr>
              <a:t>Heart</a:t>
            </a:r>
            <a:r>
              <a:rPr sz="11900" spc="-745" dirty="0">
                <a:latin typeface="Times New Roman"/>
                <a:cs typeface="Times New Roman"/>
              </a:rPr>
              <a:t> </a:t>
            </a:r>
            <a:r>
              <a:rPr sz="11900" spc="-100" dirty="0">
                <a:latin typeface="Times New Roman"/>
                <a:cs typeface="Times New Roman"/>
              </a:rPr>
              <a:t>Disease: </a:t>
            </a:r>
            <a:r>
              <a:rPr sz="11900" spc="-2960" dirty="0">
                <a:latin typeface="Times New Roman"/>
                <a:cs typeface="Times New Roman"/>
              </a:rPr>
              <a:t> </a:t>
            </a:r>
            <a:r>
              <a:rPr sz="11900" spc="-1375" dirty="0">
                <a:latin typeface="Times New Roman"/>
                <a:cs typeface="Times New Roman"/>
              </a:rPr>
              <a:t>A</a:t>
            </a:r>
            <a:r>
              <a:rPr sz="11900" spc="-725" dirty="0">
                <a:latin typeface="Times New Roman"/>
                <a:cs typeface="Times New Roman"/>
              </a:rPr>
              <a:t> </a:t>
            </a:r>
            <a:r>
              <a:rPr sz="11900" spc="145" dirty="0">
                <a:latin typeface="Times New Roman"/>
                <a:cs typeface="Times New Roman"/>
              </a:rPr>
              <a:t>Comprehensive</a:t>
            </a:r>
            <a:r>
              <a:rPr sz="11900" spc="-725" dirty="0">
                <a:latin typeface="Times New Roman"/>
                <a:cs typeface="Times New Roman"/>
              </a:rPr>
              <a:t> </a:t>
            </a:r>
            <a:r>
              <a:rPr sz="11900" spc="165" dirty="0">
                <a:latin typeface="Times New Roman"/>
                <a:cs typeface="Times New Roman"/>
              </a:rPr>
              <a:t>Guide</a:t>
            </a:r>
            <a:endParaRPr sz="11900">
              <a:latin typeface="Times New Roman"/>
              <a:cs typeface="Times New Roman"/>
            </a:endParaRPr>
          </a:p>
        </p:txBody>
      </p:sp>
      <p:sp>
        <p:nvSpPr>
          <p:cNvPr id="3" name="object 3"/>
          <p:cNvSpPr/>
          <p:nvPr/>
        </p:nvSpPr>
        <p:spPr>
          <a:xfrm>
            <a:off x="0" y="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a:p>
        </p:txBody>
      </p:sp>
      <p:sp>
        <p:nvSpPr>
          <p:cNvPr id="4" name="object 4"/>
          <p:cNvSpPr/>
          <p:nvPr/>
        </p:nvSpPr>
        <p:spPr>
          <a:xfrm>
            <a:off x="0" y="7892605"/>
            <a:ext cx="18288000" cy="2394585"/>
          </a:xfrm>
          <a:custGeom>
            <a:avLst/>
            <a:gdLst/>
            <a:ahLst/>
            <a:cxnLst/>
            <a:rect l="l" t="t" r="r" b="b"/>
            <a:pathLst>
              <a:path w="18288000" h="2394584">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a:p>
        </p:txBody>
      </p:sp>
      <p:sp>
        <p:nvSpPr>
          <p:cNvPr id="7" name="TextBox 6">
            <a:extLst>
              <a:ext uri="{FF2B5EF4-FFF2-40B4-BE49-F238E27FC236}">
                <a16:creationId xmlns:a16="http://schemas.microsoft.com/office/drawing/2014/main" id="{31457BAC-5B6F-168E-6B70-33416018F3F4}"/>
              </a:ext>
            </a:extLst>
          </p:cNvPr>
          <p:cNvSpPr txBox="1"/>
          <p:nvPr/>
        </p:nvSpPr>
        <p:spPr>
          <a:xfrm>
            <a:off x="2902858" y="6926406"/>
            <a:ext cx="14623143" cy="923330"/>
          </a:xfrm>
          <a:prstGeom prst="rect">
            <a:avLst/>
          </a:prstGeom>
          <a:noFill/>
        </p:spPr>
        <p:txBody>
          <a:bodyPr wrap="square" rtlCol="0">
            <a:spAutoFit/>
          </a:bodyPr>
          <a:lstStyle/>
          <a:p>
            <a:pPr marL="285750" indent="-285750" algn="l">
              <a:buFont typeface="Arial" panose="020B0604020202020204" pitchFamily="34" charset="0"/>
              <a:buChar char="•"/>
            </a:pPr>
            <a:r>
              <a:rPr lang="en-IN" sz="5400" b="1" i="1" dirty="0"/>
              <a:t>By </a:t>
            </a:r>
            <a:r>
              <a:rPr lang="en-IN" sz="5400" b="1" i="1" dirty="0" err="1"/>
              <a:t>Jeswin</a:t>
            </a:r>
            <a:r>
              <a:rPr lang="en-IN" sz="5400" b="1" i="1" dirty="0"/>
              <a:t> </a:t>
            </a:r>
            <a:r>
              <a:rPr lang="en-IN" sz="5400" b="1" i="1" dirty="0" err="1"/>
              <a:t>stan</a:t>
            </a:r>
            <a:r>
              <a:rPr lang="en-IN" sz="5400" b="1" i="1"/>
              <a:t> </a:t>
            </a:r>
            <a:endParaRPr lang="en-IN" sz="5400" b="1"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340896" y="7929340"/>
            <a:ext cx="2947670" cy="2357755"/>
          </a:xfrm>
          <a:custGeom>
            <a:avLst/>
            <a:gdLst/>
            <a:ahLst/>
            <a:cxnLst/>
            <a:rect l="l" t="t" r="r" b="b"/>
            <a:pathLst>
              <a:path w="2947669" h="2357754">
                <a:moveTo>
                  <a:pt x="2947141" y="0"/>
                </a:moveTo>
                <a:lnTo>
                  <a:pt x="2907953" y="8920"/>
                </a:lnTo>
                <a:lnTo>
                  <a:pt x="2858379" y="21372"/>
                </a:lnTo>
                <a:lnTo>
                  <a:pt x="2809630" y="34777"/>
                </a:lnTo>
                <a:lnTo>
                  <a:pt x="2761688" y="49114"/>
                </a:lnTo>
                <a:lnTo>
                  <a:pt x="2714537" y="64363"/>
                </a:lnTo>
                <a:lnTo>
                  <a:pt x="2668156" y="80503"/>
                </a:lnTo>
                <a:lnTo>
                  <a:pt x="2622530" y="97514"/>
                </a:lnTo>
                <a:lnTo>
                  <a:pt x="2577639" y="115374"/>
                </a:lnTo>
                <a:lnTo>
                  <a:pt x="2533465" y="134063"/>
                </a:lnTo>
                <a:lnTo>
                  <a:pt x="2489992" y="153561"/>
                </a:lnTo>
                <a:lnTo>
                  <a:pt x="2447200" y="173845"/>
                </a:lnTo>
                <a:lnTo>
                  <a:pt x="2405073" y="194897"/>
                </a:lnTo>
                <a:lnTo>
                  <a:pt x="2363591" y="216695"/>
                </a:lnTo>
                <a:lnTo>
                  <a:pt x="2322737" y="239218"/>
                </a:lnTo>
                <a:lnTo>
                  <a:pt x="2282493" y="262445"/>
                </a:lnTo>
                <a:lnTo>
                  <a:pt x="2242842" y="286357"/>
                </a:lnTo>
                <a:lnTo>
                  <a:pt x="2203765" y="310931"/>
                </a:lnTo>
                <a:lnTo>
                  <a:pt x="2165244" y="336149"/>
                </a:lnTo>
                <a:lnTo>
                  <a:pt x="2127261" y="361987"/>
                </a:lnTo>
                <a:lnTo>
                  <a:pt x="2089798" y="388427"/>
                </a:lnTo>
                <a:lnTo>
                  <a:pt x="2052838" y="415447"/>
                </a:lnTo>
                <a:lnTo>
                  <a:pt x="2016363" y="443026"/>
                </a:lnTo>
                <a:lnTo>
                  <a:pt x="1980354" y="471145"/>
                </a:lnTo>
                <a:lnTo>
                  <a:pt x="1944794" y="499781"/>
                </a:lnTo>
                <a:lnTo>
                  <a:pt x="1909664" y="528915"/>
                </a:lnTo>
                <a:lnTo>
                  <a:pt x="1874947" y="558525"/>
                </a:lnTo>
                <a:lnTo>
                  <a:pt x="1840624" y="588591"/>
                </a:lnTo>
                <a:lnTo>
                  <a:pt x="1806679" y="619093"/>
                </a:lnTo>
                <a:lnTo>
                  <a:pt x="1773092" y="650009"/>
                </a:lnTo>
                <a:lnTo>
                  <a:pt x="1739847" y="681318"/>
                </a:lnTo>
                <a:lnTo>
                  <a:pt x="1706924" y="713001"/>
                </a:lnTo>
                <a:lnTo>
                  <a:pt x="1674306" y="745036"/>
                </a:lnTo>
                <a:lnTo>
                  <a:pt x="1641976" y="777402"/>
                </a:lnTo>
                <a:lnTo>
                  <a:pt x="1609914" y="810080"/>
                </a:lnTo>
                <a:lnTo>
                  <a:pt x="1578104" y="843047"/>
                </a:lnTo>
                <a:lnTo>
                  <a:pt x="1546527" y="876284"/>
                </a:lnTo>
                <a:lnTo>
                  <a:pt x="1515166" y="909769"/>
                </a:lnTo>
                <a:lnTo>
                  <a:pt x="1484001" y="943483"/>
                </a:lnTo>
                <a:lnTo>
                  <a:pt x="1453017" y="977403"/>
                </a:lnTo>
                <a:lnTo>
                  <a:pt x="1422193" y="1011510"/>
                </a:lnTo>
                <a:lnTo>
                  <a:pt x="1391513" y="1045783"/>
                </a:lnTo>
                <a:lnTo>
                  <a:pt x="1360959" y="1080201"/>
                </a:lnTo>
                <a:lnTo>
                  <a:pt x="1330513" y="1114743"/>
                </a:lnTo>
                <a:lnTo>
                  <a:pt x="1300156" y="1149389"/>
                </a:lnTo>
                <a:lnTo>
                  <a:pt x="1269871" y="1184118"/>
                </a:lnTo>
                <a:lnTo>
                  <a:pt x="1239640" y="1218909"/>
                </a:lnTo>
                <a:lnTo>
                  <a:pt x="1209445" y="1253741"/>
                </a:lnTo>
                <a:lnTo>
                  <a:pt x="1179267" y="1288594"/>
                </a:lnTo>
                <a:lnTo>
                  <a:pt x="1149083" y="1323447"/>
                </a:lnTo>
                <a:lnTo>
                  <a:pt x="1118882" y="1358280"/>
                </a:lnTo>
                <a:lnTo>
                  <a:pt x="1088645" y="1393071"/>
                </a:lnTo>
                <a:lnTo>
                  <a:pt x="1058354" y="1427800"/>
                </a:lnTo>
                <a:lnTo>
                  <a:pt x="1027992" y="1462446"/>
                </a:lnTo>
                <a:lnTo>
                  <a:pt x="997540" y="1496988"/>
                </a:lnTo>
                <a:lnTo>
                  <a:pt x="966981" y="1531407"/>
                </a:lnTo>
                <a:lnTo>
                  <a:pt x="936296" y="1565680"/>
                </a:lnTo>
                <a:lnTo>
                  <a:pt x="905468" y="1599787"/>
                </a:lnTo>
                <a:lnTo>
                  <a:pt x="874479" y="1633708"/>
                </a:lnTo>
                <a:lnTo>
                  <a:pt x="843310" y="1667421"/>
                </a:lnTo>
                <a:lnTo>
                  <a:pt x="811945" y="1700907"/>
                </a:lnTo>
                <a:lnTo>
                  <a:pt x="780364" y="1734144"/>
                </a:lnTo>
                <a:lnTo>
                  <a:pt x="748550" y="1767111"/>
                </a:lnTo>
                <a:lnTo>
                  <a:pt x="716486" y="1799788"/>
                </a:lnTo>
                <a:lnTo>
                  <a:pt x="684152" y="1832155"/>
                </a:lnTo>
                <a:lnTo>
                  <a:pt x="651532" y="1864190"/>
                </a:lnTo>
                <a:lnTo>
                  <a:pt x="618606" y="1895872"/>
                </a:lnTo>
                <a:lnTo>
                  <a:pt x="585358" y="1927182"/>
                </a:lnTo>
                <a:lnTo>
                  <a:pt x="551769" y="1958098"/>
                </a:lnTo>
                <a:lnTo>
                  <a:pt x="517822" y="1988599"/>
                </a:lnTo>
                <a:lnTo>
                  <a:pt x="483498" y="2018665"/>
                </a:lnTo>
                <a:lnTo>
                  <a:pt x="448779" y="2048276"/>
                </a:lnTo>
                <a:lnTo>
                  <a:pt x="413648" y="2077409"/>
                </a:lnTo>
                <a:lnTo>
                  <a:pt x="378087" y="2106046"/>
                </a:lnTo>
                <a:lnTo>
                  <a:pt x="342077" y="2134164"/>
                </a:lnTo>
                <a:lnTo>
                  <a:pt x="305601" y="2161743"/>
                </a:lnTo>
                <a:lnTo>
                  <a:pt x="268641" y="2188763"/>
                </a:lnTo>
                <a:lnTo>
                  <a:pt x="231178" y="2215203"/>
                </a:lnTo>
                <a:lnTo>
                  <a:pt x="193196" y="2241041"/>
                </a:lnTo>
                <a:lnTo>
                  <a:pt x="154675" y="2266258"/>
                </a:lnTo>
                <a:lnTo>
                  <a:pt x="115598" y="2290833"/>
                </a:lnTo>
                <a:lnTo>
                  <a:pt x="75948" y="2314744"/>
                </a:lnTo>
                <a:lnTo>
                  <a:pt x="35705" y="2337971"/>
                </a:lnTo>
                <a:lnTo>
                  <a:pt x="0" y="2357657"/>
                </a:lnTo>
              </a:path>
            </a:pathLst>
          </a:custGeom>
          <a:ln w="25012">
            <a:solidFill>
              <a:srgbClr val="332C2C"/>
            </a:solidFill>
          </a:ln>
        </p:spPr>
        <p:txBody>
          <a:bodyPr wrap="square" lIns="0" tIns="0" rIns="0" bIns="0" rtlCol="0"/>
          <a:lstStyle/>
          <a:p>
            <a:endParaRPr/>
          </a:p>
        </p:txBody>
      </p:sp>
      <p:grpSp>
        <p:nvGrpSpPr>
          <p:cNvPr id="3" name="object 3"/>
          <p:cNvGrpSpPr/>
          <p:nvPr/>
        </p:nvGrpSpPr>
        <p:grpSpPr>
          <a:xfrm>
            <a:off x="-12506" y="0"/>
            <a:ext cx="18300700" cy="2339340"/>
            <a:chOff x="-12506" y="0"/>
            <a:chExt cx="18300700" cy="2339340"/>
          </a:xfrm>
        </p:grpSpPr>
        <p:sp>
          <p:nvSpPr>
            <p:cNvPr id="4" name="object 4"/>
            <p:cNvSpPr/>
            <p:nvPr/>
          </p:nvSpPr>
          <p:spPr>
            <a:xfrm>
              <a:off x="0" y="0"/>
              <a:ext cx="2740660" cy="2314575"/>
            </a:xfrm>
            <a:custGeom>
              <a:avLst/>
              <a:gdLst/>
              <a:ahLst/>
              <a:cxnLst/>
              <a:rect l="l" t="t" r="r" b="b"/>
              <a:pathLst>
                <a:path w="2740660" h="2314575">
                  <a:moveTo>
                    <a:pt x="2740301" y="0"/>
                  </a:moveTo>
                  <a:lnTo>
                    <a:pt x="2677093" y="32654"/>
                  </a:lnTo>
                  <a:lnTo>
                    <a:pt x="2636239" y="55176"/>
                  </a:lnTo>
                  <a:lnTo>
                    <a:pt x="2595995" y="78404"/>
                  </a:lnTo>
                  <a:lnTo>
                    <a:pt x="2556344" y="102315"/>
                  </a:lnTo>
                  <a:lnTo>
                    <a:pt x="2517266" y="126889"/>
                  </a:lnTo>
                  <a:lnTo>
                    <a:pt x="2478744" y="152106"/>
                  </a:lnTo>
                  <a:lnTo>
                    <a:pt x="2440761" y="177944"/>
                  </a:lnTo>
                  <a:lnTo>
                    <a:pt x="2403298" y="204384"/>
                  </a:lnTo>
                  <a:lnTo>
                    <a:pt x="2366337" y="231403"/>
                  </a:lnTo>
                  <a:lnTo>
                    <a:pt x="2329861" y="258983"/>
                  </a:lnTo>
                  <a:lnTo>
                    <a:pt x="2293851" y="287100"/>
                  </a:lnTo>
                  <a:lnTo>
                    <a:pt x="2258290" y="315737"/>
                  </a:lnTo>
                  <a:lnTo>
                    <a:pt x="2223159" y="344870"/>
                  </a:lnTo>
                  <a:lnTo>
                    <a:pt x="2188441" y="374480"/>
                  </a:lnTo>
                  <a:lnTo>
                    <a:pt x="2154117" y="404546"/>
                  </a:lnTo>
                  <a:lnTo>
                    <a:pt x="2120170" y="435047"/>
                  </a:lnTo>
                  <a:lnTo>
                    <a:pt x="2086582" y="465963"/>
                  </a:lnTo>
                  <a:lnTo>
                    <a:pt x="2053335" y="497272"/>
                  </a:lnTo>
                  <a:lnTo>
                    <a:pt x="2020411" y="528954"/>
                  </a:lnTo>
                  <a:lnTo>
                    <a:pt x="1987792" y="560989"/>
                  </a:lnTo>
                  <a:lnTo>
                    <a:pt x="1955460" y="593355"/>
                  </a:lnTo>
                  <a:lnTo>
                    <a:pt x="1923397" y="626032"/>
                  </a:lnTo>
                  <a:lnTo>
                    <a:pt x="1891585" y="659000"/>
                  </a:lnTo>
                  <a:lnTo>
                    <a:pt x="1860006" y="692236"/>
                  </a:lnTo>
                  <a:lnTo>
                    <a:pt x="1828643" y="725722"/>
                  </a:lnTo>
                  <a:lnTo>
                    <a:pt x="1797477" y="759435"/>
                  </a:lnTo>
                  <a:lnTo>
                    <a:pt x="1766490" y="793355"/>
                  </a:lnTo>
                  <a:lnTo>
                    <a:pt x="1735665" y="827462"/>
                  </a:lnTo>
                  <a:lnTo>
                    <a:pt x="1704984" y="861735"/>
                  </a:lnTo>
                  <a:lnTo>
                    <a:pt x="1674428" y="896153"/>
                  </a:lnTo>
                  <a:lnTo>
                    <a:pt x="1643979" y="930695"/>
                  </a:lnTo>
                  <a:lnTo>
                    <a:pt x="1613621" y="965341"/>
                  </a:lnTo>
                  <a:lnTo>
                    <a:pt x="1583334" y="1000070"/>
                  </a:lnTo>
                  <a:lnTo>
                    <a:pt x="1553101" y="1034860"/>
                  </a:lnTo>
                  <a:lnTo>
                    <a:pt x="1522903" y="1069693"/>
                  </a:lnTo>
                  <a:lnTo>
                    <a:pt x="1492724" y="1104546"/>
                  </a:lnTo>
                  <a:lnTo>
                    <a:pt x="1462545" y="1139400"/>
                  </a:lnTo>
                  <a:lnTo>
                    <a:pt x="1432348" y="1174232"/>
                  </a:lnTo>
                  <a:lnTo>
                    <a:pt x="1402115" y="1209024"/>
                  </a:lnTo>
                  <a:lnTo>
                    <a:pt x="1371828" y="1243753"/>
                  </a:lnTo>
                  <a:lnTo>
                    <a:pt x="1341470" y="1278400"/>
                  </a:lnTo>
                  <a:lnTo>
                    <a:pt x="1311022" y="1312942"/>
                  </a:lnTo>
                  <a:lnTo>
                    <a:pt x="1280466" y="1347361"/>
                  </a:lnTo>
                  <a:lnTo>
                    <a:pt x="1249784" y="1381634"/>
                  </a:lnTo>
                  <a:lnTo>
                    <a:pt x="1218959" y="1415741"/>
                  </a:lnTo>
                  <a:lnTo>
                    <a:pt x="1187973" y="1449662"/>
                  </a:lnTo>
                  <a:lnTo>
                    <a:pt x="1156807" y="1483376"/>
                  </a:lnTo>
                  <a:lnTo>
                    <a:pt x="1125444" y="1516862"/>
                  </a:lnTo>
                  <a:lnTo>
                    <a:pt x="1093865" y="1550099"/>
                  </a:lnTo>
                  <a:lnTo>
                    <a:pt x="1062054" y="1583066"/>
                  </a:lnTo>
                  <a:lnTo>
                    <a:pt x="1029991" y="1615744"/>
                  </a:lnTo>
                  <a:lnTo>
                    <a:pt x="997659" y="1648110"/>
                  </a:lnTo>
                  <a:lnTo>
                    <a:pt x="965040" y="1680145"/>
                  </a:lnTo>
                  <a:lnTo>
                    <a:pt x="932116" y="1711828"/>
                  </a:lnTo>
                  <a:lnTo>
                    <a:pt x="898869" y="1743138"/>
                  </a:lnTo>
                  <a:lnTo>
                    <a:pt x="865281" y="1774054"/>
                  </a:lnTo>
                  <a:lnTo>
                    <a:pt x="831334" y="1804555"/>
                  </a:lnTo>
                  <a:lnTo>
                    <a:pt x="797011" y="1834621"/>
                  </a:lnTo>
                  <a:lnTo>
                    <a:pt x="762293" y="1864232"/>
                  </a:lnTo>
                  <a:lnTo>
                    <a:pt x="727162" y="1893365"/>
                  </a:lnTo>
                  <a:lnTo>
                    <a:pt x="691600" y="1922002"/>
                  </a:lnTo>
                  <a:lnTo>
                    <a:pt x="655591" y="1950120"/>
                  </a:lnTo>
                  <a:lnTo>
                    <a:pt x="619114" y="1977699"/>
                  </a:lnTo>
                  <a:lnTo>
                    <a:pt x="582154" y="2004719"/>
                  </a:lnTo>
                  <a:lnTo>
                    <a:pt x="544691" y="2031158"/>
                  </a:lnTo>
                  <a:lnTo>
                    <a:pt x="506707" y="2056997"/>
                  </a:lnTo>
                  <a:lnTo>
                    <a:pt x="468186" y="2082214"/>
                  </a:lnTo>
                  <a:lnTo>
                    <a:pt x="429108" y="2106788"/>
                  </a:lnTo>
                  <a:lnTo>
                    <a:pt x="389456" y="2130700"/>
                  </a:lnTo>
                  <a:lnTo>
                    <a:pt x="349212" y="2153927"/>
                  </a:lnTo>
                  <a:lnTo>
                    <a:pt x="308359" y="2176450"/>
                  </a:lnTo>
                  <a:lnTo>
                    <a:pt x="266877" y="2198247"/>
                  </a:lnTo>
                  <a:lnTo>
                    <a:pt x="224749" y="2219299"/>
                  </a:lnTo>
                  <a:lnTo>
                    <a:pt x="181958" y="2239584"/>
                  </a:lnTo>
                  <a:lnTo>
                    <a:pt x="138485" y="2259081"/>
                  </a:lnTo>
                  <a:lnTo>
                    <a:pt x="94312" y="2277770"/>
                  </a:lnTo>
                  <a:lnTo>
                    <a:pt x="49421" y="2295630"/>
                  </a:lnTo>
                  <a:lnTo>
                    <a:pt x="3795" y="2312640"/>
                  </a:lnTo>
                  <a:lnTo>
                    <a:pt x="0" y="2313961"/>
                  </a:lnTo>
                </a:path>
              </a:pathLst>
            </a:custGeom>
            <a:ln w="25012">
              <a:solidFill>
                <a:srgbClr val="332C2C"/>
              </a:solidFill>
            </a:ln>
          </p:spPr>
          <p:txBody>
            <a:bodyPr wrap="square" lIns="0" tIns="0" rIns="0" bIns="0" rtlCol="0"/>
            <a:lstStyle/>
            <a:p>
              <a:endParaRPr/>
            </a:p>
          </p:txBody>
        </p:sp>
        <p:sp>
          <p:nvSpPr>
            <p:cNvPr id="5" name="object 5"/>
            <p:cNvSpPr/>
            <p:nvPr/>
          </p:nvSpPr>
          <p:spPr>
            <a:xfrm>
              <a:off x="0" y="5362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p:cNvSpPr/>
          <p:nvPr/>
        </p:nvSpPr>
        <p:spPr>
          <a:xfrm>
            <a:off x="0" y="9754514"/>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txBox="1">
            <a:spLocks noGrp="1"/>
          </p:cNvSpPr>
          <p:nvPr>
            <p:ph type="title"/>
          </p:nvPr>
        </p:nvSpPr>
        <p:spPr>
          <a:xfrm>
            <a:off x="7076743" y="2147106"/>
            <a:ext cx="4137660" cy="1525905"/>
          </a:xfrm>
          <a:prstGeom prst="rect">
            <a:avLst/>
          </a:prstGeom>
        </p:spPr>
        <p:txBody>
          <a:bodyPr vert="horz" wrap="square" lIns="0" tIns="11430" rIns="0" bIns="0" rtlCol="0">
            <a:spAutoFit/>
          </a:bodyPr>
          <a:lstStyle/>
          <a:p>
            <a:pPr marL="12700">
              <a:lnSpc>
                <a:spcPct val="100000"/>
              </a:lnSpc>
              <a:spcBef>
                <a:spcPts val="90"/>
              </a:spcBef>
            </a:pPr>
            <a:r>
              <a:rPr sz="9850" spc="-210" dirty="0">
                <a:latin typeface="Cambria"/>
                <a:cs typeface="Cambria"/>
              </a:rPr>
              <a:t>Thanks!</a:t>
            </a:r>
            <a:endParaRPr sz="9850">
              <a:latin typeface="Cambria"/>
              <a:cs typeface="Cambria"/>
            </a:endParaRPr>
          </a:p>
        </p:txBody>
      </p:sp>
      <p:sp>
        <p:nvSpPr>
          <p:cNvPr id="8" name="object 8"/>
          <p:cNvSpPr txBox="1"/>
          <p:nvPr/>
        </p:nvSpPr>
        <p:spPr>
          <a:xfrm>
            <a:off x="6684725" y="4320514"/>
            <a:ext cx="4913630" cy="2150745"/>
          </a:xfrm>
          <a:prstGeom prst="rect">
            <a:avLst/>
          </a:prstGeom>
        </p:spPr>
        <p:txBody>
          <a:bodyPr vert="horz" wrap="square" lIns="0" tIns="3810" rIns="0" bIns="0" rtlCol="0">
            <a:spAutoFit/>
          </a:bodyPr>
          <a:lstStyle/>
          <a:p>
            <a:pPr marL="12065" marR="5080" algn="ctr">
              <a:lnSpc>
                <a:spcPct val="102299"/>
              </a:lnSpc>
              <a:spcBef>
                <a:spcPts val="30"/>
              </a:spcBef>
            </a:pPr>
            <a:r>
              <a:rPr sz="2750" spc="150" dirty="0">
                <a:solidFill>
                  <a:srgbClr val="332C2C"/>
                </a:solidFill>
                <a:latin typeface="Verdana"/>
                <a:cs typeface="Verdana"/>
              </a:rPr>
              <a:t>D</a:t>
            </a:r>
            <a:r>
              <a:rPr sz="2750" spc="55" dirty="0">
                <a:solidFill>
                  <a:srgbClr val="332C2C"/>
                </a:solidFill>
                <a:latin typeface="Verdana"/>
                <a:cs typeface="Verdana"/>
              </a:rPr>
              <a:t>o</a:t>
            </a:r>
            <a:r>
              <a:rPr sz="2750" spc="-250" dirty="0">
                <a:solidFill>
                  <a:srgbClr val="332C2C"/>
                </a:solidFill>
                <a:latin typeface="Verdana"/>
                <a:cs typeface="Verdana"/>
              </a:rPr>
              <a:t> </a:t>
            </a:r>
            <a:r>
              <a:rPr sz="2750" spc="-180" dirty="0">
                <a:solidFill>
                  <a:srgbClr val="332C2C"/>
                </a:solidFill>
                <a:latin typeface="Verdana"/>
                <a:cs typeface="Verdana"/>
              </a:rPr>
              <a:t>y</a:t>
            </a:r>
            <a:r>
              <a:rPr sz="2750" spc="50" dirty="0">
                <a:solidFill>
                  <a:srgbClr val="332C2C"/>
                </a:solidFill>
                <a:latin typeface="Verdana"/>
                <a:cs typeface="Verdana"/>
              </a:rPr>
              <a:t>o</a:t>
            </a:r>
            <a:r>
              <a:rPr sz="2750" spc="110" dirty="0">
                <a:solidFill>
                  <a:srgbClr val="332C2C"/>
                </a:solidFill>
                <a:latin typeface="Verdana"/>
                <a:cs typeface="Verdana"/>
              </a:rPr>
              <a:t>u</a:t>
            </a:r>
            <a:r>
              <a:rPr sz="2750" spc="-250" dirty="0">
                <a:solidFill>
                  <a:srgbClr val="332C2C"/>
                </a:solidFill>
                <a:latin typeface="Verdana"/>
                <a:cs typeface="Verdana"/>
              </a:rPr>
              <a:t> </a:t>
            </a:r>
            <a:r>
              <a:rPr sz="2750" spc="114" dirty="0">
                <a:solidFill>
                  <a:srgbClr val="332C2C"/>
                </a:solidFill>
                <a:latin typeface="Verdana"/>
                <a:cs typeface="Verdana"/>
              </a:rPr>
              <a:t>h</a:t>
            </a:r>
            <a:r>
              <a:rPr sz="2750" spc="-60" dirty="0">
                <a:solidFill>
                  <a:srgbClr val="332C2C"/>
                </a:solidFill>
                <a:latin typeface="Verdana"/>
                <a:cs typeface="Verdana"/>
              </a:rPr>
              <a:t>a</a:t>
            </a:r>
            <a:r>
              <a:rPr sz="2750" spc="-180" dirty="0">
                <a:solidFill>
                  <a:srgbClr val="332C2C"/>
                </a:solidFill>
                <a:latin typeface="Verdana"/>
                <a:cs typeface="Verdana"/>
              </a:rPr>
              <a:t>v</a:t>
            </a:r>
            <a:r>
              <a:rPr sz="2750" spc="25" dirty="0">
                <a:solidFill>
                  <a:srgbClr val="332C2C"/>
                </a:solidFill>
                <a:latin typeface="Verdana"/>
                <a:cs typeface="Verdana"/>
              </a:rPr>
              <a:t>e</a:t>
            </a:r>
            <a:r>
              <a:rPr sz="2750" spc="-250" dirty="0">
                <a:solidFill>
                  <a:srgbClr val="332C2C"/>
                </a:solidFill>
                <a:latin typeface="Verdana"/>
                <a:cs typeface="Verdana"/>
              </a:rPr>
              <a:t> </a:t>
            </a:r>
            <a:r>
              <a:rPr sz="2750" spc="-35" dirty="0">
                <a:solidFill>
                  <a:srgbClr val="332C2C"/>
                </a:solidFill>
                <a:latin typeface="Verdana"/>
                <a:cs typeface="Verdana"/>
              </a:rPr>
              <a:t>a</a:t>
            </a:r>
            <a:r>
              <a:rPr sz="2750" spc="90" dirty="0">
                <a:solidFill>
                  <a:srgbClr val="332C2C"/>
                </a:solidFill>
                <a:latin typeface="Verdana"/>
                <a:cs typeface="Verdana"/>
              </a:rPr>
              <a:t>n</a:t>
            </a:r>
            <a:r>
              <a:rPr sz="2750" spc="-135" dirty="0">
                <a:solidFill>
                  <a:srgbClr val="332C2C"/>
                </a:solidFill>
                <a:latin typeface="Verdana"/>
                <a:cs typeface="Verdana"/>
              </a:rPr>
              <a:t>y</a:t>
            </a:r>
            <a:r>
              <a:rPr sz="2750" spc="-250" dirty="0">
                <a:solidFill>
                  <a:srgbClr val="332C2C"/>
                </a:solidFill>
                <a:latin typeface="Verdana"/>
                <a:cs typeface="Verdana"/>
              </a:rPr>
              <a:t> </a:t>
            </a:r>
            <a:r>
              <a:rPr sz="2750" spc="145" dirty="0">
                <a:solidFill>
                  <a:srgbClr val="332C2C"/>
                </a:solidFill>
                <a:latin typeface="Verdana"/>
                <a:cs typeface="Verdana"/>
              </a:rPr>
              <a:t>q</a:t>
            </a:r>
            <a:r>
              <a:rPr sz="2750" spc="105" dirty="0">
                <a:solidFill>
                  <a:srgbClr val="332C2C"/>
                </a:solidFill>
                <a:latin typeface="Verdana"/>
                <a:cs typeface="Verdana"/>
              </a:rPr>
              <a:t>u</a:t>
            </a:r>
            <a:r>
              <a:rPr sz="2750" spc="20" dirty="0">
                <a:solidFill>
                  <a:srgbClr val="332C2C"/>
                </a:solidFill>
                <a:latin typeface="Verdana"/>
                <a:cs typeface="Verdana"/>
              </a:rPr>
              <a:t>e</a:t>
            </a:r>
            <a:r>
              <a:rPr sz="2750" spc="-95" dirty="0">
                <a:solidFill>
                  <a:srgbClr val="332C2C"/>
                </a:solidFill>
                <a:latin typeface="Verdana"/>
                <a:cs typeface="Verdana"/>
              </a:rPr>
              <a:t>s</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14" dirty="0">
                <a:solidFill>
                  <a:srgbClr val="332C2C"/>
                </a:solidFill>
                <a:latin typeface="Verdana"/>
                <a:cs typeface="Verdana"/>
              </a:rPr>
              <a:t>n</a:t>
            </a:r>
            <a:r>
              <a:rPr sz="2750" spc="-140" dirty="0">
                <a:solidFill>
                  <a:srgbClr val="332C2C"/>
                </a:solidFill>
                <a:latin typeface="Verdana"/>
                <a:cs typeface="Verdana"/>
              </a:rPr>
              <a:t>s</a:t>
            </a:r>
            <a:r>
              <a:rPr sz="2750" spc="45" dirty="0">
                <a:solidFill>
                  <a:srgbClr val="332C2C"/>
                </a:solidFill>
                <a:latin typeface="Verdana"/>
                <a:cs typeface="Verdana"/>
              </a:rPr>
              <a:t>?  </a:t>
            </a:r>
            <a:r>
              <a:rPr sz="2750" spc="15" dirty="0">
                <a:solidFill>
                  <a:srgbClr val="332C2C"/>
                </a:solidFill>
                <a:latin typeface="Verdana"/>
                <a:cs typeface="Verdana"/>
                <a:hlinkClick r:id="rId2"/>
              </a:rPr>
              <a:t>youremail@email.com</a:t>
            </a:r>
            <a:endParaRPr sz="2750">
              <a:latin typeface="Verdana"/>
              <a:cs typeface="Verdana"/>
            </a:endParaRPr>
          </a:p>
          <a:p>
            <a:pPr algn="ctr">
              <a:lnSpc>
                <a:spcPct val="100000"/>
              </a:lnSpc>
            </a:pPr>
            <a:r>
              <a:rPr sz="2750" spc="-675" dirty="0">
                <a:solidFill>
                  <a:srgbClr val="332C2C"/>
                </a:solidFill>
                <a:latin typeface="Verdana"/>
                <a:cs typeface="Verdana"/>
              </a:rPr>
              <a:t>+</a:t>
            </a:r>
            <a:r>
              <a:rPr sz="2750" spc="-80" dirty="0">
                <a:solidFill>
                  <a:srgbClr val="332C2C"/>
                </a:solidFill>
                <a:latin typeface="Verdana"/>
                <a:cs typeface="Verdana"/>
              </a:rPr>
              <a:t>9</a:t>
            </a:r>
            <a:r>
              <a:rPr sz="2750" spc="-755" dirty="0">
                <a:solidFill>
                  <a:srgbClr val="332C2C"/>
                </a:solidFill>
                <a:latin typeface="Verdana"/>
                <a:cs typeface="Verdana"/>
              </a:rPr>
              <a:t>1</a:t>
            </a:r>
            <a:r>
              <a:rPr sz="2750" spc="-250" dirty="0">
                <a:solidFill>
                  <a:srgbClr val="332C2C"/>
                </a:solidFill>
                <a:latin typeface="Verdana"/>
                <a:cs typeface="Verdana"/>
              </a:rPr>
              <a:t> </a:t>
            </a:r>
            <a:r>
              <a:rPr sz="2750" spc="-80" dirty="0">
                <a:solidFill>
                  <a:srgbClr val="332C2C"/>
                </a:solidFill>
                <a:latin typeface="Verdana"/>
                <a:cs typeface="Verdana"/>
              </a:rPr>
              <a:t>6</a:t>
            </a:r>
            <a:r>
              <a:rPr sz="2750" spc="-195" dirty="0">
                <a:solidFill>
                  <a:srgbClr val="332C2C"/>
                </a:solidFill>
                <a:latin typeface="Verdana"/>
                <a:cs typeface="Verdana"/>
              </a:rPr>
              <a:t>2</a:t>
            </a:r>
            <a:r>
              <a:rPr sz="2750" spc="75" dirty="0">
                <a:solidFill>
                  <a:srgbClr val="332C2C"/>
                </a:solidFill>
                <a:latin typeface="Verdana"/>
                <a:cs typeface="Verdana"/>
              </a:rPr>
              <a:t>0</a:t>
            </a:r>
            <a:r>
              <a:rPr sz="2750" spc="-250" dirty="0">
                <a:solidFill>
                  <a:srgbClr val="332C2C"/>
                </a:solidFill>
                <a:latin typeface="Verdana"/>
                <a:cs typeface="Verdana"/>
              </a:rPr>
              <a:t> </a:t>
            </a:r>
            <a:r>
              <a:rPr sz="2750" spc="60" dirty="0">
                <a:solidFill>
                  <a:srgbClr val="332C2C"/>
                </a:solidFill>
                <a:latin typeface="Verdana"/>
                <a:cs typeface="Verdana"/>
              </a:rPr>
              <a:t>4</a:t>
            </a:r>
            <a:r>
              <a:rPr sz="2750" spc="-190" dirty="0">
                <a:solidFill>
                  <a:srgbClr val="332C2C"/>
                </a:solidFill>
                <a:latin typeface="Verdana"/>
                <a:cs typeface="Verdana"/>
              </a:rPr>
              <a:t>2</a:t>
            </a:r>
            <a:r>
              <a:rPr sz="2750" spc="-755" dirty="0">
                <a:solidFill>
                  <a:srgbClr val="332C2C"/>
                </a:solidFill>
                <a:latin typeface="Verdana"/>
                <a:cs typeface="Verdana"/>
              </a:rPr>
              <a:t>1</a:t>
            </a:r>
            <a:r>
              <a:rPr sz="2750" spc="-250" dirty="0">
                <a:solidFill>
                  <a:srgbClr val="332C2C"/>
                </a:solidFill>
                <a:latin typeface="Verdana"/>
                <a:cs typeface="Verdana"/>
              </a:rPr>
              <a:t> </a:t>
            </a:r>
            <a:r>
              <a:rPr sz="2750" dirty="0">
                <a:solidFill>
                  <a:srgbClr val="332C2C"/>
                </a:solidFill>
                <a:latin typeface="Verdana"/>
                <a:cs typeface="Verdana"/>
              </a:rPr>
              <a:t>8</a:t>
            </a:r>
            <a:r>
              <a:rPr sz="2750" spc="-200" dirty="0">
                <a:solidFill>
                  <a:srgbClr val="332C2C"/>
                </a:solidFill>
                <a:latin typeface="Verdana"/>
                <a:cs typeface="Verdana"/>
              </a:rPr>
              <a:t>3</a:t>
            </a:r>
            <a:r>
              <a:rPr sz="2750" spc="5" dirty="0">
                <a:solidFill>
                  <a:srgbClr val="332C2C"/>
                </a:solidFill>
                <a:latin typeface="Verdana"/>
                <a:cs typeface="Verdana"/>
              </a:rPr>
              <a:t>8</a:t>
            </a:r>
            <a:endParaRPr sz="2750">
              <a:latin typeface="Verdana"/>
              <a:cs typeface="Verdana"/>
            </a:endParaRPr>
          </a:p>
          <a:p>
            <a:pPr marL="471170" marR="463550" algn="ctr">
              <a:lnSpc>
                <a:spcPct val="102299"/>
              </a:lnSpc>
            </a:pPr>
            <a:r>
              <a:rPr sz="2750" spc="155" dirty="0">
                <a:solidFill>
                  <a:srgbClr val="332C2C"/>
                </a:solidFill>
                <a:latin typeface="Verdana"/>
                <a:cs typeface="Verdana"/>
                <a:hlinkClick r:id="rId3"/>
              </a:rPr>
              <a:t>ww</a:t>
            </a:r>
            <a:r>
              <a:rPr sz="2750" spc="75" dirty="0">
                <a:solidFill>
                  <a:srgbClr val="332C2C"/>
                </a:solidFill>
                <a:latin typeface="Verdana"/>
                <a:cs typeface="Verdana"/>
                <a:hlinkClick r:id="rId3"/>
              </a:rPr>
              <a:t>w</a:t>
            </a:r>
            <a:r>
              <a:rPr sz="2750" spc="-515" dirty="0">
                <a:solidFill>
                  <a:srgbClr val="332C2C"/>
                </a:solidFill>
                <a:latin typeface="Verdana"/>
                <a:cs typeface="Verdana"/>
                <a:hlinkClick r:id="rId3"/>
              </a:rPr>
              <a:t>.</a:t>
            </a:r>
            <a:r>
              <a:rPr sz="2750" spc="-180" dirty="0">
                <a:solidFill>
                  <a:srgbClr val="332C2C"/>
                </a:solidFill>
                <a:latin typeface="Verdana"/>
                <a:cs typeface="Verdana"/>
                <a:hlinkClick r:id="rId3"/>
              </a:rPr>
              <a:t>y</a:t>
            </a:r>
            <a:r>
              <a:rPr sz="2750" spc="50" dirty="0">
                <a:solidFill>
                  <a:srgbClr val="332C2C"/>
                </a:solidFill>
                <a:latin typeface="Verdana"/>
                <a:cs typeface="Verdana"/>
                <a:hlinkClick r:id="rId3"/>
              </a:rPr>
              <a:t>o</a:t>
            </a:r>
            <a:r>
              <a:rPr sz="2750" spc="105" dirty="0">
                <a:solidFill>
                  <a:srgbClr val="332C2C"/>
                </a:solidFill>
                <a:latin typeface="Verdana"/>
                <a:cs typeface="Verdana"/>
                <a:hlinkClick r:id="rId3"/>
              </a:rPr>
              <a:t>u</a:t>
            </a:r>
            <a:r>
              <a:rPr sz="2750" spc="-30" dirty="0">
                <a:solidFill>
                  <a:srgbClr val="332C2C"/>
                </a:solidFill>
                <a:latin typeface="Verdana"/>
                <a:cs typeface="Verdana"/>
                <a:hlinkClick r:id="rId3"/>
              </a:rPr>
              <a:t>r</a:t>
            </a:r>
            <a:r>
              <a:rPr sz="2750" spc="125" dirty="0">
                <a:solidFill>
                  <a:srgbClr val="332C2C"/>
                </a:solidFill>
                <a:latin typeface="Verdana"/>
                <a:cs typeface="Verdana"/>
                <a:hlinkClick r:id="rId3"/>
              </a:rPr>
              <a:t>w</a:t>
            </a:r>
            <a:r>
              <a:rPr sz="2750" spc="20" dirty="0">
                <a:solidFill>
                  <a:srgbClr val="332C2C"/>
                </a:solidFill>
                <a:latin typeface="Verdana"/>
                <a:cs typeface="Verdana"/>
                <a:hlinkClick r:id="rId3"/>
              </a:rPr>
              <a:t>e</a:t>
            </a:r>
            <a:r>
              <a:rPr sz="2750" spc="145" dirty="0">
                <a:solidFill>
                  <a:srgbClr val="332C2C"/>
                </a:solidFill>
                <a:latin typeface="Verdana"/>
                <a:cs typeface="Verdana"/>
                <a:hlinkClick r:id="rId3"/>
              </a:rPr>
              <a:t>b</a:t>
            </a:r>
            <a:r>
              <a:rPr sz="2750" spc="-95" dirty="0">
                <a:solidFill>
                  <a:srgbClr val="332C2C"/>
                </a:solidFill>
                <a:latin typeface="Verdana"/>
                <a:cs typeface="Verdana"/>
                <a:hlinkClick r:id="rId3"/>
              </a:rPr>
              <a:t>s</a:t>
            </a:r>
            <a:r>
              <a:rPr sz="2750" spc="-20" dirty="0">
                <a:solidFill>
                  <a:srgbClr val="332C2C"/>
                </a:solidFill>
                <a:latin typeface="Verdana"/>
                <a:cs typeface="Verdana"/>
                <a:hlinkClick r:id="rId3"/>
              </a:rPr>
              <a:t>it</a:t>
            </a:r>
            <a:r>
              <a:rPr sz="2750" spc="20" dirty="0">
                <a:solidFill>
                  <a:srgbClr val="332C2C"/>
                </a:solidFill>
                <a:latin typeface="Verdana"/>
                <a:cs typeface="Verdana"/>
                <a:hlinkClick r:id="rId3"/>
              </a:rPr>
              <a:t>e</a:t>
            </a:r>
            <a:r>
              <a:rPr sz="2750" spc="-465" dirty="0">
                <a:solidFill>
                  <a:srgbClr val="332C2C"/>
                </a:solidFill>
                <a:latin typeface="Verdana"/>
                <a:cs typeface="Verdana"/>
                <a:hlinkClick r:id="rId3"/>
              </a:rPr>
              <a:t>.</a:t>
            </a:r>
            <a:r>
              <a:rPr sz="2750" spc="90" dirty="0">
                <a:solidFill>
                  <a:srgbClr val="332C2C"/>
                </a:solidFill>
                <a:latin typeface="Verdana"/>
                <a:cs typeface="Verdana"/>
                <a:hlinkClick r:id="rId3"/>
              </a:rPr>
              <a:t>c</a:t>
            </a:r>
            <a:r>
              <a:rPr sz="2750" spc="50" dirty="0">
                <a:solidFill>
                  <a:srgbClr val="332C2C"/>
                </a:solidFill>
                <a:latin typeface="Verdana"/>
                <a:cs typeface="Verdana"/>
                <a:hlinkClick r:id="rId3"/>
              </a:rPr>
              <a:t>o</a:t>
            </a:r>
            <a:r>
              <a:rPr sz="2750" spc="165" dirty="0">
                <a:solidFill>
                  <a:srgbClr val="332C2C"/>
                </a:solidFill>
                <a:latin typeface="Verdana"/>
                <a:cs typeface="Verdana"/>
                <a:hlinkClick r:id="rId3"/>
              </a:rPr>
              <a:t>m </a:t>
            </a:r>
            <a:r>
              <a:rPr sz="2750" spc="85" dirty="0">
                <a:solidFill>
                  <a:srgbClr val="332C2C"/>
                </a:solidFill>
                <a:latin typeface="Verdana"/>
                <a:cs typeface="Verdana"/>
              </a:rPr>
              <a:t> </a:t>
            </a:r>
            <a:r>
              <a:rPr sz="2750" spc="20" dirty="0">
                <a:solidFill>
                  <a:srgbClr val="332C2C"/>
                </a:solidFill>
                <a:latin typeface="Verdana"/>
                <a:cs typeface="Verdana"/>
              </a:rPr>
              <a:t>@yourusername</a:t>
            </a:r>
            <a:endParaRPr sz="2750">
              <a:latin typeface="Verdana"/>
              <a:cs typeface="Verdana"/>
            </a:endParaRPr>
          </a:p>
        </p:txBody>
      </p:sp>
      <p:sp>
        <p:nvSpPr>
          <p:cNvPr id="9" name="object 9"/>
          <p:cNvSpPr/>
          <p:nvPr/>
        </p:nvSpPr>
        <p:spPr>
          <a:xfrm>
            <a:off x="7083603" y="7196467"/>
            <a:ext cx="1095375" cy="1095375"/>
          </a:xfrm>
          <a:custGeom>
            <a:avLst/>
            <a:gdLst/>
            <a:ahLst/>
            <a:cxnLst/>
            <a:rect l="l" t="t" r="r" b="b"/>
            <a:pathLst>
              <a:path w="1095375" h="1095375">
                <a:moveTo>
                  <a:pt x="831100" y="546455"/>
                </a:moveTo>
                <a:lnTo>
                  <a:pt x="714832" y="546455"/>
                </a:lnTo>
                <a:lnTo>
                  <a:pt x="702246" y="543915"/>
                </a:lnTo>
                <a:lnTo>
                  <a:pt x="691959" y="536994"/>
                </a:lnTo>
                <a:lnTo>
                  <a:pt x="685038" y="526707"/>
                </a:lnTo>
                <a:lnTo>
                  <a:pt x="682498" y="514108"/>
                </a:lnTo>
                <a:lnTo>
                  <a:pt x="682498" y="383197"/>
                </a:lnTo>
                <a:lnTo>
                  <a:pt x="685355" y="369036"/>
                </a:lnTo>
                <a:lnTo>
                  <a:pt x="693166" y="357466"/>
                </a:lnTo>
                <a:lnTo>
                  <a:pt x="704748" y="349643"/>
                </a:lnTo>
                <a:lnTo>
                  <a:pt x="718908" y="346773"/>
                </a:lnTo>
                <a:lnTo>
                  <a:pt x="831088" y="346773"/>
                </a:lnTo>
                <a:lnTo>
                  <a:pt x="831088" y="254711"/>
                </a:lnTo>
                <a:lnTo>
                  <a:pt x="718908" y="254711"/>
                </a:lnTo>
                <a:lnTo>
                  <a:pt x="668947" y="264833"/>
                </a:lnTo>
                <a:lnTo>
                  <a:pt x="628091" y="292392"/>
                </a:lnTo>
                <a:lnTo>
                  <a:pt x="600532" y="333235"/>
                </a:lnTo>
                <a:lnTo>
                  <a:pt x="590423" y="383197"/>
                </a:lnTo>
                <a:lnTo>
                  <a:pt x="590423" y="514108"/>
                </a:lnTo>
                <a:lnTo>
                  <a:pt x="587870" y="526707"/>
                </a:lnTo>
                <a:lnTo>
                  <a:pt x="580948" y="536994"/>
                </a:lnTo>
                <a:lnTo>
                  <a:pt x="570661" y="543915"/>
                </a:lnTo>
                <a:lnTo>
                  <a:pt x="558076" y="546455"/>
                </a:lnTo>
                <a:lnTo>
                  <a:pt x="441833" y="546455"/>
                </a:lnTo>
                <a:lnTo>
                  <a:pt x="441833" y="638517"/>
                </a:lnTo>
                <a:lnTo>
                  <a:pt x="558088" y="638517"/>
                </a:lnTo>
                <a:lnTo>
                  <a:pt x="570661" y="641070"/>
                </a:lnTo>
                <a:lnTo>
                  <a:pt x="580948" y="647992"/>
                </a:lnTo>
                <a:lnTo>
                  <a:pt x="587870" y="658279"/>
                </a:lnTo>
                <a:lnTo>
                  <a:pt x="590423" y="670864"/>
                </a:lnTo>
                <a:lnTo>
                  <a:pt x="590423" y="1095375"/>
                </a:lnTo>
                <a:lnTo>
                  <a:pt x="682498" y="1095375"/>
                </a:lnTo>
                <a:lnTo>
                  <a:pt x="682498" y="670864"/>
                </a:lnTo>
                <a:lnTo>
                  <a:pt x="685038" y="658279"/>
                </a:lnTo>
                <a:lnTo>
                  <a:pt x="691959" y="647992"/>
                </a:lnTo>
                <a:lnTo>
                  <a:pt x="702246" y="641070"/>
                </a:lnTo>
                <a:lnTo>
                  <a:pt x="714832" y="638517"/>
                </a:lnTo>
                <a:lnTo>
                  <a:pt x="831100" y="638517"/>
                </a:lnTo>
                <a:lnTo>
                  <a:pt x="831100" y="546455"/>
                </a:lnTo>
                <a:close/>
              </a:path>
              <a:path w="1095375" h="1095375">
                <a:moveTo>
                  <a:pt x="1095375" y="133413"/>
                </a:moveTo>
                <a:lnTo>
                  <a:pt x="1088555" y="91300"/>
                </a:lnTo>
                <a:lnTo>
                  <a:pt x="1069594" y="54686"/>
                </a:lnTo>
                <a:lnTo>
                  <a:pt x="1040701" y="25781"/>
                </a:lnTo>
                <a:lnTo>
                  <a:pt x="1004087" y="6819"/>
                </a:lnTo>
                <a:lnTo>
                  <a:pt x="961961" y="0"/>
                </a:lnTo>
                <a:lnTo>
                  <a:pt x="133400" y="0"/>
                </a:lnTo>
                <a:lnTo>
                  <a:pt x="91274" y="6819"/>
                </a:lnTo>
                <a:lnTo>
                  <a:pt x="54660" y="25781"/>
                </a:lnTo>
                <a:lnTo>
                  <a:pt x="25768" y="54686"/>
                </a:lnTo>
                <a:lnTo>
                  <a:pt x="6807" y="91300"/>
                </a:lnTo>
                <a:lnTo>
                  <a:pt x="0" y="133413"/>
                </a:lnTo>
                <a:lnTo>
                  <a:pt x="0" y="961974"/>
                </a:lnTo>
                <a:lnTo>
                  <a:pt x="6807" y="1004100"/>
                </a:lnTo>
                <a:lnTo>
                  <a:pt x="25768" y="1040714"/>
                </a:lnTo>
                <a:lnTo>
                  <a:pt x="54660" y="1069606"/>
                </a:lnTo>
                <a:lnTo>
                  <a:pt x="91274" y="1088567"/>
                </a:lnTo>
                <a:lnTo>
                  <a:pt x="133400" y="1095375"/>
                </a:lnTo>
                <a:lnTo>
                  <a:pt x="525741" y="1095375"/>
                </a:lnTo>
                <a:lnTo>
                  <a:pt x="525741" y="703199"/>
                </a:lnTo>
                <a:lnTo>
                  <a:pt x="409486" y="703199"/>
                </a:lnTo>
                <a:lnTo>
                  <a:pt x="396887" y="700659"/>
                </a:lnTo>
                <a:lnTo>
                  <a:pt x="386600" y="693737"/>
                </a:lnTo>
                <a:lnTo>
                  <a:pt x="379679" y="683450"/>
                </a:lnTo>
                <a:lnTo>
                  <a:pt x="377139" y="670864"/>
                </a:lnTo>
                <a:lnTo>
                  <a:pt x="377139" y="514108"/>
                </a:lnTo>
                <a:lnTo>
                  <a:pt x="379679" y="501523"/>
                </a:lnTo>
                <a:lnTo>
                  <a:pt x="386600" y="491248"/>
                </a:lnTo>
                <a:lnTo>
                  <a:pt x="396887" y="484314"/>
                </a:lnTo>
                <a:lnTo>
                  <a:pt x="409486" y="481761"/>
                </a:lnTo>
                <a:lnTo>
                  <a:pt x="525741" y="481761"/>
                </a:lnTo>
                <a:lnTo>
                  <a:pt x="525741" y="383197"/>
                </a:lnTo>
                <a:lnTo>
                  <a:pt x="530847" y="338963"/>
                </a:lnTo>
                <a:lnTo>
                  <a:pt x="545401" y="298323"/>
                </a:lnTo>
                <a:lnTo>
                  <a:pt x="568223" y="262458"/>
                </a:lnTo>
                <a:lnTo>
                  <a:pt x="598157" y="232524"/>
                </a:lnTo>
                <a:lnTo>
                  <a:pt x="634022" y="209702"/>
                </a:lnTo>
                <a:lnTo>
                  <a:pt x="674662" y="195148"/>
                </a:lnTo>
                <a:lnTo>
                  <a:pt x="718908" y="190030"/>
                </a:lnTo>
                <a:lnTo>
                  <a:pt x="863434" y="190030"/>
                </a:lnTo>
                <a:lnTo>
                  <a:pt x="876020" y="192582"/>
                </a:lnTo>
                <a:lnTo>
                  <a:pt x="886294" y="199504"/>
                </a:lnTo>
                <a:lnTo>
                  <a:pt x="893229" y="209791"/>
                </a:lnTo>
                <a:lnTo>
                  <a:pt x="895781" y="222364"/>
                </a:lnTo>
                <a:lnTo>
                  <a:pt x="895781" y="379120"/>
                </a:lnTo>
                <a:lnTo>
                  <a:pt x="893229" y="391706"/>
                </a:lnTo>
                <a:lnTo>
                  <a:pt x="886294" y="401993"/>
                </a:lnTo>
                <a:lnTo>
                  <a:pt x="876020" y="408914"/>
                </a:lnTo>
                <a:lnTo>
                  <a:pt x="863422" y="411454"/>
                </a:lnTo>
                <a:lnTo>
                  <a:pt x="747179" y="411454"/>
                </a:lnTo>
                <a:lnTo>
                  <a:pt x="747179" y="481761"/>
                </a:lnTo>
                <a:lnTo>
                  <a:pt x="863434" y="481761"/>
                </a:lnTo>
                <a:lnTo>
                  <a:pt x="876020" y="484314"/>
                </a:lnTo>
                <a:lnTo>
                  <a:pt x="886294" y="491248"/>
                </a:lnTo>
                <a:lnTo>
                  <a:pt x="893229" y="501523"/>
                </a:lnTo>
                <a:lnTo>
                  <a:pt x="895781" y="514108"/>
                </a:lnTo>
                <a:lnTo>
                  <a:pt x="895781" y="670864"/>
                </a:lnTo>
                <a:lnTo>
                  <a:pt x="893229" y="683450"/>
                </a:lnTo>
                <a:lnTo>
                  <a:pt x="886294" y="693737"/>
                </a:lnTo>
                <a:lnTo>
                  <a:pt x="876020" y="700659"/>
                </a:lnTo>
                <a:lnTo>
                  <a:pt x="863422" y="703199"/>
                </a:lnTo>
                <a:lnTo>
                  <a:pt x="747179" y="703199"/>
                </a:lnTo>
                <a:lnTo>
                  <a:pt x="747179" y="1095375"/>
                </a:lnTo>
                <a:lnTo>
                  <a:pt x="961961" y="1095375"/>
                </a:lnTo>
                <a:lnTo>
                  <a:pt x="1004087" y="1088567"/>
                </a:lnTo>
                <a:lnTo>
                  <a:pt x="1040701" y="1069606"/>
                </a:lnTo>
                <a:lnTo>
                  <a:pt x="1069594" y="1040714"/>
                </a:lnTo>
                <a:lnTo>
                  <a:pt x="1088555" y="1004100"/>
                </a:lnTo>
                <a:lnTo>
                  <a:pt x="1095375" y="961974"/>
                </a:lnTo>
                <a:lnTo>
                  <a:pt x="1095375" y="133413"/>
                </a:lnTo>
                <a:close/>
              </a:path>
            </a:pathLst>
          </a:custGeom>
          <a:solidFill>
            <a:srgbClr val="332C2C"/>
          </a:solidFill>
        </p:spPr>
        <p:txBody>
          <a:bodyPr wrap="square" lIns="0" tIns="0" rIns="0" bIns="0" rtlCol="0"/>
          <a:lstStyle/>
          <a:p>
            <a:endParaRPr/>
          </a:p>
        </p:txBody>
      </p:sp>
      <p:sp>
        <p:nvSpPr>
          <p:cNvPr id="10" name="object 10"/>
          <p:cNvSpPr/>
          <p:nvPr/>
        </p:nvSpPr>
        <p:spPr>
          <a:xfrm>
            <a:off x="8594649" y="7200024"/>
            <a:ext cx="1095375" cy="1095375"/>
          </a:xfrm>
          <a:custGeom>
            <a:avLst/>
            <a:gdLst/>
            <a:ahLst/>
            <a:cxnLst/>
            <a:rect l="l" t="t" r="r" b="b"/>
            <a:pathLst>
              <a:path w="1095375" h="1095375">
                <a:moveTo>
                  <a:pt x="708152" y="547687"/>
                </a:moveTo>
                <a:lnTo>
                  <a:pt x="699947" y="497039"/>
                </a:lnTo>
                <a:lnTo>
                  <a:pt x="677138" y="452996"/>
                </a:lnTo>
                <a:lnTo>
                  <a:pt x="642378" y="418236"/>
                </a:lnTo>
                <a:lnTo>
                  <a:pt x="598335" y="395427"/>
                </a:lnTo>
                <a:lnTo>
                  <a:pt x="547687" y="387223"/>
                </a:lnTo>
                <a:lnTo>
                  <a:pt x="497027" y="395427"/>
                </a:lnTo>
                <a:lnTo>
                  <a:pt x="452983" y="418236"/>
                </a:lnTo>
                <a:lnTo>
                  <a:pt x="418223" y="452996"/>
                </a:lnTo>
                <a:lnTo>
                  <a:pt x="395427" y="497039"/>
                </a:lnTo>
                <a:lnTo>
                  <a:pt x="387235" y="547687"/>
                </a:lnTo>
                <a:lnTo>
                  <a:pt x="395427" y="598347"/>
                </a:lnTo>
                <a:lnTo>
                  <a:pt x="418223" y="642391"/>
                </a:lnTo>
                <a:lnTo>
                  <a:pt x="452983" y="677151"/>
                </a:lnTo>
                <a:lnTo>
                  <a:pt x="497027" y="699947"/>
                </a:lnTo>
                <a:lnTo>
                  <a:pt x="547687" y="708139"/>
                </a:lnTo>
                <a:lnTo>
                  <a:pt x="598335" y="699947"/>
                </a:lnTo>
                <a:lnTo>
                  <a:pt x="642378" y="677151"/>
                </a:lnTo>
                <a:lnTo>
                  <a:pt x="677138" y="642391"/>
                </a:lnTo>
                <a:lnTo>
                  <a:pt x="699947" y="598347"/>
                </a:lnTo>
                <a:lnTo>
                  <a:pt x="708152" y="547687"/>
                </a:lnTo>
                <a:close/>
              </a:path>
              <a:path w="1095375" h="1095375">
                <a:moveTo>
                  <a:pt x="900684" y="290957"/>
                </a:moveTo>
                <a:lnTo>
                  <a:pt x="894181" y="258864"/>
                </a:lnTo>
                <a:lnTo>
                  <a:pt x="893102" y="253530"/>
                </a:lnTo>
                <a:lnTo>
                  <a:pt x="872451" y="222910"/>
                </a:lnTo>
                <a:lnTo>
                  <a:pt x="841844" y="202260"/>
                </a:lnTo>
                <a:lnTo>
                  <a:pt x="836510" y="201180"/>
                </a:lnTo>
                <a:lnTo>
                  <a:pt x="836510" y="323049"/>
                </a:lnTo>
                <a:lnTo>
                  <a:pt x="831456" y="348005"/>
                </a:lnTo>
                <a:lnTo>
                  <a:pt x="817676" y="368414"/>
                </a:lnTo>
                <a:lnTo>
                  <a:pt x="797280" y="382181"/>
                </a:lnTo>
                <a:lnTo>
                  <a:pt x="772325" y="387223"/>
                </a:lnTo>
                <a:lnTo>
                  <a:pt x="772325" y="547687"/>
                </a:lnTo>
                <a:lnTo>
                  <a:pt x="767740" y="592899"/>
                </a:lnTo>
                <a:lnTo>
                  <a:pt x="754634" y="635038"/>
                </a:lnTo>
                <a:lnTo>
                  <a:pt x="733894" y="673201"/>
                </a:lnTo>
                <a:lnTo>
                  <a:pt x="706450" y="706450"/>
                </a:lnTo>
                <a:lnTo>
                  <a:pt x="673188" y="733907"/>
                </a:lnTo>
                <a:lnTo>
                  <a:pt x="635025" y="754646"/>
                </a:lnTo>
                <a:lnTo>
                  <a:pt x="592886" y="767753"/>
                </a:lnTo>
                <a:lnTo>
                  <a:pt x="547687" y="772325"/>
                </a:lnTo>
                <a:lnTo>
                  <a:pt x="502475" y="767753"/>
                </a:lnTo>
                <a:lnTo>
                  <a:pt x="460336" y="754646"/>
                </a:lnTo>
                <a:lnTo>
                  <a:pt x="422173" y="733907"/>
                </a:lnTo>
                <a:lnTo>
                  <a:pt x="388924" y="706450"/>
                </a:lnTo>
                <a:lnTo>
                  <a:pt x="361467" y="673201"/>
                </a:lnTo>
                <a:lnTo>
                  <a:pt x="340728" y="635038"/>
                </a:lnTo>
                <a:lnTo>
                  <a:pt x="327621" y="592899"/>
                </a:lnTo>
                <a:lnTo>
                  <a:pt x="323049" y="547687"/>
                </a:lnTo>
                <a:lnTo>
                  <a:pt x="327621" y="502488"/>
                </a:lnTo>
                <a:lnTo>
                  <a:pt x="340728" y="460349"/>
                </a:lnTo>
                <a:lnTo>
                  <a:pt x="361467" y="422186"/>
                </a:lnTo>
                <a:lnTo>
                  <a:pt x="388924" y="388924"/>
                </a:lnTo>
                <a:lnTo>
                  <a:pt x="422173" y="361480"/>
                </a:lnTo>
                <a:lnTo>
                  <a:pt x="460336" y="340741"/>
                </a:lnTo>
                <a:lnTo>
                  <a:pt x="502475" y="327634"/>
                </a:lnTo>
                <a:lnTo>
                  <a:pt x="547687" y="323049"/>
                </a:lnTo>
                <a:lnTo>
                  <a:pt x="592886" y="327634"/>
                </a:lnTo>
                <a:lnTo>
                  <a:pt x="635025" y="340741"/>
                </a:lnTo>
                <a:lnTo>
                  <a:pt x="673188" y="361480"/>
                </a:lnTo>
                <a:lnTo>
                  <a:pt x="706450" y="388924"/>
                </a:lnTo>
                <a:lnTo>
                  <a:pt x="733894" y="422186"/>
                </a:lnTo>
                <a:lnTo>
                  <a:pt x="754634" y="460349"/>
                </a:lnTo>
                <a:lnTo>
                  <a:pt x="767740" y="502488"/>
                </a:lnTo>
                <a:lnTo>
                  <a:pt x="772325" y="547687"/>
                </a:lnTo>
                <a:lnTo>
                  <a:pt x="772325" y="387223"/>
                </a:lnTo>
                <a:lnTo>
                  <a:pt x="747369" y="382181"/>
                </a:lnTo>
                <a:lnTo>
                  <a:pt x="726960" y="368414"/>
                </a:lnTo>
                <a:lnTo>
                  <a:pt x="713193" y="348005"/>
                </a:lnTo>
                <a:lnTo>
                  <a:pt x="708152" y="323049"/>
                </a:lnTo>
                <a:lnTo>
                  <a:pt x="713193" y="298094"/>
                </a:lnTo>
                <a:lnTo>
                  <a:pt x="726960" y="277685"/>
                </a:lnTo>
                <a:lnTo>
                  <a:pt x="747369" y="263918"/>
                </a:lnTo>
                <a:lnTo>
                  <a:pt x="772325" y="258864"/>
                </a:lnTo>
                <a:lnTo>
                  <a:pt x="797280" y="263918"/>
                </a:lnTo>
                <a:lnTo>
                  <a:pt x="817676" y="277685"/>
                </a:lnTo>
                <a:lnTo>
                  <a:pt x="831456" y="298094"/>
                </a:lnTo>
                <a:lnTo>
                  <a:pt x="836510" y="323049"/>
                </a:lnTo>
                <a:lnTo>
                  <a:pt x="836510" y="201180"/>
                </a:lnTo>
                <a:lnTo>
                  <a:pt x="804418" y="194678"/>
                </a:lnTo>
                <a:lnTo>
                  <a:pt x="290957" y="194678"/>
                </a:lnTo>
                <a:lnTo>
                  <a:pt x="253517" y="202260"/>
                </a:lnTo>
                <a:lnTo>
                  <a:pt x="222910" y="222910"/>
                </a:lnTo>
                <a:lnTo>
                  <a:pt x="202260" y="253530"/>
                </a:lnTo>
                <a:lnTo>
                  <a:pt x="194691" y="290957"/>
                </a:lnTo>
                <a:lnTo>
                  <a:pt x="194691" y="804418"/>
                </a:lnTo>
                <a:lnTo>
                  <a:pt x="202260" y="841857"/>
                </a:lnTo>
                <a:lnTo>
                  <a:pt x="222910" y="872464"/>
                </a:lnTo>
                <a:lnTo>
                  <a:pt x="253517" y="893114"/>
                </a:lnTo>
                <a:lnTo>
                  <a:pt x="290957" y="900684"/>
                </a:lnTo>
                <a:lnTo>
                  <a:pt x="804418" y="900684"/>
                </a:lnTo>
                <a:lnTo>
                  <a:pt x="841844" y="893114"/>
                </a:lnTo>
                <a:lnTo>
                  <a:pt x="872451" y="872464"/>
                </a:lnTo>
                <a:lnTo>
                  <a:pt x="893102" y="841857"/>
                </a:lnTo>
                <a:lnTo>
                  <a:pt x="900684" y="804418"/>
                </a:lnTo>
                <a:lnTo>
                  <a:pt x="900684" y="772325"/>
                </a:lnTo>
                <a:lnTo>
                  <a:pt x="900684" y="387223"/>
                </a:lnTo>
                <a:lnTo>
                  <a:pt x="900684" y="290957"/>
                </a:lnTo>
                <a:close/>
              </a:path>
              <a:path w="1095375" h="1095375">
                <a:moveTo>
                  <a:pt x="1095375" y="162585"/>
                </a:moveTo>
                <a:lnTo>
                  <a:pt x="1090942" y="130492"/>
                </a:lnTo>
                <a:lnTo>
                  <a:pt x="1089469" y="119824"/>
                </a:lnTo>
                <a:lnTo>
                  <a:pt x="1072870" y="81114"/>
                </a:lnTo>
                <a:lnTo>
                  <a:pt x="1047242" y="48120"/>
                </a:lnTo>
                <a:lnTo>
                  <a:pt x="1014247" y="22504"/>
                </a:lnTo>
                <a:lnTo>
                  <a:pt x="975537" y="5905"/>
                </a:lnTo>
                <a:lnTo>
                  <a:pt x="964869" y="4432"/>
                </a:lnTo>
                <a:lnTo>
                  <a:pt x="964869" y="290957"/>
                </a:lnTo>
                <a:lnTo>
                  <a:pt x="964869" y="804418"/>
                </a:lnTo>
                <a:lnTo>
                  <a:pt x="956665" y="855078"/>
                </a:lnTo>
                <a:lnTo>
                  <a:pt x="933869" y="899121"/>
                </a:lnTo>
                <a:lnTo>
                  <a:pt x="899109" y="933881"/>
                </a:lnTo>
                <a:lnTo>
                  <a:pt x="855065" y="956678"/>
                </a:lnTo>
                <a:lnTo>
                  <a:pt x="804418" y="964869"/>
                </a:lnTo>
                <a:lnTo>
                  <a:pt x="290957" y="964869"/>
                </a:lnTo>
                <a:lnTo>
                  <a:pt x="240296" y="956678"/>
                </a:lnTo>
                <a:lnTo>
                  <a:pt x="196253" y="933881"/>
                </a:lnTo>
                <a:lnTo>
                  <a:pt x="161493" y="899121"/>
                </a:lnTo>
                <a:lnTo>
                  <a:pt x="138696" y="855078"/>
                </a:lnTo>
                <a:lnTo>
                  <a:pt x="130505" y="804418"/>
                </a:lnTo>
                <a:lnTo>
                  <a:pt x="130505" y="290957"/>
                </a:lnTo>
                <a:lnTo>
                  <a:pt x="138696" y="240309"/>
                </a:lnTo>
                <a:lnTo>
                  <a:pt x="161493" y="196265"/>
                </a:lnTo>
                <a:lnTo>
                  <a:pt x="196253" y="161505"/>
                </a:lnTo>
                <a:lnTo>
                  <a:pt x="240296" y="138696"/>
                </a:lnTo>
                <a:lnTo>
                  <a:pt x="290957" y="130492"/>
                </a:lnTo>
                <a:lnTo>
                  <a:pt x="804418" y="130492"/>
                </a:lnTo>
                <a:lnTo>
                  <a:pt x="855065" y="138696"/>
                </a:lnTo>
                <a:lnTo>
                  <a:pt x="899109" y="161505"/>
                </a:lnTo>
                <a:lnTo>
                  <a:pt x="933869" y="196265"/>
                </a:lnTo>
                <a:lnTo>
                  <a:pt x="956665" y="240309"/>
                </a:lnTo>
                <a:lnTo>
                  <a:pt x="964869" y="290957"/>
                </a:lnTo>
                <a:lnTo>
                  <a:pt x="964869" y="4432"/>
                </a:lnTo>
                <a:lnTo>
                  <a:pt x="932776" y="0"/>
                </a:lnTo>
                <a:lnTo>
                  <a:pt x="162598" y="0"/>
                </a:lnTo>
                <a:lnTo>
                  <a:pt x="119824" y="5905"/>
                </a:lnTo>
                <a:lnTo>
                  <a:pt x="81114" y="22504"/>
                </a:lnTo>
                <a:lnTo>
                  <a:pt x="48120" y="48120"/>
                </a:lnTo>
                <a:lnTo>
                  <a:pt x="22491" y="81114"/>
                </a:lnTo>
                <a:lnTo>
                  <a:pt x="5892" y="119824"/>
                </a:lnTo>
                <a:lnTo>
                  <a:pt x="0" y="162585"/>
                </a:lnTo>
                <a:lnTo>
                  <a:pt x="0" y="932776"/>
                </a:lnTo>
                <a:lnTo>
                  <a:pt x="5892" y="975550"/>
                </a:lnTo>
                <a:lnTo>
                  <a:pt x="22491" y="1014260"/>
                </a:lnTo>
                <a:lnTo>
                  <a:pt x="48120" y="1047254"/>
                </a:lnTo>
                <a:lnTo>
                  <a:pt x="81114" y="1072883"/>
                </a:lnTo>
                <a:lnTo>
                  <a:pt x="119824" y="1089482"/>
                </a:lnTo>
                <a:lnTo>
                  <a:pt x="162598" y="1095375"/>
                </a:lnTo>
                <a:lnTo>
                  <a:pt x="932776" y="1095375"/>
                </a:lnTo>
                <a:lnTo>
                  <a:pt x="975537" y="1089482"/>
                </a:lnTo>
                <a:lnTo>
                  <a:pt x="1014247" y="1072883"/>
                </a:lnTo>
                <a:lnTo>
                  <a:pt x="1047242" y="1047254"/>
                </a:lnTo>
                <a:lnTo>
                  <a:pt x="1072870" y="1014260"/>
                </a:lnTo>
                <a:lnTo>
                  <a:pt x="1089469" y="975550"/>
                </a:lnTo>
                <a:lnTo>
                  <a:pt x="1090942" y="964869"/>
                </a:lnTo>
                <a:lnTo>
                  <a:pt x="1095375" y="932776"/>
                </a:lnTo>
                <a:lnTo>
                  <a:pt x="1095375" y="162585"/>
                </a:lnTo>
                <a:close/>
              </a:path>
            </a:pathLst>
          </a:custGeom>
          <a:solidFill>
            <a:srgbClr val="332C2C"/>
          </a:solidFill>
        </p:spPr>
        <p:txBody>
          <a:bodyPr wrap="square" lIns="0" tIns="0" rIns="0" bIns="0" rtlCol="0"/>
          <a:lstStyle/>
          <a:p>
            <a:endParaRPr/>
          </a:p>
        </p:txBody>
      </p:sp>
      <p:grpSp>
        <p:nvGrpSpPr>
          <p:cNvPr id="11" name="object 11"/>
          <p:cNvGrpSpPr/>
          <p:nvPr/>
        </p:nvGrpSpPr>
        <p:grpSpPr>
          <a:xfrm>
            <a:off x="10105453" y="7200303"/>
            <a:ext cx="1095375" cy="1095375"/>
            <a:chOff x="10105453" y="7200303"/>
            <a:chExt cx="1095375" cy="1095375"/>
          </a:xfrm>
        </p:grpSpPr>
        <p:pic>
          <p:nvPicPr>
            <p:cNvPr id="12" name="object 12"/>
            <p:cNvPicPr/>
            <p:nvPr/>
          </p:nvPicPr>
          <p:blipFill>
            <a:blip r:embed="rId4" cstate="print"/>
            <a:stretch>
              <a:fillRect/>
            </a:stretch>
          </p:blipFill>
          <p:spPr>
            <a:xfrm>
              <a:off x="10332224" y="7394981"/>
              <a:ext cx="64185" cy="64185"/>
            </a:xfrm>
            <a:prstGeom prst="rect">
              <a:avLst/>
            </a:prstGeom>
          </p:spPr>
        </p:pic>
        <p:sp>
          <p:nvSpPr>
            <p:cNvPr id="13" name="object 13"/>
            <p:cNvSpPr/>
            <p:nvPr/>
          </p:nvSpPr>
          <p:spPr>
            <a:xfrm>
              <a:off x="10105453" y="7200303"/>
              <a:ext cx="1095375" cy="1095375"/>
            </a:xfrm>
            <a:custGeom>
              <a:avLst/>
              <a:gdLst/>
              <a:ahLst/>
              <a:cxnLst/>
              <a:rect l="l" t="t" r="r" b="b"/>
              <a:pathLst>
                <a:path w="1095375" h="1095375">
                  <a:moveTo>
                    <a:pt x="290944" y="451408"/>
                  </a:moveTo>
                  <a:lnTo>
                    <a:pt x="226771" y="451408"/>
                  </a:lnTo>
                  <a:lnTo>
                    <a:pt x="226771" y="900684"/>
                  </a:lnTo>
                  <a:lnTo>
                    <a:pt x="290944" y="900684"/>
                  </a:lnTo>
                  <a:lnTo>
                    <a:pt x="290944" y="451408"/>
                  </a:lnTo>
                  <a:close/>
                </a:path>
                <a:path w="1095375" h="1095375">
                  <a:moveTo>
                    <a:pt x="868591" y="587362"/>
                  </a:moveTo>
                  <a:lnTo>
                    <a:pt x="860513" y="540905"/>
                  </a:lnTo>
                  <a:lnTo>
                    <a:pt x="837209" y="500367"/>
                  </a:lnTo>
                  <a:lnTo>
                    <a:pt x="800087" y="469646"/>
                  </a:lnTo>
                  <a:lnTo>
                    <a:pt x="750544" y="452577"/>
                  </a:lnTo>
                  <a:lnTo>
                    <a:pt x="713333" y="450723"/>
                  </a:lnTo>
                  <a:lnTo>
                    <a:pt x="677278" y="456996"/>
                  </a:lnTo>
                  <a:lnTo>
                    <a:pt x="644575" y="470725"/>
                  </a:lnTo>
                  <a:lnTo>
                    <a:pt x="617423" y="491210"/>
                  </a:lnTo>
                  <a:lnTo>
                    <a:pt x="605840" y="502856"/>
                  </a:lnTo>
                  <a:lnTo>
                    <a:pt x="594652" y="511784"/>
                  </a:lnTo>
                  <a:lnTo>
                    <a:pt x="582371" y="515924"/>
                  </a:lnTo>
                  <a:lnTo>
                    <a:pt x="567486" y="513143"/>
                  </a:lnTo>
                  <a:lnTo>
                    <a:pt x="559320" y="508254"/>
                  </a:lnTo>
                  <a:lnTo>
                    <a:pt x="553085" y="501332"/>
                  </a:lnTo>
                  <a:lnTo>
                    <a:pt x="549084" y="492912"/>
                  </a:lnTo>
                  <a:lnTo>
                    <a:pt x="547674" y="483501"/>
                  </a:lnTo>
                  <a:lnTo>
                    <a:pt x="547674" y="451408"/>
                  </a:lnTo>
                  <a:lnTo>
                    <a:pt x="483501" y="451408"/>
                  </a:lnTo>
                  <a:lnTo>
                    <a:pt x="483501" y="900684"/>
                  </a:lnTo>
                  <a:lnTo>
                    <a:pt x="547674" y="900684"/>
                  </a:lnTo>
                  <a:lnTo>
                    <a:pt x="547674" y="643953"/>
                  </a:lnTo>
                  <a:lnTo>
                    <a:pt x="557784" y="594042"/>
                  </a:lnTo>
                  <a:lnTo>
                    <a:pt x="585317" y="553237"/>
                  </a:lnTo>
                  <a:lnTo>
                    <a:pt x="626122" y="525703"/>
                  </a:lnTo>
                  <a:lnTo>
                    <a:pt x="676046" y="515594"/>
                  </a:lnTo>
                  <a:lnTo>
                    <a:pt x="725957" y="525703"/>
                  </a:lnTo>
                  <a:lnTo>
                    <a:pt x="766775" y="553237"/>
                  </a:lnTo>
                  <a:lnTo>
                    <a:pt x="794308" y="594042"/>
                  </a:lnTo>
                  <a:lnTo>
                    <a:pt x="804418" y="643953"/>
                  </a:lnTo>
                  <a:lnTo>
                    <a:pt x="804418" y="900684"/>
                  </a:lnTo>
                  <a:lnTo>
                    <a:pt x="868591" y="900684"/>
                  </a:lnTo>
                  <a:lnTo>
                    <a:pt x="868591" y="587362"/>
                  </a:lnTo>
                  <a:close/>
                </a:path>
                <a:path w="1095375" h="1095375">
                  <a:moveTo>
                    <a:pt x="1095375" y="162585"/>
                  </a:moveTo>
                  <a:lnTo>
                    <a:pt x="1090942" y="130492"/>
                  </a:lnTo>
                  <a:lnTo>
                    <a:pt x="1089469" y="119824"/>
                  </a:lnTo>
                  <a:lnTo>
                    <a:pt x="1072870" y="81114"/>
                  </a:lnTo>
                  <a:lnTo>
                    <a:pt x="1047242" y="48120"/>
                  </a:lnTo>
                  <a:lnTo>
                    <a:pt x="1014247" y="22504"/>
                  </a:lnTo>
                  <a:lnTo>
                    <a:pt x="975537" y="5905"/>
                  </a:lnTo>
                  <a:lnTo>
                    <a:pt x="932776" y="0"/>
                  </a:lnTo>
                  <a:lnTo>
                    <a:pt x="932776" y="587362"/>
                  </a:lnTo>
                  <a:lnTo>
                    <a:pt x="932776" y="932776"/>
                  </a:lnTo>
                  <a:lnTo>
                    <a:pt x="930249" y="945273"/>
                  </a:lnTo>
                  <a:lnTo>
                    <a:pt x="923378" y="955471"/>
                  </a:lnTo>
                  <a:lnTo>
                    <a:pt x="913168" y="962342"/>
                  </a:lnTo>
                  <a:lnTo>
                    <a:pt x="900684" y="964857"/>
                  </a:lnTo>
                  <a:lnTo>
                    <a:pt x="772325" y="964857"/>
                  </a:lnTo>
                  <a:lnTo>
                    <a:pt x="759815" y="962342"/>
                  </a:lnTo>
                  <a:lnTo>
                    <a:pt x="749617" y="955471"/>
                  </a:lnTo>
                  <a:lnTo>
                    <a:pt x="742746" y="945273"/>
                  </a:lnTo>
                  <a:lnTo>
                    <a:pt x="740232" y="932776"/>
                  </a:lnTo>
                  <a:lnTo>
                    <a:pt x="740232" y="643953"/>
                  </a:lnTo>
                  <a:lnTo>
                    <a:pt x="735177" y="618998"/>
                  </a:lnTo>
                  <a:lnTo>
                    <a:pt x="721398" y="598601"/>
                  </a:lnTo>
                  <a:lnTo>
                    <a:pt x="701001" y="584822"/>
                  </a:lnTo>
                  <a:lnTo>
                    <a:pt x="676046" y="579767"/>
                  </a:lnTo>
                  <a:lnTo>
                    <a:pt x="651078" y="584822"/>
                  </a:lnTo>
                  <a:lnTo>
                    <a:pt x="630682" y="598601"/>
                  </a:lnTo>
                  <a:lnTo>
                    <a:pt x="616902" y="618998"/>
                  </a:lnTo>
                  <a:lnTo>
                    <a:pt x="611860" y="643953"/>
                  </a:lnTo>
                  <a:lnTo>
                    <a:pt x="611860" y="932776"/>
                  </a:lnTo>
                  <a:lnTo>
                    <a:pt x="609333" y="945273"/>
                  </a:lnTo>
                  <a:lnTo>
                    <a:pt x="602462" y="955471"/>
                  </a:lnTo>
                  <a:lnTo>
                    <a:pt x="592264" y="962342"/>
                  </a:lnTo>
                  <a:lnTo>
                    <a:pt x="579780" y="964857"/>
                  </a:lnTo>
                  <a:lnTo>
                    <a:pt x="451408" y="964857"/>
                  </a:lnTo>
                  <a:lnTo>
                    <a:pt x="438912" y="962342"/>
                  </a:lnTo>
                  <a:lnTo>
                    <a:pt x="428713" y="955471"/>
                  </a:lnTo>
                  <a:lnTo>
                    <a:pt x="421830" y="945273"/>
                  </a:lnTo>
                  <a:lnTo>
                    <a:pt x="419315" y="932776"/>
                  </a:lnTo>
                  <a:lnTo>
                    <a:pt x="419315" y="419315"/>
                  </a:lnTo>
                  <a:lnTo>
                    <a:pt x="421830" y="406831"/>
                  </a:lnTo>
                  <a:lnTo>
                    <a:pt x="428713" y="396621"/>
                  </a:lnTo>
                  <a:lnTo>
                    <a:pt x="438912" y="389750"/>
                  </a:lnTo>
                  <a:lnTo>
                    <a:pt x="451408" y="387223"/>
                  </a:lnTo>
                  <a:lnTo>
                    <a:pt x="579780" y="387223"/>
                  </a:lnTo>
                  <a:lnTo>
                    <a:pt x="591426" y="389420"/>
                  </a:lnTo>
                  <a:lnTo>
                    <a:pt x="601179" y="395427"/>
                  </a:lnTo>
                  <a:lnTo>
                    <a:pt x="608190" y="404431"/>
                  </a:lnTo>
                  <a:lnTo>
                    <a:pt x="611644" y="415582"/>
                  </a:lnTo>
                  <a:lnTo>
                    <a:pt x="645807" y="399745"/>
                  </a:lnTo>
                  <a:lnTo>
                    <a:pt x="682815" y="389839"/>
                  </a:lnTo>
                  <a:lnTo>
                    <a:pt x="710742" y="387223"/>
                  </a:lnTo>
                  <a:lnTo>
                    <a:pt x="721525" y="386219"/>
                  </a:lnTo>
                  <a:lnTo>
                    <a:pt x="760818" y="389191"/>
                  </a:lnTo>
                  <a:lnTo>
                    <a:pt x="809790" y="403110"/>
                  </a:lnTo>
                  <a:lnTo>
                    <a:pt x="851776" y="426821"/>
                  </a:lnTo>
                  <a:lnTo>
                    <a:pt x="885926" y="458736"/>
                  </a:lnTo>
                  <a:lnTo>
                    <a:pt x="911377" y="497217"/>
                  </a:lnTo>
                  <a:lnTo>
                    <a:pt x="927277" y="540626"/>
                  </a:lnTo>
                  <a:lnTo>
                    <a:pt x="932776" y="587362"/>
                  </a:lnTo>
                  <a:lnTo>
                    <a:pt x="932776" y="0"/>
                  </a:lnTo>
                  <a:lnTo>
                    <a:pt x="355130" y="0"/>
                  </a:lnTo>
                  <a:lnTo>
                    <a:pt x="355130" y="226771"/>
                  </a:lnTo>
                  <a:lnTo>
                    <a:pt x="355130" y="419315"/>
                  </a:lnTo>
                  <a:lnTo>
                    <a:pt x="355130" y="932776"/>
                  </a:lnTo>
                  <a:lnTo>
                    <a:pt x="352602" y="945273"/>
                  </a:lnTo>
                  <a:lnTo>
                    <a:pt x="345732" y="955471"/>
                  </a:lnTo>
                  <a:lnTo>
                    <a:pt x="335534" y="962342"/>
                  </a:lnTo>
                  <a:lnTo>
                    <a:pt x="323049" y="964857"/>
                  </a:lnTo>
                  <a:lnTo>
                    <a:pt x="194678" y="964857"/>
                  </a:lnTo>
                  <a:lnTo>
                    <a:pt x="182181" y="962342"/>
                  </a:lnTo>
                  <a:lnTo>
                    <a:pt x="171983" y="955471"/>
                  </a:lnTo>
                  <a:lnTo>
                    <a:pt x="165100" y="945273"/>
                  </a:lnTo>
                  <a:lnTo>
                    <a:pt x="162585" y="932776"/>
                  </a:lnTo>
                  <a:lnTo>
                    <a:pt x="162585" y="419315"/>
                  </a:lnTo>
                  <a:lnTo>
                    <a:pt x="165100" y="406831"/>
                  </a:lnTo>
                  <a:lnTo>
                    <a:pt x="171983" y="396621"/>
                  </a:lnTo>
                  <a:lnTo>
                    <a:pt x="182181" y="389750"/>
                  </a:lnTo>
                  <a:lnTo>
                    <a:pt x="194678" y="387223"/>
                  </a:lnTo>
                  <a:lnTo>
                    <a:pt x="323049" y="387223"/>
                  </a:lnTo>
                  <a:lnTo>
                    <a:pt x="335534" y="389750"/>
                  </a:lnTo>
                  <a:lnTo>
                    <a:pt x="345732" y="396621"/>
                  </a:lnTo>
                  <a:lnTo>
                    <a:pt x="352602" y="406831"/>
                  </a:lnTo>
                  <a:lnTo>
                    <a:pt x="355130" y="419315"/>
                  </a:lnTo>
                  <a:lnTo>
                    <a:pt x="355130" y="226771"/>
                  </a:lnTo>
                  <a:lnTo>
                    <a:pt x="347548" y="264210"/>
                  </a:lnTo>
                  <a:lnTo>
                    <a:pt x="326898" y="294817"/>
                  </a:lnTo>
                  <a:lnTo>
                    <a:pt x="296291" y="315468"/>
                  </a:lnTo>
                  <a:lnTo>
                    <a:pt x="258864" y="323037"/>
                  </a:lnTo>
                  <a:lnTo>
                    <a:pt x="221424" y="315468"/>
                  </a:lnTo>
                  <a:lnTo>
                    <a:pt x="190817" y="294817"/>
                  </a:lnTo>
                  <a:lnTo>
                    <a:pt x="170154" y="264210"/>
                  </a:lnTo>
                  <a:lnTo>
                    <a:pt x="162585" y="226771"/>
                  </a:lnTo>
                  <a:lnTo>
                    <a:pt x="170154" y="189344"/>
                  </a:lnTo>
                  <a:lnTo>
                    <a:pt x="190817" y="158724"/>
                  </a:lnTo>
                  <a:lnTo>
                    <a:pt x="221424" y="138074"/>
                  </a:lnTo>
                  <a:lnTo>
                    <a:pt x="258864" y="130492"/>
                  </a:lnTo>
                  <a:lnTo>
                    <a:pt x="296291" y="138074"/>
                  </a:lnTo>
                  <a:lnTo>
                    <a:pt x="326898" y="158724"/>
                  </a:lnTo>
                  <a:lnTo>
                    <a:pt x="347548" y="189344"/>
                  </a:lnTo>
                  <a:lnTo>
                    <a:pt x="355130" y="226771"/>
                  </a:lnTo>
                  <a:lnTo>
                    <a:pt x="355130" y="0"/>
                  </a:lnTo>
                  <a:lnTo>
                    <a:pt x="162585" y="0"/>
                  </a:lnTo>
                  <a:lnTo>
                    <a:pt x="119811" y="5905"/>
                  </a:lnTo>
                  <a:lnTo>
                    <a:pt x="81102" y="22504"/>
                  </a:lnTo>
                  <a:lnTo>
                    <a:pt x="48107" y="48120"/>
                  </a:lnTo>
                  <a:lnTo>
                    <a:pt x="22491" y="81114"/>
                  </a:lnTo>
                  <a:lnTo>
                    <a:pt x="5892" y="119824"/>
                  </a:lnTo>
                  <a:lnTo>
                    <a:pt x="0" y="162585"/>
                  </a:lnTo>
                  <a:lnTo>
                    <a:pt x="0" y="932776"/>
                  </a:lnTo>
                  <a:lnTo>
                    <a:pt x="5892" y="975537"/>
                  </a:lnTo>
                  <a:lnTo>
                    <a:pt x="22491" y="1014247"/>
                  </a:lnTo>
                  <a:lnTo>
                    <a:pt x="48107" y="1047254"/>
                  </a:lnTo>
                  <a:lnTo>
                    <a:pt x="81102" y="1072883"/>
                  </a:lnTo>
                  <a:lnTo>
                    <a:pt x="119811" y="1089482"/>
                  </a:lnTo>
                  <a:lnTo>
                    <a:pt x="162585" y="1095375"/>
                  </a:lnTo>
                  <a:lnTo>
                    <a:pt x="932776" y="1095375"/>
                  </a:lnTo>
                  <a:lnTo>
                    <a:pt x="975537" y="1089482"/>
                  </a:lnTo>
                  <a:lnTo>
                    <a:pt x="1014247" y="1072883"/>
                  </a:lnTo>
                  <a:lnTo>
                    <a:pt x="1047242" y="1047254"/>
                  </a:lnTo>
                  <a:lnTo>
                    <a:pt x="1072870" y="1014247"/>
                  </a:lnTo>
                  <a:lnTo>
                    <a:pt x="1089469" y="975537"/>
                  </a:lnTo>
                  <a:lnTo>
                    <a:pt x="1090942" y="964857"/>
                  </a:lnTo>
                  <a:lnTo>
                    <a:pt x="1095375" y="932776"/>
                  </a:lnTo>
                  <a:lnTo>
                    <a:pt x="1095375" y="386219"/>
                  </a:lnTo>
                  <a:lnTo>
                    <a:pt x="1095375" y="323037"/>
                  </a:lnTo>
                  <a:lnTo>
                    <a:pt x="1095375" y="162585"/>
                  </a:lnTo>
                  <a:close/>
                </a:path>
              </a:pathLst>
            </a:custGeom>
            <a:solidFill>
              <a:srgbClr val="332C2C"/>
            </a:solidFill>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19999" y="3112503"/>
            <a:ext cx="5229225" cy="5229225"/>
            <a:chOff x="1619999" y="3112503"/>
            <a:chExt cx="5229225" cy="5229225"/>
          </a:xfrm>
        </p:grpSpPr>
        <p:sp>
          <p:nvSpPr>
            <p:cNvPr id="3" name="object 3"/>
            <p:cNvSpPr/>
            <p:nvPr/>
          </p:nvSpPr>
          <p:spPr>
            <a:xfrm>
              <a:off x="1619999" y="3112503"/>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4" name="object 4"/>
            <p:cNvPicPr/>
            <p:nvPr/>
          </p:nvPicPr>
          <p:blipFill>
            <a:blip r:embed="rId2" cstate="print"/>
            <a:stretch>
              <a:fillRect/>
            </a:stretch>
          </p:blipFill>
          <p:spPr>
            <a:xfrm>
              <a:off x="1690611" y="3171736"/>
              <a:ext cx="5095874" cy="5095874"/>
            </a:xfrm>
            <a:prstGeom prst="rect">
              <a:avLst/>
            </a:prstGeom>
          </p:spPr>
        </p:pic>
      </p:grpSp>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8" name="object 8"/>
          <p:cNvPicPr/>
          <p:nvPr/>
        </p:nvPicPr>
        <p:blipFill>
          <a:blip r:embed="rId3" cstate="print"/>
          <a:stretch>
            <a:fillRect/>
          </a:stretch>
        </p:blipFill>
        <p:spPr>
          <a:xfrm>
            <a:off x="12795123" y="3931856"/>
            <a:ext cx="1670558" cy="343801"/>
          </a:xfrm>
          <a:prstGeom prst="rect">
            <a:avLst/>
          </a:prstGeom>
        </p:spPr>
      </p:pic>
      <p:pic>
        <p:nvPicPr>
          <p:cNvPr id="9" name="object 9"/>
          <p:cNvPicPr/>
          <p:nvPr/>
        </p:nvPicPr>
        <p:blipFill>
          <a:blip r:embed="rId4" cstate="print"/>
          <a:stretch>
            <a:fillRect/>
          </a:stretch>
        </p:blipFill>
        <p:spPr>
          <a:xfrm>
            <a:off x="10375049" y="4350956"/>
            <a:ext cx="2289797" cy="275882"/>
          </a:xfrm>
          <a:prstGeom prst="rect">
            <a:avLst/>
          </a:prstGeom>
        </p:spPr>
      </p:pic>
      <p:sp>
        <p:nvSpPr>
          <p:cNvPr id="10" name="object 10"/>
          <p:cNvSpPr txBox="1"/>
          <p:nvPr/>
        </p:nvSpPr>
        <p:spPr>
          <a:xfrm>
            <a:off x="8405253" y="3414751"/>
            <a:ext cx="7485380" cy="3427095"/>
          </a:xfrm>
          <a:prstGeom prst="rect">
            <a:avLst/>
          </a:prstGeom>
        </p:spPr>
        <p:txBody>
          <a:bodyPr vert="horz" wrap="square" lIns="0" tIns="6350" rIns="0" bIns="0" rtlCol="0">
            <a:spAutoFit/>
          </a:bodyPr>
          <a:lstStyle/>
          <a:p>
            <a:pPr marL="12700" marR="406400">
              <a:lnSpc>
                <a:spcPct val="101699"/>
              </a:lnSpc>
              <a:spcBef>
                <a:spcPts val="50"/>
              </a:spcBef>
            </a:pPr>
            <a:r>
              <a:rPr sz="2750" spc="-120" dirty="0">
                <a:solidFill>
                  <a:srgbClr val="332C2C"/>
                </a:solidFill>
                <a:latin typeface="Verdana"/>
                <a:cs typeface="Verdana"/>
              </a:rPr>
              <a:t>T</a:t>
            </a:r>
            <a:r>
              <a:rPr sz="2750" spc="114" dirty="0">
                <a:solidFill>
                  <a:srgbClr val="332C2C"/>
                </a:solidFill>
                <a:latin typeface="Verdana"/>
                <a:cs typeface="Verdana"/>
              </a:rPr>
              <a:t>h</a:t>
            </a:r>
            <a:r>
              <a:rPr sz="2750" spc="-20" dirty="0">
                <a:solidFill>
                  <a:srgbClr val="332C2C"/>
                </a:solidFill>
                <a:latin typeface="Verdana"/>
                <a:cs typeface="Verdana"/>
              </a:rPr>
              <a:t>i</a:t>
            </a:r>
            <a:r>
              <a:rPr sz="2750" spc="-90" dirty="0">
                <a:solidFill>
                  <a:srgbClr val="332C2C"/>
                </a:solidFill>
                <a:latin typeface="Verdana"/>
                <a:cs typeface="Verdana"/>
              </a:rPr>
              <a:t>s</a:t>
            </a:r>
            <a:r>
              <a:rPr sz="2750" spc="-250"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20" dirty="0">
                <a:solidFill>
                  <a:srgbClr val="332C2C"/>
                </a:solidFill>
                <a:latin typeface="Verdana"/>
                <a:cs typeface="Verdana"/>
              </a:rPr>
              <a:t>e</a:t>
            </a:r>
            <a:r>
              <a:rPr sz="2750" spc="-95" dirty="0">
                <a:solidFill>
                  <a:srgbClr val="332C2C"/>
                </a:solidFill>
                <a:latin typeface="Verdana"/>
                <a:cs typeface="Verdana"/>
              </a:rPr>
              <a:t>s</a:t>
            </a:r>
            <a:r>
              <a:rPr sz="2750" spc="20" dirty="0">
                <a:solidFill>
                  <a:srgbClr val="332C2C"/>
                </a:solidFill>
                <a:latin typeface="Verdana"/>
                <a:cs typeface="Verdana"/>
              </a:rPr>
              <a:t>e</a:t>
            </a:r>
            <a:r>
              <a:rPr sz="2750" spc="114" dirty="0">
                <a:solidFill>
                  <a:srgbClr val="332C2C"/>
                </a:solidFill>
                <a:latin typeface="Verdana"/>
                <a:cs typeface="Verdana"/>
              </a:rPr>
              <a:t>n</a:t>
            </a:r>
            <a:r>
              <a:rPr sz="2750" spc="30" dirty="0">
                <a:solidFill>
                  <a:srgbClr val="332C2C"/>
                </a:solidFill>
                <a:latin typeface="Verdana"/>
                <a:cs typeface="Verdana"/>
              </a:rPr>
              <a:t>t</a:t>
            </a:r>
            <a:r>
              <a:rPr sz="2750" spc="-35" dirty="0">
                <a:solidFill>
                  <a:srgbClr val="332C2C"/>
                </a:solidFill>
                <a:latin typeface="Verdana"/>
                <a:cs typeface="Verdana"/>
              </a:rPr>
              <a:t>a</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20" dirty="0">
                <a:solidFill>
                  <a:srgbClr val="332C2C"/>
                </a:solidFill>
                <a:latin typeface="Verdana"/>
                <a:cs typeface="Verdana"/>
              </a:rPr>
              <a:t>n</a:t>
            </a:r>
            <a:r>
              <a:rPr sz="2750" spc="-250"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10" dirty="0">
                <a:solidFill>
                  <a:srgbClr val="332C2C"/>
                </a:solidFill>
                <a:latin typeface="Verdana"/>
                <a:cs typeface="Verdana"/>
              </a:rPr>
              <a:t>o</a:t>
            </a:r>
            <a:r>
              <a:rPr sz="2750" spc="-140" dirty="0">
                <a:solidFill>
                  <a:srgbClr val="332C2C"/>
                </a:solidFill>
                <a:latin typeface="Verdana"/>
                <a:cs typeface="Verdana"/>
              </a:rPr>
              <a:t>v</a:t>
            </a:r>
            <a:r>
              <a:rPr sz="2750" spc="-20" dirty="0">
                <a:solidFill>
                  <a:srgbClr val="332C2C"/>
                </a:solidFill>
                <a:latin typeface="Verdana"/>
                <a:cs typeface="Verdana"/>
              </a:rPr>
              <a:t>i</a:t>
            </a:r>
            <a:r>
              <a:rPr sz="2750" spc="145" dirty="0">
                <a:solidFill>
                  <a:srgbClr val="332C2C"/>
                </a:solidFill>
                <a:latin typeface="Verdana"/>
                <a:cs typeface="Verdana"/>
              </a:rPr>
              <a:t>d</a:t>
            </a:r>
            <a:r>
              <a:rPr sz="2750" spc="20" dirty="0">
                <a:solidFill>
                  <a:srgbClr val="332C2C"/>
                </a:solidFill>
                <a:latin typeface="Verdana"/>
                <a:cs typeface="Verdana"/>
              </a:rPr>
              <a:t>e</a:t>
            </a:r>
            <a:r>
              <a:rPr sz="2750" spc="-90" dirty="0">
                <a:solidFill>
                  <a:srgbClr val="332C2C"/>
                </a:solidFill>
                <a:latin typeface="Verdana"/>
                <a:cs typeface="Verdana"/>
              </a:rPr>
              <a:t>s</a:t>
            </a:r>
            <a:r>
              <a:rPr sz="2750" spc="-250" dirty="0">
                <a:solidFill>
                  <a:srgbClr val="332C2C"/>
                </a:solidFill>
                <a:latin typeface="Verdana"/>
                <a:cs typeface="Verdana"/>
              </a:rPr>
              <a:t> </a:t>
            </a:r>
            <a:r>
              <a:rPr sz="2750" spc="-20" dirty="0">
                <a:solidFill>
                  <a:srgbClr val="332C2C"/>
                </a:solidFill>
                <a:latin typeface="Verdana"/>
                <a:cs typeface="Verdana"/>
              </a:rPr>
              <a:t>a  </a:t>
            </a:r>
            <a:r>
              <a:rPr sz="2750" spc="85" dirty="0">
                <a:solidFill>
                  <a:srgbClr val="332C2C"/>
                </a:solidFill>
                <a:latin typeface="Verdana"/>
                <a:cs typeface="Verdana"/>
              </a:rPr>
              <a:t>c</a:t>
            </a:r>
            <a:r>
              <a:rPr sz="2750" spc="50" dirty="0">
                <a:solidFill>
                  <a:srgbClr val="332C2C"/>
                </a:solidFill>
                <a:latin typeface="Verdana"/>
                <a:cs typeface="Verdana"/>
              </a:rPr>
              <a:t>o</a:t>
            </a:r>
            <a:r>
              <a:rPr sz="2750" spc="240" dirty="0">
                <a:solidFill>
                  <a:srgbClr val="332C2C"/>
                </a:solidFill>
                <a:latin typeface="Verdana"/>
                <a:cs typeface="Verdana"/>
              </a:rPr>
              <a:t>m</a:t>
            </a:r>
            <a:r>
              <a:rPr sz="2750" spc="145" dirty="0">
                <a:solidFill>
                  <a:srgbClr val="332C2C"/>
                </a:solidFill>
                <a:latin typeface="Verdana"/>
                <a:cs typeface="Verdana"/>
              </a:rPr>
              <a:t>p</a:t>
            </a:r>
            <a:r>
              <a:rPr sz="2750" spc="-110" dirty="0">
                <a:solidFill>
                  <a:srgbClr val="332C2C"/>
                </a:solidFill>
                <a:latin typeface="Verdana"/>
                <a:cs typeface="Verdana"/>
              </a:rPr>
              <a:t>r</a:t>
            </a:r>
            <a:r>
              <a:rPr sz="2750" spc="20" dirty="0">
                <a:solidFill>
                  <a:srgbClr val="332C2C"/>
                </a:solidFill>
                <a:latin typeface="Verdana"/>
                <a:cs typeface="Verdana"/>
              </a:rPr>
              <a:t>e</a:t>
            </a:r>
            <a:r>
              <a:rPr sz="2750" spc="114" dirty="0">
                <a:solidFill>
                  <a:srgbClr val="332C2C"/>
                </a:solidFill>
                <a:latin typeface="Verdana"/>
                <a:cs typeface="Verdana"/>
              </a:rPr>
              <a:t>h</a:t>
            </a:r>
            <a:r>
              <a:rPr sz="2750" spc="20" dirty="0">
                <a:solidFill>
                  <a:srgbClr val="332C2C"/>
                </a:solidFill>
                <a:latin typeface="Verdana"/>
                <a:cs typeface="Verdana"/>
              </a:rPr>
              <a:t>e</a:t>
            </a:r>
            <a:r>
              <a:rPr sz="2750" spc="114" dirty="0">
                <a:solidFill>
                  <a:srgbClr val="332C2C"/>
                </a:solidFill>
                <a:latin typeface="Verdana"/>
                <a:cs typeface="Verdana"/>
              </a:rPr>
              <a:t>n</a:t>
            </a:r>
            <a:r>
              <a:rPr sz="2750" spc="-95" dirty="0">
                <a:solidFill>
                  <a:srgbClr val="332C2C"/>
                </a:solidFill>
                <a:latin typeface="Verdana"/>
                <a:cs typeface="Verdana"/>
              </a:rPr>
              <a:t>s</a:t>
            </a:r>
            <a:r>
              <a:rPr sz="2750" spc="-20" dirty="0">
                <a:solidFill>
                  <a:srgbClr val="332C2C"/>
                </a:solidFill>
                <a:latin typeface="Verdana"/>
                <a:cs typeface="Verdana"/>
              </a:rPr>
              <a:t>i</a:t>
            </a:r>
            <a:r>
              <a:rPr sz="2750" spc="-180" dirty="0">
                <a:solidFill>
                  <a:srgbClr val="332C2C"/>
                </a:solidFill>
                <a:latin typeface="Verdana"/>
                <a:cs typeface="Verdana"/>
              </a:rPr>
              <a:t>v</a:t>
            </a:r>
            <a:r>
              <a:rPr sz="2750" spc="25" dirty="0">
                <a:solidFill>
                  <a:srgbClr val="332C2C"/>
                </a:solidFill>
                <a:latin typeface="Verdana"/>
                <a:cs typeface="Verdana"/>
              </a:rPr>
              <a:t>e</a:t>
            </a:r>
            <a:r>
              <a:rPr sz="2750" spc="-250" dirty="0">
                <a:solidFill>
                  <a:srgbClr val="332C2C"/>
                </a:solidFill>
                <a:latin typeface="Verdana"/>
                <a:cs typeface="Verdana"/>
              </a:rPr>
              <a:t> </a:t>
            </a:r>
            <a:r>
              <a:rPr sz="2750" spc="165" dirty="0">
                <a:solidFill>
                  <a:srgbClr val="332C2C"/>
                </a:solidFill>
                <a:latin typeface="Verdana"/>
                <a:cs typeface="Verdana"/>
              </a:rPr>
              <a:t>g</a:t>
            </a:r>
            <a:r>
              <a:rPr sz="2750" spc="105" dirty="0">
                <a:solidFill>
                  <a:srgbClr val="332C2C"/>
                </a:solidFill>
                <a:latin typeface="Verdana"/>
                <a:cs typeface="Verdana"/>
              </a:rPr>
              <a:t>u</a:t>
            </a:r>
            <a:r>
              <a:rPr sz="2750" spc="-20" dirty="0">
                <a:solidFill>
                  <a:srgbClr val="332C2C"/>
                </a:solidFill>
                <a:latin typeface="Verdana"/>
                <a:cs typeface="Verdana"/>
              </a:rPr>
              <a:t>i</a:t>
            </a:r>
            <a:r>
              <a:rPr sz="2750" spc="145" dirty="0">
                <a:solidFill>
                  <a:srgbClr val="332C2C"/>
                </a:solidFill>
                <a:latin typeface="Verdana"/>
                <a:cs typeface="Verdana"/>
              </a:rPr>
              <a:t>d</a:t>
            </a:r>
            <a:r>
              <a:rPr sz="2750" spc="25" dirty="0">
                <a:solidFill>
                  <a:srgbClr val="332C2C"/>
                </a:solidFill>
                <a:latin typeface="Verdana"/>
                <a:cs typeface="Verdana"/>
              </a:rPr>
              <a:t>e</a:t>
            </a:r>
            <a:r>
              <a:rPr sz="2750" spc="-250" dirty="0">
                <a:solidFill>
                  <a:srgbClr val="332C2C"/>
                </a:solidFill>
                <a:latin typeface="Verdana"/>
                <a:cs typeface="Verdana"/>
              </a:rPr>
              <a:t> </a:t>
            </a:r>
            <a:r>
              <a:rPr sz="2750" spc="-20" dirty="0">
                <a:solidFill>
                  <a:srgbClr val="332C2C"/>
                </a:solidFill>
                <a:latin typeface="Verdana"/>
                <a:cs typeface="Verdana"/>
              </a:rPr>
              <a:t>t</a:t>
            </a:r>
            <a:r>
              <a:rPr sz="2750" spc="55" dirty="0">
                <a:solidFill>
                  <a:srgbClr val="332C2C"/>
                </a:solidFill>
                <a:latin typeface="Verdana"/>
                <a:cs typeface="Verdana"/>
              </a:rPr>
              <a:t>o</a:t>
            </a:r>
            <a:r>
              <a:rPr sz="2750" spc="-245" dirty="0">
                <a:solidFill>
                  <a:srgbClr val="332C2C"/>
                </a:solidFill>
                <a:latin typeface="Verdana"/>
                <a:cs typeface="Verdana"/>
              </a:rPr>
              <a:t> </a:t>
            </a:r>
            <a:r>
              <a:rPr sz="2750" spc="145" dirty="0">
                <a:latin typeface="Verdana"/>
                <a:cs typeface="Verdana"/>
              </a:rPr>
              <a:t>d</a:t>
            </a:r>
            <a:r>
              <a:rPr sz="2750" spc="20" dirty="0">
                <a:latin typeface="Verdana"/>
                <a:cs typeface="Verdana"/>
              </a:rPr>
              <a:t>e</a:t>
            </a:r>
            <a:r>
              <a:rPr sz="2750" spc="-20" dirty="0">
                <a:latin typeface="Verdana"/>
                <a:cs typeface="Verdana"/>
              </a:rPr>
              <a:t>t</a:t>
            </a:r>
            <a:r>
              <a:rPr sz="2750" spc="20" dirty="0">
                <a:latin typeface="Verdana"/>
                <a:cs typeface="Verdana"/>
              </a:rPr>
              <a:t>e</a:t>
            </a:r>
            <a:r>
              <a:rPr sz="2750" spc="130" dirty="0">
                <a:latin typeface="Verdana"/>
                <a:cs typeface="Verdana"/>
              </a:rPr>
              <a:t>c</a:t>
            </a:r>
            <a:r>
              <a:rPr sz="2750" spc="30" dirty="0">
                <a:latin typeface="Verdana"/>
                <a:cs typeface="Verdana"/>
              </a:rPr>
              <a:t>t</a:t>
            </a:r>
            <a:r>
              <a:rPr sz="2750" spc="-20" dirty="0">
                <a:latin typeface="Verdana"/>
                <a:cs typeface="Verdana"/>
              </a:rPr>
              <a:t>i</a:t>
            </a:r>
            <a:r>
              <a:rPr sz="2750" spc="114" dirty="0">
                <a:latin typeface="Verdana"/>
                <a:cs typeface="Verdana"/>
              </a:rPr>
              <a:t>n</a:t>
            </a:r>
            <a:r>
              <a:rPr sz="2750" spc="170" dirty="0">
                <a:latin typeface="Verdana"/>
                <a:cs typeface="Verdana"/>
              </a:rPr>
              <a:t>g</a:t>
            </a:r>
            <a:r>
              <a:rPr sz="2750" spc="-245" dirty="0">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05" dirty="0">
                <a:solidFill>
                  <a:srgbClr val="332C2C"/>
                </a:solidFill>
                <a:latin typeface="Verdana"/>
                <a:cs typeface="Verdana"/>
              </a:rPr>
              <a:t>d  </a:t>
            </a:r>
            <a:r>
              <a:rPr sz="2750" spc="90" dirty="0">
                <a:solidFill>
                  <a:srgbClr val="332C2C"/>
                </a:solidFill>
                <a:latin typeface="Verdana"/>
                <a:cs typeface="Verdana"/>
              </a:rPr>
              <a:t>managing</a:t>
            </a:r>
            <a:r>
              <a:rPr sz="2750" spc="-245" dirty="0">
                <a:solidFill>
                  <a:srgbClr val="332C2C"/>
                </a:solidFill>
                <a:latin typeface="Verdana"/>
                <a:cs typeface="Verdana"/>
              </a:rPr>
              <a:t> </a:t>
            </a:r>
            <a:r>
              <a:rPr sz="2750" spc="10" dirty="0">
                <a:latin typeface="Verdana"/>
                <a:cs typeface="Verdana"/>
              </a:rPr>
              <a:t>heart</a:t>
            </a:r>
            <a:r>
              <a:rPr sz="2750" spc="-245" dirty="0">
                <a:latin typeface="Verdana"/>
                <a:cs typeface="Verdana"/>
              </a:rPr>
              <a:t> </a:t>
            </a:r>
            <a:r>
              <a:rPr sz="2750" spc="-65" dirty="0">
                <a:latin typeface="Verdana"/>
                <a:cs typeface="Verdana"/>
              </a:rPr>
              <a:t>disease</a:t>
            </a:r>
            <a:r>
              <a:rPr sz="2750" spc="-65" dirty="0">
                <a:solidFill>
                  <a:srgbClr val="332C2C"/>
                </a:solidFill>
                <a:latin typeface="Verdana"/>
                <a:cs typeface="Verdana"/>
              </a:rPr>
              <a:t>.</a:t>
            </a:r>
            <a:r>
              <a:rPr sz="2750" spc="-245" dirty="0">
                <a:solidFill>
                  <a:srgbClr val="332C2C"/>
                </a:solidFill>
                <a:latin typeface="Verdana"/>
                <a:cs typeface="Verdana"/>
              </a:rPr>
              <a:t> </a:t>
            </a:r>
            <a:r>
              <a:rPr sz="2750" spc="105" dirty="0">
                <a:solidFill>
                  <a:srgbClr val="332C2C"/>
                </a:solidFill>
                <a:latin typeface="Verdana"/>
                <a:cs typeface="Verdana"/>
              </a:rPr>
              <a:t>We</a:t>
            </a:r>
            <a:r>
              <a:rPr sz="2750" spc="-250" dirty="0">
                <a:solidFill>
                  <a:srgbClr val="332C2C"/>
                </a:solidFill>
                <a:latin typeface="Verdana"/>
                <a:cs typeface="Verdana"/>
              </a:rPr>
              <a:t> </a:t>
            </a:r>
            <a:r>
              <a:rPr sz="2750" spc="25" dirty="0">
                <a:solidFill>
                  <a:srgbClr val="332C2C"/>
                </a:solidFill>
                <a:latin typeface="Verdana"/>
                <a:cs typeface="Verdana"/>
              </a:rPr>
              <a:t>will</a:t>
            </a:r>
            <a:r>
              <a:rPr sz="2750" spc="-245" dirty="0">
                <a:solidFill>
                  <a:srgbClr val="332C2C"/>
                </a:solidFill>
                <a:latin typeface="Verdana"/>
                <a:cs typeface="Verdana"/>
              </a:rPr>
              <a:t> </a:t>
            </a:r>
            <a:r>
              <a:rPr sz="2750" spc="-15" dirty="0">
                <a:solidFill>
                  <a:srgbClr val="332C2C"/>
                </a:solidFill>
                <a:latin typeface="Verdana"/>
                <a:cs typeface="Verdana"/>
              </a:rPr>
              <a:t>explore </a:t>
            </a:r>
            <a:r>
              <a:rPr sz="2750" spc="-9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5" dirty="0">
                <a:solidFill>
                  <a:srgbClr val="332C2C"/>
                </a:solidFill>
                <a:latin typeface="Verdana"/>
                <a:cs typeface="Verdana"/>
              </a:rPr>
              <a:t>e</a:t>
            </a:r>
            <a:r>
              <a:rPr sz="2750" spc="-250" dirty="0">
                <a:solidFill>
                  <a:srgbClr val="332C2C"/>
                </a:solidFill>
                <a:latin typeface="Verdana"/>
                <a:cs typeface="Verdana"/>
              </a:rPr>
              <a:t> </a:t>
            </a:r>
            <a:r>
              <a:rPr sz="2750" spc="-95" dirty="0">
                <a:solidFill>
                  <a:srgbClr val="332C2C"/>
                </a:solidFill>
                <a:latin typeface="Verdana"/>
                <a:cs typeface="Verdana"/>
              </a:rPr>
              <a:t>r</a:t>
            </a:r>
            <a:r>
              <a:rPr sz="2750" spc="-20" dirty="0">
                <a:solidFill>
                  <a:srgbClr val="332C2C"/>
                </a:solidFill>
                <a:latin typeface="Verdana"/>
                <a:cs typeface="Verdana"/>
              </a:rPr>
              <a:t>i</a:t>
            </a:r>
            <a:r>
              <a:rPr sz="2750" spc="-95" dirty="0">
                <a:solidFill>
                  <a:srgbClr val="332C2C"/>
                </a:solidFill>
                <a:latin typeface="Verdana"/>
                <a:cs typeface="Verdana"/>
              </a:rPr>
              <a:t>s</a:t>
            </a:r>
            <a:r>
              <a:rPr sz="2750" spc="25" dirty="0">
                <a:solidFill>
                  <a:srgbClr val="332C2C"/>
                </a:solidFill>
                <a:latin typeface="Verdana"/>
                <a:cs typeface="Verdana"/>
              </a:rPr>
              <a:t>k</a:t>
            </a:r>
            <a:r>
              <a:rPr sz="2750" spc="-250" dirty="0">
                <a:solidFill>
                  <a:srgbClr val="332C2C"/>
                </a:solidFill>
                <a:latin typeface="Verdana"/>
                <a:cs typeface="Verdana"/>
              </a:rPr>
              <a:t> </a:t>
            </a:r>
            <a:r>
              <a:rPr sz="2750" spc="-65" dirty="0">
                <a:solidFill>
                  <a:srgbClr val="332C2C"/>
                </a:solidFill>
                <a:latin typeface="Verdana"/>
                <a:cs typeface="Verdana"/>
              </a:rPr>
              <a:t>f</a:t>
            </a:r>
            <a:r>
              <a:rPr sz="2750" spc="-35" dirty="0">
                <a:solidFill>
                  <a:srgbClr val="332C2C"/>
                </a:solidFill>
                <a:latin typeface="Verdana"/>
                <a:cs typeface="Verdana"/>
              </a:rPr>
              <a:t>a</a:t>
            </a:r>
            <a:r>
              <a:rPr sz="2750" spc="130" dirty="0">
                <a:solidFill>
                  <a:srgbClr val="332C2C"/>
                </a:solidFill>
                <a:latin typeface="Verdana"/>
                <a:cs typeface="Verdana"/>
              </a:rPr>
              <a:t>c</a:t>
            </a:r>
            <a:r>
              <a:rPr sz="2750" spc="-20" dirty="0">
                <a:solidFill>
                  <a:srgbClr val="332C2C"/>
                </a:solidFill>
                <a:latin typeface="Verdana"/>
                <a:cs typeface="Verdana"/>
              </a:rPr>
              <a:t>t</a:t>
            </a:r>
            <a:r>
              <a:rPr sz="2750" spc="50" dirty="0">
                <a:solidFill>
                  <a:srgbClr val="332C2C"/>
                </a:solidFill>
                <a:latin typeface="Verdana"/>
                <a:cs typeface="Verdana"/>
              </a:rPr>
              <a:t>o</a:t>
            </a:r>
            <a:r>
              <a:rPr sz="2750" spc="-80" dirty="0">
                <a:solidFill>
                  <a:srgbClr val="332C2C"/>
                </a:solidFill>
                <a:latin typeface="Verdana"/>
                <a:cs typeface="Verdana"/>
              </a:rPr>
              <a:t>r</a:t>
            </a:r>
            <a:r>
              <a:rPr sz="2750" spc="-95" dirty="0">
                <a:solidFill>
                  <a:srgbClr val="332C2C"/>
                </a:solidFill>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120" dirty="0">
                <a:solidFill>
                  <a:srgbClr val="332C2C"/>
                </a:solidFill>
                <a:latin typeface="Verdana"/>
                <a:cs typeface="Verdana"/>
              </a:rPr>
              <a:t>s</a:t>
            </a:r>
            <a:r>
              <a:rPr sz="2750" spc="-140" dirty="0">
                <a:solidFill>
                  <a:srgbClr val="332C2C"/>
                </a:solidFill>
                <a:latin typeface="Verdana"/>
                <a:cs typeface="Verdana"/>
              </a:rPr>
              <a:t>y</a:t>
            </a:r>
            <a:r>
              <a:rPr sz="2750" spc="240" dirty="0">
                <a:solidFill>
                  <a:srgbClr val="332C2C"/>
                </a:solidFill>
                <a:latin typeface="Verdana"/>
                <a:cs typeface="Verdana"/>
              </a:rPr>
              <a:t>m</a:t>
            </a:r>
            <a:r>
              <a:rPr sz="2750" spc="145" dirty="0">
                <a:solidFill>
                  <a:srgbClr val="332C2C"/>
                </a:solidFill>
                <a:latin typeface="Verdana"/>
                <a:cs typeface="Verdana"/>
              </a:rPr>
              <a:t>p</a:t>
            </a:r>
            <a:r>
              <a:rPr sz="2750" spc="-20" dirty="0">
                <a:solidFill>
                  <a:srgbClr val="332C2C"/>
                </a:solidFill>
                <a:latin typeface="Verdana"/>
                <a:cs typeface="Verdana"/>
              </a:rPr>
              <a:t>t</a:t>
            </a:r>
            <a:r>
              <a:rPr sz="2750" spc="50" dirty="0">
                <a:solidFill>
                  <a:srgbClr val="332C2C"/>
                </a:solidFill>
                <a:latin typeface="Verdana"/>
                <a:cs typeface="Verdana"/>
              </a:rPr>
              <a:t>o</a:t>
            </a:r>
            <a:r>
              <a:rPr sz="2750" spc="240" dirty="0">
                <a:solidFill>
                  <a:srgbClr val="332C2C"/>
                </a:solidFill>
                <a:latin typeface="Verdana"/>
                <a:cs typeface="Verdana"/>
              </a:rPr>
              <a:t>m</a:t>
            </a:r>
            <a:r>
              <a:rPr sz="2750" spc="-95" dirty="0">
                <a:solidFill>
                  <a:srgbClr val="332C2C"/>
                </a:solidFill>
                <a:latin typeface="Verdana"/>
                <a:cs typeface="Verdana"/>
              </a:rPr>
              <a:t>s</a:t>
            </a:r>
            <a:r>
              <a:rPr sz="2750" spc="-420" dirty="0">
                <a:solidFill>
                  <a:srgbClr val="332C2C"/>
                </a:solidFill>
                <a:latin typeface="Verdana"/>
                <a:cs typeface="Verdana"/>
              </a:rPr>
              <a:t>,</a:t>
            </a:r>
            <a:r>
              <a:rPr sz="2750" spc="-245" dirty="0">
                <a:solidFill>
                  <a:srgbClr val="332C2C"/>
                </a:solidFill>
                <a:latin typeface="Verdana"/>
                <a:cs typeface="Verdana"/>
              </a:rPr>
              <a:t> </a:t>
            </a:r>
            <a:r>
              <a:rPr sz="2750" spc="145" dirty="0">
                <a:solidFill>
                  <a:srgbClr val="332C2C"/>
                </a:solidFill>
                <a:latin typeface="Verdana"/>
                <a:cs typeface="Verdana"/>
              </a:rPr>
              <a:t>d</a:t>
            </a:r>
            <a:r>
              <a:rPr sz="2750" spc="-20" dirty="0">
                <a:solidFill>
                  <a:srgbClr val="332C2C"/>
                </a:solidFill>
                <a:latin typeface="Verdana"/>
                <a:cs typeface="Verdana"/>
              </a:rPr>
              <a:t>i</a:t>
            </a:r>
            <a:r>
              <a:rPr sz="2750" spc="-35" dirty="0">
                <a:solidFill>
                  <a:srgbClr val="332C2C"/>
                </a:solidFill>
                <a:latin typeface="Verdana"/>
                <a:cs typeface="Verdana"/>
              </a:rPr>
              <a:t>a</a:t>
            </a:r>
            <a:r>
              <a:rPr sz="2750" spc="165" dirty="0">
                <a:solidFill>
                  <a:srgbClr val="332C2C"/>
                </a:solidFill>
                <a:latin typeface="Verdana"/>
                <a:cs typeface="Verdana"/>
              </a:rPr>
              <a:t>g</a:t>
            </a:r>
            <a:r>
              <a:rPr sz="2750" spc="114" dirty="0">
                <a:solidFill>
                  <a:srgbClr val="332C2C"/>
                </a:solidFill>
                <a:latin typeface="Verdana"/>
                <a:cs typeface="Verdana"/>
              </a:rPr>
              <a:t>n</a:t>
            </a:r>
            <a:r>
              <a:rPr sz="2750" spc="50" dirty="0">
                <a:solidFill>
                  <a:srgbClr val="332C2C"/>
                </a:solidFill>
                <a:latin typeface="Verdana"/>
                <a:cs typeface="Verdana"/>
              </a:rPr>
              <a:t>o</a:t>
            </a:r>
            <a:r>
              <a:rPr sz="2750" spc="-95" dirty="0">
                <a:solidFill>
                  <a:srgbClr val="332C2C"/>
                </a:solidFill>
                <a:latin typeface="Verdana"/>
                <a:cs typeface="Verdana"/>
              </a:rPr>
              <a:t>s</a:t>
            </a:r>
            <a:r>
              <a:rPr sz="2750" spc="30" dirty="0">
                <a:solidFill>
                  <a:srgbClr val="332C2C"/>
                </a:solidFill>
                <a:latin typeface="Verdana"/>
                <a:cs typeface="Verdana"/>
              </a:rPr>
              <a:t>t</a:t>
            </a:r>
            <a:r>
              <a:rPr sz="2750" spc="-20" dirty="0">
                <a:solidFill>
                  <a:srgbClr val="332C2C"/>
                </a:solidFill>
                <a:latin typeface="Verdana"/>
                <a:cs typeface="Verdana"/>
              </a:rPr>
              <a:t>i</a:t>
            </a:r>
            <a:r>
              <a:rPr sz="2750" spc="90" dirty="0">
                <a:solidFill>
                  <a:srgbClr val="332C2C"/>
                </a:solidFill>
                <a:latin typeface="Verdana"/>
                <a:cs typeface="Verdana"/>
              </a:rPr>
              <a:t>c  </a:t>
            </a:r>
            <a:r>
              <a:rPr sz="2750" spc="-20" dirty="0">
                <a:solidFill>
                  <a:srgbClr val="332C2C"/>
                </a:solidFill>
                <a:latin typeface="Verdana"/>
                <a:cs typeface="Verdana"/>
              </a:rPr>
              <a:t>t</a:t>
            </a:r>
            <a:r>
              <a:rPr sz="2750" spc="20" dirty="0">
                <a:solidFill>
                  <a:srgbClr val="332C2C"/>
                </a:solidFill>
                <a:latin typeface="Verdana"/>
                <a:cs typeface="Verdana"/>
              </a:rPr>
              <a:t>e</a:t>
            </a:r>
            <a:r>
              <a:rPr sz="2750" spc="-95" dirty="0">
                <a:solidFill>
                  <a:srgbClr val="332C2C"/>
                </a:solidFill>
                <a:latin typeface="Verdana"/>
                <a:cs typeface="Verdana"/>
              </a:rPr>
              <a:t>s</a:t>
            </a:r>
            <a:r>
              <a:rPr sz="2750" spc="30" dirty="0">
                <a:solidFill>
                  <a:srgbClr val="332C2C"/>
                </a:solidFill>
                <a:latin typeface="Verdana"/>
                <a:cs typeface="Verdana"/>
              </a:rPr>
              <a:t>t</a:t>
            </a:r>
            <a:r>
              <a:rPr sz="2750" spc="-95" dirty="0">
                <a:solidFill>
                  <a:srgbClr val="332C2C"/>
                </a:solidFill>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30" dirty="0">
                <a:solidFill>
                  <a:srgbClr val="332C2C"/>
                </a:solidFill>
                <a:latin typeface="Verdana"/>
                <a:cs typeface="Verdana"/>
              </a:rPr>
              <a:t>t</a:t>
            </a:r>
            <a:r>
              <a:rPr sz="2750" spc="-110" dirty="0">
                <a:solidFill>
                  <a:srgbClr val="332C2C"/>
                </a:solidFill>
                <a:latin typeface="Verdana"/>
                <a:cs typeface="Verdana"/>
              </a:rPr>
              <a:t>r</a:t>
            </a:r>
            <a:r>
              <a:rPr sz="2750" spc="-20" dirty="0">
                <a:solidFill>
                  <a:srgbClr val="332C2C"/>
                </a:solidFill>
                <a:latin typeface="Verdana"/>
                <a:cs typeface="Verdana"/>
              </a:rPr>
              <a:t>e</a:t>
            </a:r>
            <a:r>
              <a:rPr sz="2750" spc="-35" dirty="0">
                <a:solidFill>
                  <a:srgbClr val="332C2C"/>
                </a:solidFill>
                <a:latin typeface="Verdana"/>
                <a:cs typeface="Verdana"/>
              </a:rPr>
              <a:t>a</a:t>
            </a:r>
            <a:r>
              <a:rPr sz="2750" spc="30" dirty="0">
                <a:solidFill>
                  <a:srgbClr val="332C2C"/>
                </a:solidFill>
                <a:latin typeface="Verdana"/>
                <a:cs typeface="Verdana"/>
              </a:rPr>
              <a:t>t</a:t>
            </a:r>
            <a:r>
              <a:rPr sz="2750" spc="240" dirty="0">
                <a:solidFill>
                  <a:srgbClr val="332C2C"/>
                </a:solidFill>
                <a:latin typeface="Verdana"/>
                <a:cs typeface="Verdana"/>
              </a:rPr>
              <a:t>m</a:t>
            </a:r>
            <a:r>
              <a:rPr sz="2750" spc="20" dirty="0">
                <a:solidFill>
                  <a:srgbClr val="332C2C"/>
                </a:solidFill>
                <a:latin typeface="Verdana"/>
                <a:cs typeface="Verdana"/>
              </a:rPr>
              <a:t>e</a:t>
            </a:r>
            <a:r>
              <a:rPr sz="2750" spc="114" dirty="0">
                <a:solidFill>
                  <a:srgbClr val="332C2C"/>
                </a:solidFill>
                <a:latin typeface="Verdana"/>
                <a:cs typeface="Verdana"/>
              </a:rPr>
              <a:t>n</a:t>
            </a:r>
            <a:r>
              <a:rPr sz="2750" spc="35" dirty="0">
                <a:solidFill>
                  <a:srgbClr val="332C2C"/>
                </a:solidFill>
                <a:latin typeface="Verdana"/>
                <a:cs typeface="Verdana"/>
              </a:rPr>
              <a:t>t</a:t>
            </a:r>
            <a:r>
              <a:rPr sz="2750" spc="-250" dirty="0">
                <a:solidFill>
                  <a:srgbClr val="332C2C"/>
                </a:solidFill>
                <a:latin typeface="Verdana"/>
                <a:cs typeface="Verdana"/>
              </a:rPr>
              <a:t> </a:t>
            </a:r>
            <a:r>
              <a:rPr sz="2750" spc="50" dirty="0">
                <a:solidFill>
                  <a:srgbClr val="332C2C"/>
                </a:solidFill>
                <a:latin typeface="Verdana"/>
                <a:cs typeface="Verdana"/>
              </a:rPr>
              <a:t>o</a:t>
            </a:r>
            <a:r>
              <a:rPr sz="2750" spc="145" dirty="0">
                <a:solidFill>
                  <a:srgbClr val="332C2C"/>
                </a:solidFill>
                <a:latin typeface="Verdana"/>
                <a:cs typeface="Verdana"/>
              </a:rPr>
              <a:t>p</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14" dirty="0">
                <a:solidFill>
                  <a:srgbClr val="332C2C"/>
                </a:solidFill>
                <a:latin typeface="Verdana"/>
                <a:cs typeface="Verdana"/>
              </a:rPr>
              <a:t>n</a:t>
            </a:r>
            <a:r>
              <a:rPr sz="2750" spc="-95" dirty="0">
                <a:solidFill>
                  <a:srgbClr val="332C2C"/>
                </a:solidFill>
                <a:latin typeface="Verdana"/>
                <a:cs typeface="Verdana"/>
              </a:rPr>
              <a:t>s</a:t>
            </a:r>
            <a:r>
              <a:rPr sz="2750" spc="-420" dirty="0">
                <a:solidFill>
                  <a:srgbClr val="332C2C"/>
                </a:solidFill>
                <a:latin typeface="Verdana"/>
                <a:cs typeface="Verdana"/>
              </a:rPr>
              <a:t>.</a:t>
            </a:r>
            <a:endParaRPr sz="2750">
              <a:latin typeface="Verdana"/>
              <a:cs typeface="Verdana"/>
            </a:endParaRPr>
          </a:p>
          <a:p>
            <a:pPr marL="12700" marR="5080" algn="just">
              <a:lnSpc>
                <a:spcPts val="3379"/>
              </a:lnSpc>
              <a:spcBef>
                <a:spcPts val="10"/>
              </a:spcBef>
            </a:pPr>
            <a:r>
              <a:rPr sz="2750" spc="160" dirty="0">
                <a:solidFill>
                  <a:srgbClr val="332C2C"/>
                </a:solidFill>
                <a:latin typeface="Verdana"/>
                <a:cs typeface="Verdana"/>
              </a:rPr>
              <a:t>U</a:t>
            </a:r>
            <a:r>
              <a:rPr sz="2750" spc="114" dirty="0">
                <a:solidFill>
                  <a:srgbClr val="332C2C"/>
                </a:solidFill>
                <a:latin typeface="Verdana"/>
                <a:cs typeface="Verdana"/>
              </a:rPr>
              <a:t>n</a:t>
            </a:r>
            <a:r>
              <a:rPr sz="2750" spc="145" dirty="0">
                <a:solidFill>
                  <a:srgbClr val="332C2C"/>
                </a:solidFill>
                <a:latin typeface="Verdana"/>
                <a:cs typeface="Verdana"/>
              </a:rPr>
              <a:t>d</a:t>
            </a:r>
            <a:r>
              <a:rPr sz="2750" spc="20" dirty="0">
                <a:solidFill>
                  <a:srgbClr val="332C2C"/>
                </a:solidFill>
                <a:latin typeface="Verdana"/>
                <a:cs typeface="Verdana"/>
              </a:rPr>
              <a:t>e</a:t>
            </a:r>
            <a:r>
              <a:rPr sz="2750" spc="-80" dirty="0">
                <a:solidFill>
                  <a:srgbClr val="332C2C"/>
                </a:solidFill>
                <a:latin typeface="Verdana"/>
                <a:cs typeface="Verdana"/>
              </a:rPr>
              <a:t>r</a:t>
            </a:r>
            <a:r>
              <a:rPr sz="2750" spc="-95" dirty="0">
                <a:solidFill>
                  <a:srgbClr val="332C2C"/>
                </a:solidFill>
                <a:latin typeface="Verdana"/>
                <a:cs typeface="Verdana"/>
              </a:rPr>
              <a:t>s</a:t>
            </a:r>
            <a:r>
              <a:rPr sz="2750" spc="30" dirty="0">
                <a:solidFill>
                  <a:srgbClr val="332C2C"/>
                </a:solidFill>
                <a:latin typeface="Verdana"/>
                <a:cs typeface="Verdana"/>
              </a:rPr>
              <a:t>t</a:t>
            </a:r>
            <a:r>
              <a:rPr sz="2750" spc="-35" dirty="0">
                <a:solidFill>
                  <a:srgbClr val="332C2C"/>
                </a:solidFill>
                <a:latin typeface="Verdana"/>
                <a:cs typeface="Verdana"/>
              </a:rPr>
              <a:t>a</a:t>
            </a:r>
            <a:r>
              <a:rPr sz="2750" spc="114" dirty="0">
                <a:solidFill>
                  <a:srgbClr val="332C2C"/>
                </a:solidFill>
                <a:latin typeface="Verdana"/>
                <a:cs typeface="Verdana"/>
              </a:rPr>
              <a:t>n</a:t>
            </a:r>
            <a:r>
              <a:rPr sz="2750" spc="145" dirty="0">
                <a:solidFill>
                  <a:srgbClr val="332C2C"/>
                </a:solidFill>
                <a:latin typeface="Verdana"/>
                <a:cs typeface="Verdana"/>
              </a:rPr>
              <a:t>d</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0" dirty="0">
                <a:solidFill>
                  <a:srgbClr val="332C2C"/>
                </a:solidFill>
                <a:latin typeface="Verdana"/>
                <a:cs typeface="Verdana"/>
              </a:rPr>
              <a:t>e</a:t>
            </a:r>
            <a:r>
              <a:rPr sz="2750" spc="-95" dirty="0">
                <a:solidFill>
                  <a:srgbClr val="332C2C"/>
                </a:solidFill>
                <a:latin typeface="Verdana"/>
                <a:cs typeface="Verdana"/>
              </a:rPr>
              <a:t>s</a:t>
            </a:r>
            <a:r>
              <a:rPr sz="2750" spc="25" dirty="0">
                <a:solidFill>
                  <a:srgbClr val="332C2C"/>
                </a:solidFill>
                <a:latin typeface="Verdana"/>
                <a:cs typeface="Verdana"/>
              </a:rPr>
              <a:t>e</a:t>
            </a:r>
            <a:r>
              <a:rPr sz="2750" spc="-250" dirty="0">
                <a:solidFill>
                  <a:srgbClr val="332C2C"/>
                </a:solidFill>
                <a:latin typeface="Verdana"/>
                <a:cs typeface="Verdana"/>
              </a:rPr>
              <a:t> </a:t>
            </a:r>
            <a:r>
              <a:rPr sz="2750" spc="-35" dirty="0">
                <a:solidFill>
                  <a:srgbClr val="332C2C"/>
                </a:solidFill>
                <a:latin typeface="Verdana"/>
                <a:cs typeface="Verdana"/>
              </a:rPr>
              <a:t>k</a:t>
            </a:r>
            <a:r>
              <a:rPr sz="2750" spc="-5" dirty="0">
                <a:solidFill>
                  <a:srgbClr val="332C2C"/>
                </a:solidFill>
                <a:latin typeface="Verdana"/>
                <a:cs typeface="Verdana"/>
              </a:rPr>
              <a:t>e</a:t>
            </a:r>
            <a:r>
              <a:rPr sz="2750" spc="-135" dirty="0">
                <a:solidFill>
                  <a:srgbClr val="332C2C"/>
                </a:solidFill>
                <a:latin typeface="Verdana"/>
                <a:cs typeface="Verdana"/>
              </a:rPr>
              <a:t>y</a:t>
            </a:r>
            <a:r>
              <a:rPr sz="2750" spc="-250" dirty="0">
                <a:solidFill>
                  <a:srgbClr val="332C2C"/>
                </a:solidFill>
                <a:latin typeface="Verdana"/>
                <a:cs typeface="Verdana"/>
              </a:rPr>
              <a:t> </a:t>
            </a:r>
            <a:r>
              <a:rPr sz="2750" spc="-35" dirty="0">
                <a:solidFill>
                  <a:srgbClr val="332C2C"/>
                </a:solidFill>
                <a:latin typeface="Verdana"/>
                <a:cs typeface="Verdana"/>
              </a:rPr>
              <a:t>a</a:t>
            </a:r>
            <a:r>
              <a:rPr sz="2750" spc="-95" dirty="0">
                <a:solidFill>
                  <a:srgbClr val="332C2C"/>
                </a:solidFill>
                <a:latin typeface="Verdana"/>
                <a:cs typeface="Verdana"/>
              </a:rPr>
              <a:t>s</a:t>
            </a:r>
            <a:r>
              <a:rPr sz="2750" spc="145" dirty="0">
                <a:solidFill>
                  <a:srgbClr val="332C2C"/>
                </a:solidFill>
                <a:latin typeface="Verdana"/>
                <a:cs typeface="Verdana"/>
              </a:rPr>
              <a:t>p</a:t>
            </a:r>
            <a:r>
              <a:rPr sz="2750" spc="20" dirty="0">
                <a:solidFill>
                  <a:srgbClr val="332C2C"/>
                </a:solidFill>
                <a:latin typeface="Verdana"/>
                <a:cs typeface="Verdana"/>
              </a:rPr>
              <a:t>e</a:t>
            </a:r>
            <a:r>
              <a:rPr sz="2750" spc="130" dirty="0">
                <a:solidFill>
                  <a:srgbClr val="332C2C"/>
                </a:solidFill>
                <a:latin typeface="Verdana"/>
                <a:cs typeface="Verdana"/>
              </a:rPr>
              <a:t>c</a:t>
            </a:r>
            <a:r>
              <a:rPr sz="2750" spc="30" dirty="0">
                <a:solidFill>
                  <a:srgbClr val="332C2C"/>
                </a:solidFill>
                <a:latin typeface="Verdana"/>
                <a:cs typeface="Verdana"/>
              </a:rPr>
              <a:t>t</a:t>
            </a:r>
            <a:r>
              <a:rPr sz="2750" spc="-90" dirty="0">
                <a:solidFill>
                  <a:srgbClr val="332C2C"/>
                </a:solidFill>
                <a:latin typeface="Verdana"/>
                <a:cs typeface="Verdana"/>
              </a:rPr>
              <a:t>s</a:t>
            </a:r>
            <a:r>
              <a:rPr sz="2750" spc="-250" dirty="0">
                <a:solidFill>
                  <a:srgbClr val="332C2C"/>
                </a:solidFill>
                <a:latin typeface="Verdana"/>
                <a:cs typeface="Verdana"/>
              </a:rPr>
              <a:t> </a:t>
            </a:r>
            <a:r>
              <a:rPr sz="2750" spc="-20" dirty="0">
                <a:solidFill>
                  <a:srgbClr val="332C2C"/>
                </a:solidFill>
                <a:latin typeface="Verdana"/>
                <a:cs typeface="Verdana"/>
              </a:rPr>
              <a:t>i</a:t>
            </a:r>
            <a:r>
              <a:rPr sz="2750" spc="-90" dirty="0">
                <a:solidFill>
                  <a:srgbClr val="332C2C"/>
                </a:solidFill>
                <a:latin typeface="Verdana"/>
                <a:cs typeface="Verdana"/>
              </a:rPr>
              <a:t>s</a:t>
            </a:r>
            <a:r>
              <a:rPr sz="2750" spc="-250" dirty="0">
                <a:solidFill>
                  <a:srgbClr val="332C2C"/>
                </a:solidFill>
                <a:latin typeface="Verdana"/>
                <a:cs typeface="Verdana"/>
              </a:rPr>
              <a:t> </a:t>
            </a:r>
            <a:r>
              <a:rPr sz="2750" spc="110" dirty="0">
                <a:solidFill>
                  <a:srgbClr val="332C2C"/>
                </a:solidFill>
                <a:latin typeface="Verdana"/>
                <a:cs typeface="Verdana"/>
              </a:rPr>
              <a:t>c</a:t>
            </a:r>
            <a:r>
              <a:rPr sz="2750" spc="-75" dirty="0">
                <a:solidFill>
                  <a:srgbClr val="332C2C"/>
                </a:solidFill>
                <a:latin typeface="Verdana"/>
                <a:cs typeface="Verdana"/>
              </a:rPr>
              <a:t>r</a:t>
            </a:r>
            <a:r>
              <a:rPr sz="2750" spc="105" dirty="0">
                <a:solidFill>
                  <a:srgbClr val="332C2C"/>
                </a:solidFill>
                <a:latin typeface="Verdana"/>
                <a:cs typeface="Verdana"/>
              </a:rPr>
              <a:t>u</a:t>
            </a:r>
            <a:r>
              <a:rPr sz="2750" spc="90" dirty="0">
                <a:solidFill>
                  <a:srgbClr val="332C2C"/>
                </a:solidFill>
                <a:latin typeface="Verdana"/>
                <a:cs typeface="Verdana"/>
              </a:rPr>
              <a:t>c</a:t>
            </a:r>
            <a:r>
              <a:rPr sz="2750" spc="-20" dirty="0">
                <a:solidFill>
                  <a:srgbClr val="332C2C"/>
                </a:solidFill>
                <a:latin typeface="Verdana"/>
                <a:cs typeface="Verdana"/>
              </a:rPr>
              <a:t>i</a:t>
            </a:r>
            <a:r>
              <a:rPr sz="2750" spc="-35" dirty="0">
                <a:solidFill>
                  <a:srgbClr val="332C2C"/>
                </a:solidFill>
                <a:latin typeface="Verdana"/>
                <a:cs typeface="Verdana"/>
              </a:rPr>
              <a:t>a</a:t>
            </a:r>
            <a:r>
              <a:rPr sz="2750" spc="-20" dirty="0">
                <a:solidFill>
                  <a:srgbClr val="332C2C"/>
                </a:solidFill>
                <a:latin typeface="Verdana"/>
                <a:cs typeface="Verdana"/>
              </a:rPr>
              <a:t>l  </a:t>
            </a:r>
            <a:r>
              <a:rPr sz="2750" spc="-25" dirty="0">
                <a:solidFill>
                  <a:srgbClr val="332C2C"/>
                </a:solidFill>
                <a:latin typeface="Verdana"/>
                <a:cs typeface="Verdana"/>
              </a:rPr>
              <a:t>for</a:t>
            </a:r>
            <a:r>
              <a:rPr sz="2750" spc="-250" dirty="0">
                <a:solidFill>
                  <a:srgbClr val="332C2C"/>
                </a:solidFill>
                <a:latin typeface="Verdana"/>
                <a:cs typeface="Verdana"/>
              </a:rPr>
              <a:t> </a:t>
            </a:r>
            <a:r>
              <a:rPr sz="2750" spc="-60" dirty="0">
                <a:solidFill>
                  <a:srgbClr val="332C2C"/>
                </a:solidFill>
                <a:latin typeface="Verdana"/>
                <a:cs typeface="Verdana"/>
              </a:rPr>
              <a:t>early</a:t>
            </a:r>
            <a:r>
              <a:rPr sz="2750" spc="-250" dirty="0">
                <a:solidFill>
                  <a:srgbClr val="332C2C"/>
                </a:solidFill>
                <a:latin typeface="Verdana"/>
                <a:cs typeface="Verdana"/>
              </a:rPr>
              <a:t> </a:t>
            </a:r>
            <a:r>
              <a:rPr sz="2750" spc="50" dirty="0">
                <a:solidFill>
                  <a:srgbClr val="332C2C"/>
                </a:solidFill>
                <a:latin typeface="Verdana"/>
                <a:cs typeface="Verdana"/>
              </a:rPr>
              <a:t>detection</a:t>
            </a:r>
            <a:r>
              <a:rPr sz="2750" spc="-245" dirty="0">
                <a:solidFill>
                  <a:srgbClr val="332C2C"/>
                </a:solidFill>
                <a:latin typeface="Verdana"/>
                <a:cs typeface="Verdana"/>
              </a:rPr>
              <a:t> </a:t>
            </a:r>
            <a:r>
              <a:rPr sz="2750" spc="80" dirty="0">
                <a:solidFill>
                  <a:srgbClr val="332C2C"/>
                </a:solidFill>
                <a:latin typeface="Verdana"/>
                <a:cs typeface="Verdana"/>
              </a:rPr>
              <a:t>and</a:t>
            </a:r>
            <a:r>
              <a:rPr sz="2750" spc="-250" dirty="0">
                <a:solidFill>
                  <a:srgbClr val="332C2C"/>
                </a:solidFill>
                <a:latin typeface="Verdana"/>
                <a:cs typeface="Verdana"/>
              </a:rPr>
              <a:t> </a:t>
            </a:r>
            <a:r>
              <a:rPr sz="2750" spc="15" dirty="0">
                <a:solidFill>
                  <a:srgbClr val="332C2C"/>
                </a:solidFill>
                <a:latin typeface="Verdana"/>
                <a:cs typeface="Verdana"/>
              </a:rPr>
              <a:t>prevention</a:t>
            </a:r>
            <a:r>
              <a:rPr sz="2750" spc="-250" dirty="0">
                <a:solidFill>
                  <a:srgbClr val="332C2C"/>
                </a:solidFill>
                <a:latin typeface="Verdana"/>
                <a:cs typeface="Verdana"/>
              </a:rPr>
              <a:t> </a:t>
            </a:r>
            <a:r>
              <a:rPr sz="2750" spc="10" dirty="0">
                <a:solidFill>
                  <a:srgbClr val="332C2C"/>
                </a:solidFill>
                <a:latin typeface="Verdana"/>
                <a:cs typeface="Verdana"/>
              </a:rPr>
              <a:t>of</a:t>
            </a:r>
            <a:r>
              <a:rPr sz="2750" spc="-245" dirty="0">
                <a:solidFill>
                  <a:srgbClr val="332C2C"/>
                </a:solidFill>
                <a:latin typeface="Verdana"/>
                <a:cs typeface="Verdana"/>
              </a:rPr>
              <a:t> </a:t>
            </a:r>
            <a:r>
              <a:rPr sz="2750" spc="10" dirty="0">
                <a:solidFill>
                  <a:srgbClr val="332C2C"/>
                </a:solidFill>
                <a:latin typeface="Verdana"/>
                <a:cs typeface="Verdana"/>
              </a:rPr>
              <a:t>heart </a:t>
            </a:r>
            <a:r>
              <a:rPr sz="2750" spc="-955" dirty="0">
                <a:solidFill>
                  <a:srgbClr val="332C2C"/>
                </a:solidFill>
                <a:latin typeface="Verdana"/>
                <a:cs typeface="Verdana"/>
              </a:rPr>
              <a:t> </a:t>
            </a:r>
            <a:r>
              <a:rPr sz="2750" spc="-65" dirty="0">
                <a:solidFill>
                  <a:srgbClr val="332C2C"/>
                </a:solidFill>
                <a:latin typeface="Verdana"/>
                <a:cs typeface="Verdana"/>
              </a:rPr>
              <a:t>disease.</a:t>
            </a:r>
            <a:endParaRPr sz="2750">
              <a:latin typeface="Verdana"/>
              <a:cs typeface="Verdana"/>
            </a:endParaRPr>
          </a:p>
        </p:txBody>
      </p:sp>
      <p:sp>
        <p:nvSpPr>
          <p:cNvPr id="11" name="object 11"/>
          <p:cNvSpPr txBox="1">
            <a:spLocks noGrp="1"/>
          </p:cNvSpPr>
          <p:nvPr>
            <p:ph type="title"/>
          </p:nvPr>
        </p:nvSpPr>
        <p:spPr>
          <a:xfrm>
            <a:off x="8376459" y="1429499"/>
            <a:ext cx="4043679" cy="939800"/>
          </a:xfrm>
          <a:prstGeom prst="rect">
            <a:avLst/>
          </a:prstGeom>
        </p:spPr>
        <p:txBody>
          <a:bodyPr vert="horz" wrap="square" lIns="0" tIns="12700" rIns="0" bIns="0" rtlCol="0">
            <a:spAutoFit/>
          </a:bodyPr>
          <a:lstStyle/>
          <a:p>
            <a:pPr marL="12700">
              <a:lnSpc>
                <a:spcPct val="100000"/>
              </a:lnSpc>
              <a:spcBef>
                <a:spcPts val="100"/>
              </a:spcBef>
            </a:pPr>
            <a:r>
              <a:rPr sz="6000" spc="160" dirty="0">
                <a:latin typeface="Times New Roman"/>
                <a:cs typeface="Times New Roman"/>
              </a:rPr>
              <a:t>Introduction</a:t>
            </a:r>
            <a:endParaRPr sz="60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19999" y="3112503"/>
            <a:ext cx="5229225" cy="5229225"/>
            <a:chOff x="1619999" y="3112503"/>
            <a:chExt cx="5229225" cy="5229225"/>
          </a:xfrm>
        </p:grpSpPr>
        <p:sp>
          <p:nvSpPr>
            <p:cNvPr id="3" name="object 3"/>
            <p:cNvSpPr/>
            <p:nvPr/>
          </p:nvSpPr>
          <p:spPr>
            <a:xfrm>
              <a:off x="1619999" y="3112503"/>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4" name="object 4"/>
            <p:cNvPicPr/>
            <p:nvPr/>
          </p:nvPicPr>
          <p:blipFill>
            <a:blip r:embed="rId2" cstate="print"/>
            <a:stretch>
              <a:fillRect/>
            </a:stretch>
          </p:blipFill>
          <p:spPr>
            <a:xfrm>
              <a:off x="1690611" y="3171748"/>
              <a:ext cx="5095874" cy="5095862"/>
            </a:xfrm>
            <a:prstGeom prst="rect">
              <a:avLst/>
            </a:prstGeom>
          </p:spPr>
        </p:pic>
      </p:grpSp>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2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8" name="object 8"/>
          <p:cNvPicPr/>
          <p:nvPr/>
        </p:nvPicPr>
        <p:blipFill>
          <a:blip r:embed="rId3" cstate="print"/>
          <a:stretch>
            <a:fillRect/>
          </a:stretch>
        </p:blipFill>
        <p:spPr>
          <a:xfrm>
            <a:off x="9787623" y="3501440"/>
            <a:ext cx="1859153" cy="277672"/>
          </a:xfrm>
          <a:prstGeom prst="rect">
            <a:avLst/>
          </a:prstGeom>
        </p:spPr>
      </p:pic>
      <p:sp>
        <p:nvSpPr>
          <p:cNvPr id="9" name="object 9"/>
          <p:cNvSpPr txBox="1"/>
          <p:nvPr/>
        </p:nvSpPr>
        <p:spPr>
          <a:xfrm>
            <a:off x="8405253" y="3414751"/>
            <a:ext cx="7262495" cy="2998470"/>
          </a:xfrm>
          <a:prstGeom prst="rect">
            <a:avLst/>
          </a:prstGeom>
        </p:spPr>
        <p:txBody>
          <a:bodyPr vert="horz" wrap="square" lIns="0" tIns="6985" rIns="0" bIns="0" rtlCol="0">
            <a:spAutoFit/>
          </a:bodyPr>
          <a:lstStyle/>
          <a:p>
            <a:pPr marL="12700" marR="214629">
              <a:lnSpc>
                <a:spcPct val="101499"/>
              </a:lnSpc>
              <a:spcBef>
                <a:spcPts val="55"/>
              </a:spcBef>
            </a:pPr>
            <a:r>
              <a:rPr sz="2750" spc="-195" dirty="0">
                <a:solidFill>
                  <a:srgbClr val="332C2C"/>
                </a:solidFill>
                <a:latin typeface="Verdana"/>
                <a:cs typeface="Verdana"/>
              </a:rPr>
              <a:t>S</a:t>
            </a:r>
            <a:r>
              <a:rPr sz="2750" spc="-5" dirty="0">
                <a:solidFill>
                  <a:srgbClr val="332C2C"/>
                </a:solidFill>
                <a:latin typeface="Verdana"/>
                <a:cs typeface="Verdana"/>
              </a:rPr>
              <a:t>e</a:t>
            </a:r>
            <a:r>
              <a:rPr sz="2750" spc="-180" dirty="0">
                <a:solidFill>
                  <a:srgbClr val="332C2C"/>
                </a:solidFill>
                <a:latin typeface="Verdana"/>
                <a:cs typeface="Verdana"/>
              </a:rPr>
              <a:t>v</a:t>
            </a:r>
            <a:r>
              <a:rPr sz="2750" spc="20" dirty="0">
                <a:solidFill>
                  <a:srgbClr val="332C2C"/>
                </a:solidFill>
                <a:latin typeface="Verdana"/>
                <a:cs typeface="Verdana"/>
              </a:rPr>
              <a:t>e</a:t>
            </a:r>
            <a:r>
              <a:rPr sz="2750" spc="-200" dirty="0">
                <a:solidFill>
                  <a:srgbClr val="332C2C"/>
                </a:solidFill>
                <a:latin typeface="Verdana"/>
                <a:cs typeface="Verdana"/>
              </a:rPr>
              <a:t>r</a:t>
            </a:r>
            <a:r>
              <a:rPr sz="2750" spc="-35" dirty="0">
                <a:solidFill>
                  <a:srgbClr val="332C2C"/>
                </a:solidFill>
                <a:latin typeface="Verdana"/>
                <a:cs typeface="Verdana"/>
              </a:rPr>
              <a:t>a</a:t>
            </a:r>
            <a:r>
              <a:rPr sz="2750" spc="-15" dirty="0">
                <a:solidFill>
                  <a:srgbClr val="332C2C"/>
                </a:solidFill>
                <a:latin typeface="Verdana"/>
                <a:cs typeface="Verdana"/>
              </a:rPr>
              <a:t>l</a:t>
            </a:r>
            <a:r>
              <a:rPr sz="2750" spc="-245" dirty="0">
                <a:solidFill>
                  <a:srgbClr val="332C2C"/>
                </a:solidFill>
                <a:latin typeface="Verdana"/>
                <a:cs typeface="Verdana"/>
              </a:rPr>
              <a:t> </a:t>
            </a:r>
            <a:r>
              <a:rPr sz="2750" spc="-95" dirty="0">
                <a:latin typeface="Verdana"/>
                <a:cs typeface="Verdana"/>
              </a:rPr>
              <a:t>r</a:t>
            </a:r>
            <a:r>
              <a:rPr sz="2750" spc="-20" dirty="0">
                <a:latin typeface="Verdana"/>
                <a:cs typeface="Verdana"/>
              </a:rPr>
              <a:t>i</a:t>
            </a:r>
            <a:r>
              <a:rPr sz="2750" spc="-95" dirty="0">
                <a:latin typeface="Verdana"/>
                <a:cs typeface="Verdana"/>
              </a:rPr>
              <a:t>s</a:t>
            </a:r>
            <a:r>
              <a:rPr sz="2750" spc="25" dirty="0">
                <a:latin typeface="Verdana"/>
                <a:cs typeface="Verdana"/>
              </a:rPr>
              <a:t>k</a:t>
            </a:r>
            <a:r>
              <a:rPr sz="2750" spc="-250" dirty="0">
                <a:latin typeface="Verdana"/>
                <a:cs typeface="Verdana"/>
              </a:rPr>
              <a:t> </a:t>
            </a:r>
            <a:r>
              <a:rPr sz="2750" spc="-65" dirty="0">
                <a:latin typeface="Verdana"/>
                <a:cs typeface="Verdana"/>
              </a:rPr>
              <a:t>f</a:t>
            </a:r>
            <a:r>
              <a:rPr sz="2750" spc="-35" dirty="0">
                <a:latin typeface="Verdana"/>
                <a:cs typeface="Verdana"/>
              </a:rPr>
              <a:t>a</a:t>
            </a:r>
            <a:r>
              <a:rPr sz="2750" spc="130" dirty="0">
                <a:latin typeface="Verdana"/>
                <a:cs typeface="Verdana"/>
              </a:rPr>
              <a:t>c</a:t>
            </a:r>
            <a:r>
              <a:rPr sz="2750" spc="-20" dirty="0">
                <a:latin typeface="Verdana"/>
                <a:cs typeface="Verdana"/>
              </a:rPr>
              <a:t>t</a:t>
            </a:r>
            <a:r>
              <a:rPr sz="2750" spc="50" dirty="0">
                <a:latin typeface="Verdana"/>
                <a:cs typeface="Verdana"/>
              </a:rPr>
              <a:t>o</a:t>
            </a:r>
            <a:r>
              <a:rPr sz="2750" spc="-80" dirty="0">
                <a:latin typeface="Verdana"/>
                <a:cs typeface="Verdana"/>
              </a:rPr>
              <a:t>r</a:t>
            </a:r>
            <a:r>
              <a:rPr sz="2750" spc="-90" dirty="0">
                <a:latin typeface="Verdana"/>
                <a:cs typeface="Verdana"/>
              </a:rPr>
              <a:t>s</a:t>
            </a:r>
            <a:r>
              <a:rPr sz="2750" spc="-245" dirty="0">
                <a:latin typeface="Verdana"/>
                <a:cs typeface="Verdana"/>
              </a:rPr>
              <a:t> </a:t>
            </a:r>
            <a:r>
              <a:rPr sz="2750" spc="90" dirty="0">
                <a:solidFill>
                  <a:srgbClr val="332C2C"/>
                </a:solidFill>
                <a:latin typeface="Verdana"/>
                <a:cs typeface="Verdana"/>
              </a:rPr>
              <a:t>c</a:t>
            </a:r>
            <a:r>
              <a:rPr sz="2750" spc="50" dirty="0">
                <a:solidFill>
                  <a:srgbClr val="332C2C"/>
                </a:solidFill>
                <a:latin typeface="Verdana"/>
                <a:cs typeface="Verdana"/>
              </a:rPr>
              <a:t>o</a:t>
            </a:r>
            <a:r>
              <a:rPr sz="2750" spc="114" dirty="0">
                <a:solidFill>
                  <a:srgbClr val="332C2C"/>
                </a:solidFill>
                <a:latin typeface="Verdana"/>
                <a:cs typeface="Verdana"/>
              </a:rPr>
              <a:t>n</a:t>
            </a:r>
            <a:r>
              <a:rPr sz="2750" spc="30" dirty="0">
                <a:solidFill>
                  <a:srgbClr val="332C2C"/>
                </a:solidFill>
                <a:latin typeface="Verdana"/>
                <a:cs typeface="Verdana"/>
              </a:rPr>
              <a:t>t</a:t>
            </a:r>
            <a:r>
              <a:rPr sz="2750" spc="-95" dirty="0">
                <a:solidFill>
                  <a:srgbClr val="332C2C"/>
                </a:solidFill>
                <a:latin typeface="Verdana"/>
                <a:cs typeface="Verdana"/>
              </a:rPr>
              <a:t>r</a:t>
            </a:r>
            <a:r>
              <a:rPr sz="2750" spc="-20" dirty="0">
                <a:solidFill>
                  <a:srgbClr val="332C2C"/>
                </a:solidFill>
                <a:latin typeface="Verdana"/>
                <a:cs typeface="Verdana"/>
              </a:rPr>
              <a:t>i</a:t>
            </a:r>
            <a:r>
              <a:rPr sz="2750" spc="145" dirty="0">
                <a:solidFill>
                  <a:srgbClr val="332C2C"/>
                </a:solidFill>
                <a:latin typeface="Verdana"/>
                <a:cs typeface="Verdana"/>
              </a:rPr>
              <a:t>b</a:t>
            </a:r>
            <a:r>
              <a:rPr sz="2750" spc="105" dirty="0">
                <a:solidFill>
                  <a:srgbClr val="332C2C"/>
                </a:solidFill>
                <a:latin typeface="Verdana"/>
                <a:cs typeface="Verdana"/>
              </a:rPr>
              <a:t>u</a:t>
            </a:r>
            <a:r>
              <a:rPr sz="2750" spc="-20" dirty="0">
                <a:solidFill>
                  <a:srgbClr val="332C2C"/>
                </a:solidFill>
                <a:latin typeface="Verdana"/>
                <a:cs typeface="Verdana"/>
              </a:rPr>
              <a:t>t</a:t>
            </a:r>
            <a:r>
              <a:rPr sz="2750" spc="25" dirty="0">
                <a:solidFill>
                  <a:srgbClr val="332C2C"/>
                </a:solidFill>
                <a:latin typeface="Verdana"/>
                <a:cs typeface="Verdana"/>
              </a:rPr>
              <a:t>e</a:t>
            </a:r>
            <a:r>
              <a:rPr sz="2750" spc="-250" dirty="0">
                <a:solidFill>
                  <a:srgbClr val="332C2C"/>
                </a:solidFill>
                <a:latin typeface="Verdana"/>
                <a:cs typeface="Verdana"/>
              </a:rPr>
              <a:t> </a:t>
            </a:r>
            <a:r>
              <a:rPr sz="2750" spc="-20" dirty="0">
                <a:solidFill>
                  <a:srgbClr val="332C2C"/>
                </a:solidFill>
                <a:latin typeface="Verdana"/>
                <a:cs typeface="Verdana"/>
              </a:rPr>
              <a:t>t</a:t>
            </a:r>
            <a:r>
              <a:rPr sz="2750" spc="55" dirty="0">
                <a:solidFill>
                  <a:srgbClr val="332C2C"/>
                </a:solidFill>
                <a:latin typeface="Verdana"/>
                <a:cs typeface="Verdana"/>
              </a:rPr>
              <a:t>o</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15" dirty="0">
                <a:solidFill>
                  <a:srgbClr val="332C2C"/>
                </a:solidFill>
                <a:latin typeface="Verdana"/>
                <a:cs typeface="Verdana"/>
              </a:rPr>
              <a:t>e  </a:t>
            </a:r>
            <a:r>
              <a:rPr sz="2750" spc="50" dirty="0">
                <a:solidFill>
                  <a:srgbClr val="332C2C"/>
                </a:solidFill>
                <a:latin typeface="Verdana"/>
                <a:cs typeface="Verdana"/>
              </a:rPr>
              <a:t>development</a:t>
            </a:r>
            <a:r>
              <a:rPr sz="2750" spc="-250" dirty="0">
                <a:solidFill>
                  <a:srgbClr val="332C2C"/>
                </a:solidFill>
                <a:latin typeface="Verdana"/>
                <a:cs typeface="Verdana"/>
              </a:rPr>
              <a:t> </a:t>
            </a:r>
            <a:r>
              <a:rPr sz="2750" spc="10" dirty="0">
                <a:solidFill>
                  <a:srgbClr val="332C2C"/>
                </a:solidFill>
                <a:latin typeface="Verdana"/>
                <a:cs typeface="Verdana"/>
              </a:rPr>
              <a:t>of</a:t>
            </a:r>
            <a:r>
              <a:rPr sz="2750" spc="-245" dirty="0">
                <a:solidFill>
                  <a:srgbClr val="332C2C"/>
                </a:solidFill>
                <a:latin typeface="Verdana"/>
                <a:cs typeface="Verdana"/>
              </a:rPr>
              <a:t> </a:t>
            </a:r>
            <a:r>
              <a:rPr sz="2750" spc="10" dirty="0">
                <a:solidFill>
                  <a:srgbClr val="332C2C"/>
                </a:solidFill>
                <a:latin typeface="Verdana"/>
                <a:cs typeface="Verdana"/>
              </a:rPr>
              <a:t>heart</a:t>
            </a:r>
            <a:r>
              <a:rPr sz="2750" spc="-245" dirty="0">
                <a:solidFill>
                  <a:srgbClr val="332C2C"/>
                </a:solidFill>
                <a:latin typeface="Verdana"/>
                <a:cs typeface="Verdana"/>
              </a:rPr>
              <a:t> </a:t>
            </a:r>
            <a:r>
              <a:rPr sz="2750" spc="-65" dirty="0">
                <a:solidFill>
                  <a:srgbClr val="332C2C"/>
                </a:solidFill>
                <a:latin typeface="Verdana"/>
                <a:cs typeface="Verdana"/>
              </a:rPr>
              <a:t>disease,</a:t>
            </a:r>
            <a:r>
              <a:rPr sz="2750" spc="-250" dirty="0">
                <a:solidFill>
                  <a:srgbClr val="332C2C"/>
                </a:solidFill>
                <a:latin typeface="Verdana"/>
                <a:cs typeface="Verdana"/>
              </a:rPr>
              <a:t> </a:t>
            </a:r>
            <a:r>
              <a:rPr sz="2750" spc="75" dirty="0">
                <a:solidFill>
                  <a:srgbClr val="332C2C"/>
                </a:solidFill>
                <a:latin typeface="Verdana"/>
                <a:cs typeface="Verdana"/>
              </a:rPr>
              <a:t>including </a:t>
            </a:r>
            <a:r>
              <a:rPr sz="2750" spc="-950" dirty="0">
                <a:solidFill>
                  <a:srgbClr val="332C2C"/>
                </a:solidFill>
                <a:latin typeface="Verdana"/>
                <a:cs typeface="Verdana"/>
              </a:rPr>
              <a:t> </a:t>
            </a:r>
            <a:r>
              <a:rPr sz="2750" spc="95" dirty="0">
                <a:solidFill>
                  <a:srgbClr val="332C2C"/>
                </a:solidFill>
                <a:latin typeface="Verdana"/>
                <a:cs typeface="Verdana"/>
              </a:rPr>
              <a:t>high </a:t>
            </a:r>
            <a:r>
              <a:rPr sz="2750" spc="75" dirty="0">
                <a:solidFill>
                  <a:srgbClr val="332C2C"/>
                </a:solidFill>
                <a:latin typeface="Verdana"/>
                <a:cs typeface="Verdana"/>
              </a:rPr>
              <a:t>blood </a:t>
            </a:r>
            <a:r>
              <a:rPr sz="2750" spc="-60" dirty="0">
                <a:solidFill>
                  <a:srgbClr val="332C2C"/>
                </a:solidFill>
                <a:latin typeface="Verdana"/>
                <a:cs typeface="Verdana"/>
              </a:rPr>
              <a:t>pressure, </a:t>
            </a:r>
            <a:r>
              <a:rPr sz="2750" spc="95" dirty="0">
                <a:solidFill>
                  <a:srgbClr val="332C2C"/>
                </a:solidFill>
                <a:latin typeface="Verdana"/>
                <a:cs typeface="Verdana"/>
              </a:rPr>
              <a:t>high </a:t>
            </a:r>
            <a:r>
              <a:rPr sz="2750" spc="-30" dirty="0">
                <a:solidFill>
                  <a:srgbClr val="332C2C"/>
                </a:solidFill>
                <a:latin typeface="Verdana"/>
                <a:cs typeface="Verdana"/>
              </a:rPr>
              <a:t>cholesterol, </a:t>
            </a:r>
            <a:r>
              <a:rPr sz="2750" spc="-25" dirty="0">
                <a:solidFill>
                  <a:srgbClr val="332C2C"/>
                </a:solidFill>
                <a:latin typeface="Verdana"/>
                <a:cs typeface="Verdana"/>
              </a:rPr>
              <a:t> </a:t>
            </a:r>
            <a:r>
              <a:rPr sz="2750" spc="-95" dirty="0">
                <a:solidFill>
                  <a:srgbClr val="332C2C"/>
                </a:solidFill>
                <a:latin typeface="Verdana"/>
                <a:cs typeface="Verdana"/>
              </a:rPr>
              <a:t>s</a:t>
            </a:r>
            <a:r>
              <a:rPr sz="2750" spc="240" dirty="0">
                <a:solidFill>
                  <a:srgbClr val="332C2C"/>
                </a:solidFill>
                <a:latin typeface="Verdana"/>
                <a:cs typeface="Verdana"/>
              </a:rPr>
              <a:t>m</a:t>
            </a:r>
            <a:r>
              <a:rPr sz="2750" spc="50" dirty="0">
                <a:solidFill>
                  <a:srgbClr val="332C2C"/>
                </a:solidFill>
                <a:latin typeface="Verdana"/>
                <a:cs typeface="Verdana"/>
              </a:rPr>
              <a:t>o</a:t>
            </a:r>
            <a:r>
              <a:rPr sz="2750" spc="20" dirty="0">
                <a:solidFill>
                  <a:srgbClr val="332C2C"/>
                </a:solidFill>
                <a:latin typeface="Verdana"/>
                <a:cs typeface="Verdana"/>
              </a:rPr>
              <a:t>k</a:t>
            </a:r>
            <a:r>
              <a:rPr sz="2750" spc="-20" dirty="0">
                <a:solidFill>
                  <a:srgbClr val="332C2C"/>
                </a:solidFill>
                <a:latin typeface="Verdana"/>
                <a:cs typeface="Verdana"/>
              </a:rPr>
              <a:t>i</a:t>
            </a:r>
            <a:r>
              <a:rPr sz="2750" spc="114" dirty="0">
                <a:solidFill>
                  <a:srgbClr val="332C2C"/>
                </a:solidFill>
                <a:latin typeface="Verdana"/>
                <a:cs typeface="Verdana"/>
              </a:rPr>
              <a:t>n</a:t>
            </a:r>
            <a:r>
              <a:rPr sz="2750" spc="165" dirty="0">
                <a:solidFill>
                  <a:srgbClr val="332C2C"/>
                </a:solidFill>
                <a:latin typeface="Verdana"/>
                <a:cs typeface="Verdana"/>
              </a:rPr>
              <a:t>g</a:t>
            </a:r>
            <a:r>
              <a:rPr sz="2750" spc="-420" dirty="0">
                <a:solidFill>
                  <a:srgbClr val="332C2C"/>
                </a:solidFill>
                <a:latin typeface="Verdana"/>
                <a:cs typeface="Verdana"/>
              </a:rPr>
              <a:t>,</a:t>
            </a:r>
            <a:r>
              <a:rPr sz="2750" spc="-250" dirty="0">
                <a:solidFill>
                  <a:srgbClr val="332C2C"/>
                </a:solidFill>
                <a:latin typeface="Verdana"/>
                <a:cs typeface="Verdana"/>
              </a:rPr>
              <a:t> </a:t>
            </a:r>
            <a:r>
              <a:rPr sz="2750" spc="50" dirty="0">
                <a:solidFill>
                  <a:srgbClr val="332C2C"/>
                </a:solidFill>
                <a:latin typeface="Verdana"/>
                <a:cs typeface="Verdana"/>
              </a:rPr>
              <a:t>o</a:t>
            </a:r>
            <a:r>
              <a:rPr sz="2750" spc="145" dirty="0">
                <a:solidFill>
                  <a:srgbClr val="332C2C"/>
                </a:solidFill>
                <a:latin typeface="Verdana"/>
                <a:cs typeface="Verdana"/>
              </a:rPr>
              <a:t>b</a:t>
            </a:r>
            <a:r>
              <a:rPr sz="2750" spc="20" dirty="0">
                <a:solidFill>
                  <a:srgbClr val="332C2C"/>
                </a:solidFill>
                <a:latin typeface="Verdana"/>
                <a:cs typeface="Verdana"/>
              </a:rPr>
              <a:t>e</a:t>
            </a:r>
            <a:r>
              <a:rPr sz="2750" spc="-95" dirty="0">
                <a:solidFill>
                  <a:srgbClr val="332C2C"/>
                </a:solidFill>
                <a:latin typeface="Verdana"/>
                <a:cs typeface="Verdana"/>
              </a:rPr>
              <a:t>s</a:t>
            </a:r>
            <a:r>
              <a:rPr sz="2750" spc="-20" dirty="0">
                <a:solidFill>
                  <a:srgbClr val="332C2C"/>
                </a:solidFill>
                <a:latin typeface="Verdana"/>
                <a:cs typeface="Verdana"/>
              </a:rPr>
              <a:t>i</a:t>
            </a:r>
            <a:r>
              <a:rPr sz="2750" spc="5" dirty="0">
                <a:solidFill>
                  <a:srgbClr val="332C2C"/>
                </a:solidFill>
                <a:latin typeface="Verdana"/>
                <a:cs typeface="Verdana"/>
              </a:rPr>
              <a:t>t</a:t>
            </a:r>
            <a:r>
              <a:rPr sz="2750" spc="-229" dirty="0">
                <a:solidFill>
                  <a:srgbClr val="332C2C"/>
                </a:solidFill>
                <a:latin typeface="Verdana"/>
                <a:cs typeface="Verdana"/>
              </a:rPr>
              <a:t>y</a:t>
            </a:r>
            <a:r>
              <a:rPr sz="2750" spc="-420" dirty="0">
                <a:solidFill>
                  <a:srgbClr val="332C2C"/>
                </a:solidFill>
                <a:latin typeface="Verdana"/>
                <a:cs typeface="Verdana"/>
              </a:rPr>
              <a:t>,</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145" dirty="0">
                <a:solidFill>
                  <a:srgbClr val="332C2C"/>
                </a:solidFill>
                <a:latin typeface="Verdana"/>
                <a:cs typeface="Verdana"/>
              </a:rPr>
              <a:t>d</a:t>
            </a:r>
            <a:r>
              <a:rPr sz="2750" spc="-20" dirty="0">
                <a:solidFill>
                  <a:srgbClr val="332C2C"/>
                </a:solidFill>
                <a:latin typeface="Verdana"/>
                <a:cs typeface="Verdana"/>
              </a:rPr>
              <a:t>i</a:t>
            </a:r>
            <a:r>
              <a:rPr sz="2750" spc="-35" dirty="0">
                <a:solidFill>
                  <a:srgbClr val="332C2C"/>
                </a:solidFill>
                <a:latin typeface="Verdana"/>
                <a:cs typeface="Verdana"/>
              </a:rPr>
              <a:t>a</a:t>
            </a:r>
            <a:r>
              <a:rPr sz="2750" spc="145" dirty="0">
                <a:solidFill>
                  <a:srgbClr val="332C2C"/>
                </a:solidFill>
                <a:latin typeface="Verdana"/>
                <a:cs typeface="Verdana"/>
              </a:rPr>
              <a:t>b</a:t>
            </a:r>
            <a:r>
              <a:rPr sz="2750" spc="20" dirty="0">
                <a:solidFill>
                  <a:srgbClr val="332C2C"/>
                </a:solidFill>
                <a:latin typeface="Verdana"/>
                <a:cs typeface="Verdana"/>
              </a:rPr>
              <a:t>e</a:t>
            </a:r>
            <a:r>
              <a:rPr sz="2750" spc="-20" dirty="0">
                <a:solidFill>
                  <a:srgbClr val="332C2C"/>
                </a:solidFill>
                <a:latin typeface="Verdana"/>
                <a:cs typeface="Verdana"/>
              </a:rPr>
              <a:t>t</a:t>
            </a:r>
            <a:r>
              <a:rPr sz="2750" spc="20" dirty="0">
                <a:solidFill>
                  <a:srgbClr val="332C2C"/>
                </a:solidFill>
                <a:latin typeface="Verdana"/>
                <a:cs typeface="Verdana"/>
              </a:rPr>
              <a:t>e</a:t>
            </a:r>
            <a:r>
              <a:rPr sz="2750" spc="-95" dirty="0">
                <a:solidFill>
                  <a:srgbClr val="332C2C"/>
                </a:solidFill>
                <a:latin typeface="Verdana"/>
                <a:cs typeface="Verdana"/>
              </a:rPr>
              <a:t>s</a:t>
            </a:r>
            <a:r>
              <a:rPr sz="2750" spc="-420" dirty="0">
                <a:solidFill>
                  <a:srgbClr val="332C2C"/>
                </a:solidFill>
                <a:latin typeface="Verdana"/>
                <a:cs typeface="Verdana"/>
              </a:rPr>
              <a:t>.</a:t>
            </a:r>
            <a:endParaRPr sz="2750">
              <a:latin typeface="Verdana"/>
              <a:cs typeface="Verdana"/>
            </a:endParaRPr>
          </a:p>
          <a:p>
            <a:pPr marL="12700" marR="5080">
              <a:lnSpc>
                <a:spcPct val="101099"/>
              </a:lnSpc>
              <a:spcBef>
                <a:spcPts val="40"/>
              </a:spcBef>
            </a:pPr>
            <a:r>
              <a:rPr sz="2750" spc="160" dirty="0">
                <a:solidFill>
                  <a:srgbClr val="332C2C"/>
                </a:solidFill>
                <a:latin typeface="Verdana"/>
                <a:cs typeface="Verdana"/>
              </a:rPr>
              <a:t>U</a:t>
            </a:r>
            <a:r>
              <a:rPr sz="2750" spc="114" dirty="0">
                <a:solidFill>
                  <a:srgbClr val="332C2C"/>
                </a:solidFill>
                <a:latin typeface="Verdana"/>
                <a:cs typeface="Verdana"/>
              </a:rPr>
              <a:t>n</a:t>
            </a:r>
            <a:r>
              <a:rPr sz="2750" spc="145" dirty="0">
                <a:solidFill>
                  <a:srgbClr val="332C2C"/>
                </a:solidFill>
                <a:latin typeface="Verdana"/>
                <a:cs typeface="Verdana"/>
              </a:rPr>
              <a:t>d</a:t>
            </a:r>
            <a:r>
              <a:rPr sz="2750" spc="20" dirty="0">
                <a:solidFill>
                  <a:srgbClr val="332C2C"/>
                </a:solidFill>
                <a:latin typeface="Verdana"/>
                <a:cs typeface="Verdana"/>
              </a:rPr>
              <a:t>e</a:t>
            </a:r>
            <a:r>
              <a:rPr sz="2750" spc="-80" dirty="0">
                <a:solidFill>
                  <a:srgbClr val="332C2C"/>
                </a:solidFill>
                <a:latin typeface="Verdana"/>
                <a:cs typeface="Verdana"/>
              </a:rPr>
              <a:t>r</a:t>
            </a:r>
            <a:r>
              <a:rPr sz="2750" spc="-95" dirty="0">
                <a:solidFill>
                  <a:srgbClr val="332C2C"/>
                </a:solidFill>
                <a:latin typeface="Verdana"/>
                <a:cs typeface="Verdana"/>
              </a:rPr>
              <a:t>s</a:t>
            </a:r>
            <a:r>
              <a:rPr sz="2750" spc="30" dirty="0">
                <a:solidFill>
                  <a:srgbClr val="332C2C"/>
                </a:solidFill>
                <a:latin typeface="Verdana"/>
                <a:cs typeface="Verdana"/>
              </a:rPr>
              <a:t>t</a:t>
            </a:r>
            <a:r>
              <a:rPr sz="2750" spc="-35" dirty="0">
                <a:solidFill>
                  <a:srgbClr val="332C2C"/>
                </a:solidFill>
                <a:latin typeface="Verdana"/>
                <a:cs typeface="Verdana"/>
              </a:rPr>
              <a:t>a</a:t>
            </a:r>
            <a:r>
              <a:rPr sz="2750" spc="114" dirty="0">
                <a:solidFill>
                  <a:srgbClr val="332C2C"/>
                </a:solidFill>
                <a:latin typeface="Verdana"/>
                <a:cs typeface="Verdana"/>
              </a:rPr>
              <a:t>n</a:t>
            </a:r>
            <a:r>
              <a:rPr sz="2750" spc="145" dirty="0">
                <a:solidFill>
                  <a:srgbClr val="332C2C"/>
                </a:solidFill>
                <a:latin typeface="Verdana"/>
                <a:cs typeface="Verdana"/>
              </a:rPr>
              <a:t>d</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35" dirty="0">
                <a:solidFill>
                  <a:srgbClr val="332C2C"/>
                </a:solidFill>
                <a:latin typeface="Verdana"/>
                <a:cs typeface="Verdana"/>
              </a:rPr>
              <a:t>a</a:t>
            </a:r>
            <a:r>
              <a:rPr sz="2750" spc="145" dirty="0">
                <a:solidFill>
                  <a:srgbClr val="332C2C"/>
                </a:solidFill>
                <a:latin typeface="Verdana"/>
                <a:cs typeface="Verdana"/>
              </a:rPr>
              <a:t>dd</a:t>
            </a:r>
            <a:r>
              <a:rPr sz="2750" spc="-110" dirty="0">
                <a:solidFill>
                  <a:srgbClr val="332C2C"/>
                </a:solidFill>
                <a:latin typeface="Verdana"/>
                <a:cs typeface="Verdana"/>
              </a:rPr>
              <a:t>r</a:t>
            </a:r>
            <a:r>
              <a:rPr sz="2750" spc="20" dirty="0">
                <a:solidFill>
                  <a:srgbClr val="332C2C"/>
                </a:solidFill>
                <a:latin typeface="Verdana"/>
                <a:cs typeface="Verdana"/>
              </a:rPr>
              <a:t>e</a:t>
            </a:r>
            <a:r>
              <a:rPr sz="2750" spc="-95" dirty="0">
                <a:solidFill>
                  <a:srgbClr val="332C2C"/>
                </a:solidFill>
                <a:latin typeface="Verdana"/>
                <a:cs typeface="Verdana"/>
              </a:rPr>
              <a:t>ss</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0" dirty="0">
                <a:solidFill>
                  <a:srgbClr val="332C2C"/>
                </a:solidFill>
                <a:latin typeface="Verdana"/>
                <a:cs typeface="Verdana"/>
              </a:rPr>
              <a:t>e</a:t>
            </a:r>
            <a:r>
              <a:rPr sz="2750" spc="-95" dirty="0">
                <a:solidFill>
                  <a:srgbClr val="332C2C"/>
                </a:solidFill>
                <a:latin typeface="Verdana"/>
                <a:cs typeface="Verdana"/>
              </a:rPr>
              <a:t>s</a:t>
            </a:r>
            <a:r>
              <a:rPr sz="2750" spc="25" dirty="0">
                <a:solidFill>
                  <a:srgbClr val="332C2C"/>
                </a:solidFill>
                <a:latin typeface="Verdana"/>
                <a:cs typeface="Verdana"/>
              </a:rPr>
              <a:t>e</a:t>
            </a:r>
            <a:r>
              <a:rPr sz="2750" spc="-250" dirty="0">
                <a:solidFill>
                  <a:srgbClr val="332C2C"/>
                </a:solidFill>
                <a:latin typeface="Verdana"/>
                <a:cs typeface="Verdana"/>
              </a:rPr>
              <a:t> </a:t>
            </a:r>
            <a:r>
              <a:rPr sz="2750" spc="-95" dirty="0">
                <a:solidFill>
                  <a:srgbClr val="332C2C"/>
                </a:solidFill>
                <a:latin typeface="Verdana"/>
                <a:cs typeface="Verdana"/>
              </a:rPr>
              <a:t>r</a:t>
            </a:r>
            <a:r>
              <a:rPr sz="2750" spc="-20" dirty="0">
                <a:solidFill>
                  <a:srgbClr val="332C2C"/>
                </a:solidFill>
                <a:latin typeface="Verdana"/>
                <a:cs typeface="Verdana"/>
              </a:rPr>
              <a:t>i</a:t>
            </a:r>
            <a:r>
              <a:rPr sz="2750" spc="-95" dirty="0">
                <a:solidFill>
                  <a:srgbClr val="332C2C"/>
                </a:solidFill>
                <a:latin typeface="Verdana"/>
                <a:cs typeface="Verdana"/>
              </a:rPr>
              <a:t>s</a:t>
            </a:r>
            <a:r>
              <a:rPr sz="2750" spc="20" dirty="0">
                <a:solidFill>
                  <a:srgbClr val="332C2C"/>
                </a:solidFill>
                <a:latin typeface="Verdana"/>
                <a:cs typeface="Verdana"/>
              </a:rPr>
              <a:t>k  </a:t>
            </a:r>
            <a:r>
              <a:rPr sz="2750" spc="-65" dirty="0">
                <a:solidFill>
                  <a:srgbClr val="332C2C"/>
                </a:solidFill>
                <a:latin typeface="Verdana"/>
                <a:cs typeface="Verdana"/>
              </a:rPr>
              <a:t>f</a:t>
            </a:r>
            <a:r>
              <a:rPr sz="2750" spc="-35" dirty="0">
                <a:solidFill>
                  <a:srgbClr val="332C2C"/>
                </a:solidFill>
                <a:latin typeface="Verdana"/>
                <a:cs typeface="Verdana"/>
              </a:rPr>
              <a:t>a</a:t>
            </a:r>
            <a:r>
              <a:rPr sz="2750" spc="130" dirty="0">
                <a:solidFill>
                  <a:srgbClr val="332C2C"/>
                </a:solidFill>
                <a:latin typeface="Verdana"/>
                <a:cs typeface="Verdana"/>
              </a:rPr>
              <a:t>c</a:t>
            </a:r>
            <a:r>
              <a:rPr sz="2750" spc="-20" dirty="0">
                <a:solidFill>
                  <a:srgbClr val="332C2C"/>
                </a:solidFill>
                <a:latin typeface="Verdana"/>
                <a:cs typeface="Verdana"/>
              </a:rPr>
              <a:t>t</a:t>
            </a:r>
            <a:r>
              <a:rPr sz="2750" spc="50" dirty="0">
                <a:solidFill>
                  <a:srgbClr val="332C2C"/>
                </a:solidFill>
                <a:latin typeface="Verdana"/>
                <a:cs typeface="Verdana"/>
              </a:rPr>
              <a:t>o</a:t>
            </a:r>
            <a:r>
              <a:rPr sz="2750" spc="-80" dirty="0">
                <a:solidFill>
                  <a:srgbClr val="332C2C"/>
                </a:solidFill>
                <a:latin typeface="Verdana"/>
                <a:cs typeface="Verdana"/>
              </a:rPr>
              <a:t>r</a:t>
            </a:r>
            <a:r>
              <a:rPr sz="2750" spc="-90" dirty="0">
                <a:solidFill>
                  <a:srgbClr val="332C2C"/>
                </a:solidFill>
                <a:latin typeface="Verdana"/>
                <a:cs typeface="Verdana"/>
              </a:rPr>
              <a:t>s</a:t>
            </a:r>
            <a:r>
              <a:rPr sz="2750" spc="-250" dirty="0">
                <a:solidFill>
                  <a:srgbClr val="332C2C"/>
                </a:solidFill>
                <a:latin typeface="Verdana"/>
                <a:cs typeface="Verdana"/>
              </a:rPr>
              <a:t> </a:t>
            </a:r>
            <a:r>
              <a:rPr sz="2750" spc="-20" dirty="0">
                <a:solidFill>
                  <a:srgbClr val="332C2C"/>
                </a:solidFill>
                <a:latin typeface="Verdana"/>
                <a:cs typeface="Verdana"/>
              </a:rPr>
              <a:t>i</a:t>
            </a:r>
            <a:r>
              <a:rPr sz="2750" spc="-90" dirty="0">
                <a:solidFill>
                  <a:srgbClr val="332C2C"/>
                </a:solidFill>
                <a:latin typeface="Verdana"/>
                <a:cs typeface="Verdana"/>
              </a:rPr>
              <a:t>s</a:t>
            </a:r>
            <a:r>
              <a:rPr sz="2750" spc="-250" dirty="0">
                <a:solidFill>
                  <a:srgbClr val="332C2C"/>
                </a:solidFill>
                <a:latin typeface="Verdana"/>
                <a:cs typeface="Verdana"/>
              </a:rPr>
              <a:t> </a:t>
            </a:r>
            <a:r>
              <a:rPr sz="2750" spc="20" dirty="0">
                <a:solidFill>
                  <a:srgbClr val="332C2C"/>
                </a:solidFill>
                <a:latin typeface="Verdana"/>
                <a:cs typeface="Verdana"/>
              </a:rPr>
              <a:t>e</a:t>
            </a:r>
            <a:r>
              <a:rPr sz="2750" spc="-95" dirty="0">
                <a:solidFill>
                  <a:srgbClr val="332C2C"/>
                </a:solidFill>
                <a:latin typeface="Verdana"/>
                <a:cs typeface="Verdana"/>
              </a:rPr>
              <a:t>ss</a:t>
            </a:r>
            <a:r>
              <a:rPr sz="2750" spc="20" dirty="0">
                <a:solidFill>
                  <a:srgbClr val="332C2C"/>
                </a:solidFill>
                <a:latin typeface="Verdana"/>
                <a:cs typeface="Verdana"/>
              </a:rPr>
              <a:t>e</a:t>
            </a:r>
            <a:r>
              <a:rPr sz="2750" spc="114" dirty="0">
                <a:solidFill>
                  <a:srgbClr val="332C2C"/>
                </a:solidFill>
                <a:latin typeface="Verdana"/>
                <a:cs typeface="Verdana"/>
              </a:rPr>
              <a:t>n</a:t>
            </a:r>
            <a:r>
              <a:rPr sz="2750" spc="30" dirty="0">
                <a:solidFill>
                  <a:srgbClr val="332C2C"/>
                </a:solidFill>
                <a:latin typeface="Verdana"/>
                <a:cs typeface="Verdana"/>
              </a:rPr>
              <a:t>t</a:t>
            </a:r>
            <a:r>
              <a:rPr sz="2750" spc="-20" dirty="0">
                <a:solidFill>
                  <a:srgbClr val="332C2C"/>
                </a:solidFill>
                <a:latin typeface="Verdana"/>
                <a:cs typeface="Verdana"/>
              </a:rPr>
              <a:t>i</a:t>
            </a:r>
            <a:r>
              <a:rPr sz="2750" spc="-35" dirty="0">
                <a:solidFill>
                  <a:srgbClr val="332C2C"/>
                </a:solidFill>
                <a:latin typeface="Verdana"/>
                <a:cs typeface="Verdana"/>
              </a:rPr>
              <a:t>a</a:t>
            </a:r>
            <a:r>
              <a:rPr sz="2750" spc="-15" dirty="0">
                <a:solidFill>
                  <a:srgbClr val="332C2C"/>
                </a:solidFill>
                <a:latin typeface="Verdana"/>
                <a:cs typeface="Verdana"/>
              </a:rPr>
              <a:t>l</a:t>
            </a:r>
            <a:r>
              <a:rPr sz="2750" spc="-250" dirty="0">
                <a:solidFill>
                  <a:srgbClr val="332C2C"/>
                </a:solidFill>
                <a:latin typeface="Verdana"/>
                <a:cs typeface="Verdana"/>
              </a:rPr>
              <a:t> </a:t>
            </a:r>
            <a:r>
              <a:rPr sz="2750" spc="-60" dirty="0">
                <a:solidFill>
                  <a:srgbClr val="332C2C"/>
                </a:solidFill>
                <a:latin typeface="Verdana"/>
                <a:cs typeface="Verdana"/>
              </a:rPr>
              <a:t>f</a:t>
            </a:r>
            <a:r>
              <a:rPr sz="2750" spc="50" dirty="0">
                <a:solidFill>
                  <a:srgbClr val="332C2C"/>
                </a:solidFill>
                <a:latin typeface="Verdana"/>
                <a:cs typeface="Verdana"/>
              </a:rPr>
              <a:t>o</a:t>
            </a:r>
            <a:r>
              <a:rPr sz="2750" spc="-70" dirty="0">
                <a:solidFill>
                  <a:srgbClr val="332C2C"/>
                </a:solidFill>
                <a:latin typeface="Verdana"/>
                <a:cs typeface="Verdana"/>
              </a:rPr>
              <a:t>r</a:t>
            </a:r>
            <a:r>
              <a:rPr sz="2750" spc="-250"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5" dirty="0">
                <a:solidFill>
                  <a:srgbClr val="332C2C"/>
                </a:solidFill>
                <a:latin typeface="Verdana"/>
                <a:cs typeface="Verdana"/>
              </a:rPr>
              <a:t>e</a:t>
            </a:r>
            <a:r>
              <a:rPr sz="2750" spc="-180" dirty="0">
                <a:solidFill>
                  <a:srgbClr val="332C2C"/>
                </a:solidFill>
                <a:latin typeface="Verdana"/>
                <a:cs typeface="Verdana"/>
              </a:rPr>
              <a:t>v</a:t>
            </a:r>
            <a:r>
              <a:rPr sz="2750" spc="20" dirty="0">
                <a:solidFill>
                  <a:srgbClr val="332C2C"/>
                </a:solidFill>
                <a:latin typeface="Verdana"/>
                <a:cs typeface="Verdana"/>
              </a:rPr>
              <a:t>e</a:t>
            </a:r>
            <a:r>
              <a:rPr sz="2750" spc="114" dirty="0">
                <a:solidFill>
                  <a:srgbClr val="332C2C"/>
                </a:solidFill>
                <a:latin typeface="Verdana"/>
                <a:cs typeface="Verdana"/>
              </a:rPr>
              <a:t>n</a:t>
            </a:r>
            <a:r>
              <a:rPr sz="2750" spc="30" dirty="0">
                <a:solidFill>
                  <a:srgbClr val="332C2C"/>
                </a:solidFill>
                <a:latin typeface="Verdana"/>
                <a:cs typeface="Verdana"/>
              </a:rPr>
              <a:t>t</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114" dirty="0">
                <a:solidFill>
                  <a:srgbClr val="332C2C"/>
                </a:solidFill>
                <a:latin typeface="Verdana"/>
                <a:cs typeface="Verdana"/>
              </a:rPr>
              <a:t>h</a:t>
            </a:r>
            <a:r>
              <a:rPr sz="2750" spc="-20" dirty="0">
                <a:solidFill>
                  <a:srgbClr val="332C2C"/>
                </a:solidFill>
                <a:latin typeface="Verdana"/>
                <a:cs typeface="Verdana"/>
              </a:rPr>
              <a:t>e</a:t>
            </a:r>
            <a:r>
              <a:rPr sz="2750" spc="-35" dirty="0">
                <a:solidFill>
                  <a:srgbClr val="332C2C"/>
                </a:solidFill>
                <a:latin typeface="Verdana"/>
                <a:cs typeface="Verdana"/>
              </a:rPr>
              <a:t>a</a:t>
            </a:r>
            <a:r>
              <a:rPr sz="2750" spc="-30" dirty="0">
                <a:solidFill>
                  <a:srgbClr val="332C2C"/>
                </a:solidFill>
                <a:latin typeface="Verdana"/>
                <a:cs typeface="Verdana"/>
              </a:rPr>
              <a:t>r</a:t>
            </a:r>
            <a:r>
              <a:rPr sz="2750" spc="30" dirty="0">
                <a:solidFill>
                  <a:srgbClr val="332C2C"/>
                </a:solidFill>
                <a:latin typeface="Verdana"/>
                <a:cs typeface="Verdana"/>
              </a:rPr>
              <a:t>t  </a:t>
            </a:r>
            <a:r>
              <a:rPr sz="2750" spc="-65" dirty="0">
                <a:solidFill>
                  <a:srgbClr val="332C2C"/>
                </a:solidFill>
                <a:latin typeface="Verdana"/>
                <a:cs typeface="Verdana"/>
              </a:rPr>
              <a:t>disease.</a:t>
            </a:r>
            <a:endParaRPr sz="2750">
              <a:latin typeface="Verdana"/>
              <a:cs typeface="Verdana"/>
            </a:endParaRPr>
          </a:p>
        </p:txBody>
      </p:sp>
      <p:sp>
        <p:nvSpPr>
          <p:cNvPr id="10" name="object 10"/>
          <p:cNvSpPr txBox="1">
            <a:spLocks noGrp="1"/>
          </p:cNvSpPr>
          <p:nvPr>
            <p:ph type="title"/>
          </p:nvPr>
        </p:nvSpPr>
        <p:spPr>
          <a:xfrm>
            <a:off x="8381311" y="1429499"/>
            <a:ext cx="3822065" cy="939800"/>
          </a:xfrm>
          <a:prstGeom prst="rect">
            <a:avLst/>
          </a:prstGeom>
        </p:spPr>
        <p:txBody>
          <a:bodyPr vert="horz" wrap="square" lIns="0" tIns="12700" rIns="0" bIns="0" rtlCol="0">
            <a:spAutoFit/>
          </a:bodyPr>
          <a:lstStyle/>
          <a:p>
            <a:pPr marL="12700">
              <a:lnSpc>
                <a:spcPct val="100000"/>
              </a:lnSpc>
              <a:spcBef>
                <a:spcPts val="100"/>
              </a:spcBef>
            </a:pPr>
            <a:r>
              <a:rPr sz="6000" spc="-100" dirty="0">
                <a:latin typeface="Times New Roman"/>
                <a:cs typeface="Times New Roman"/>
              </a:rPr>
              <a:t>Risk</a:t>
            </a:r>
            <a:r>
              <a:rPr sz="6000" spc="-360" dirty="0">
                <a:latin typeface="Times New Roman"/>
                <a:cs typeface="Times New Roman"/>
              </a:rPr>
              <a:t> </a:t>
            </a:r>
            <a:r>
              <a:rPr sz="6000" spc="60" dirty="0">
                <a:latin typeface="Times New Roman"/>
                <a:cs typeface="Times New Roman"/>
              </a:rPr>
              <a:t>Factors</a:t>
            </a:r>
            <a:endParaRPr sz="60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961976"/>
            <a:ext cx="18300700" cy="6337935"/>
            <a:chOff x="0" y="3961976"/>
            <a:chExt cx="18300700" cy="6337935"/>
          </a:xfrm>
        </p:grpSpPr>
        <p:pic>
          <p:nvPicPr>
            <p:cNvPr id="3" name="object 3"/>
            <p:cNvPicPr/>
            <p:nvPr/>
          </p:nvPicPr>
          <p:blipFill>
            <a:blip r:embed="rId2" cstate="print"/>
            <a:stretch>
              <a:fillRect/>
            </a:stretch>
          </p:blipFill>
          <p:spPr>
            <a:xfrm>
              <a:off x="0" y="3961976"/>
              <a:ext cx="18288000" cy="6324600"/>
            </a:xfrm>
            <a:prstGeom prst="rect">
              <a:avLst/>
            </a:prstGeom>
          </p:spPr>
        </p:pic>
        <p:sp>
          <p:nvSpPr>
            <p:cNvPr id="4" name="object 4"/>
            <p:cNvSpPr/>
            <p:nvPr/>
          </p:nvSpPr>
          <p:spPr>
            <a:xfrm>
              <a:off x="13609302" y="6216619"/>
              <a:ext cx="4679315" cy="4070985"/>
            </a:xfrm>
            <a:custGeom>
              <a:avLst/>
              <a:gdLst/>
              <a:ahLst/>
              <a:cxnLst/>
              <a:rect l="l" t="t" r="r" b="b"/>
              <a:pathLst>
                <a:path w="4679315" h="4070984">
                  <a:moveTo>
                    <a:pt x="0" y="4070378"/>
                  </a:moveTo>
                  <a:lnTo>
                    <a:pt x="49346" y="4043276"/>
                  </a:lnTo>
                  <a:lnTo>
                    <a:pt x="88924" y="4020525"/>
                  </a:lnTo>
                  <a:lnTo>
                    <a:pt x="128075" y="3997173"/>
                  </a:lnTo>
                  <a:lnTo>
                    <a:pt x="166808" y="3973231"/>
                  </a:lnTo>
                  <a:lnTo>
                    <a:pt x="205130" y="3948710"/>
                  </a:lnTo>
                  <a:lnTo>
                    <a:pt x="243050" y="3923620"/>
                  </a:lnTo>
                  <a:lnTo>
                    <a:pt x="280576" y="3897974"/>
                  </a:lnTo>
                  <a:lnTo>
                    <a:pt x="317714" y="3871782"/>
                  </a:lnTo>
                  <a:lnTo>
                    <a:pt x="354474" y="3845056"/>
                  </a:lnTo>
                  <a:lnTo>
                    <a:pt x="390862" y="3817806"/>
                  </a:lnTo>
                  <a:lnTo>
                    <a:pt x="426888" y="3790044"/>
                  </a:lnTo>
                  <a:lnTo>
                    <a:pt x="462558" y="3761780"/>
                  </a:lnTo>
                  <a:lnTo>
                    <a:pt x="497880" y="3733027"/>
                  </a:lnTo>
                  <a:lnTo>
                    <a:pt x="532864" y="3703795"/>
                  </a:lnTo>
                  <a:lnTo>
                    <a:pt x="567516" y="3674095"/>
                  </a:lnTo>
                  <a:lnTo>
                    <a:pt x="601844" y="3643938"/>
                  </a:lnTo>
                  <a:lnTo>
                    <a:pt x="635856" y="3613336"/>
                  </a:lnTo>
                  <a:lnTo>
                    <a:pt x="669560" y="3582300"/>
                  </a:lnTo>
                  <a:lnTo>
                    <a:pt x="702965" y="3550840"/>
                  </a:lnTo>
                  <a:lnTo>
                    <a:pt x="736077" y="3518968"/>
                  </a:lnTo>
                  <a:lnTo>
                    <a:pt x="768905" y="3486696"/>
                  </a:lnTo>
                  <a:lnTo>
                    <a:pt x="801457" y="3454033"/>
                  </a:lnTo>
                  <a:lnTo>
                    <a:pt x="833740" y="3420992"/>
                  </a:lnTo>
                  <a:lnTo>
                    <a:pt x="865763" y="3387584"/>
                  </a:lnTo>
                  <a:lnTo>
                    <a:pt x="897533" y="3353819"/>
                  </a:lnTo>
                  <a:lnTo>
                    <a:pt x="929059" y="3319709"/>
                  </a:lnTo>
                  <a:lnTo>
                    <a:pt x="960347" y="3285264"/>
                  </a:lnTo>
                  <a:lnTo>
                    <a:pt x="991407" y="3250497"/>
                  </a:lnTo>
                  <a:lnTo>
                    <a:pt x="1022245" y="3215418"/>
                  </a:lnTo>
                  <a:lnTo>
                    <a:pt x="1052870" y="3180038"/>
                  </a:lnTo>
                  <a:lnTo>
                    <a:pt x="1083290" y="3144369"/>
                  </a:lnTo>
                  <a:lnTo>
                    <a:pt x="1113513" y="3108421"/>
                  </a:lnTo>
                  <a:lnTo>
                    <a:pt x="1143546" y="3072206"/>
                  </a:lnTo>
                  <a:lnTo>
                    <a:pt x="1173398" y="3035735"/>
                  </a:lnTo>
                  <a:lnTo>
                    <a:pt x="1203075" y="2999019"/>
                  </a:lnTo>
                  <a:lnTo>
                    <a:pt x="1232587" y="2962069"/>
                  </a:lnTo>
                  <a:lnTo>
                    <a:pt x="1261941" y="2924896"/>
                  </a:lnTo>
                  <a:lnTo>
                    <a:pt x="1291145" y="2887511"/>
                  </a:lnTo>
                  <a:lnTo>
                    <a:pt x="1320207" y="2849926"/>
                  </a:lnTo>
                  <a:lnTo>
                    <a:pt x="1349134" y="2812152"/>
                  </a:lnTo>
                  <a:lnTo>
                    <a:pt x="1377935" y="2774200"/>
                  </a:lnTo>
                  <a:lnTo>
                    <a:pt x="1406618" y="2736080"/>
                  </a:lnTo>
                  <a:lnTo>
                    <a:pt x="1435190" y="2697805"/>
                  </a:lnTo>
                  <a:lnTo>
                    <a:pt x="1463659" y="2659385"/>
                  </a:lnTo>
                  <a:lnTo>
                    <a:pt x="1492034" y="2620831"/>
                  </a:lnTo>
                  <a:lnTo>
                    <a:pt x="1520321" y="2582155"/>
                  </a:lnTo>
                  <a:lnTo>
                    <a:pt x="1548530" y="2543367"/>
                  </a:lnTo>
                  <a:lnTo>
                    <a:pt x="1576667" y="2504479"/>
                  </a:lnTo>
                  <a:lnTo>
                    <a:pt x="1604741" y="2465502"/>
                  </a:lnTo>
                  <a:lnTo>
                    <a:pt x="1632760" y="2426447"/>
                  </a:lnTo>
                  <a:lnTo>
                    <a:pt x="1660732" y="2387326"/>
                  </a:lnTo>
                  <a:lnTo>
                    <a:pt x="1688663" y="2348148"/>
                  </a:lnTo>
                  <a:lnTo>
                    <a:pt x="1716563" y="2308926"/>
                  </a:lnTo>
                  <a:lnTo>
                    <a:pt x="1744440" y="2269671"/>
                  </a:lnTo>
                  <a:lnTo>
                    <a:pt x="1772300" y="2230393"/>
                  </a:lnTo>
                  <a:lnTo>
                    <a:pt x="1800153" y="2191104"/>
                  </a:lnTo>
                  <a:lnTo>
                    <a:pt x="1828005" y="2151816"/>
                  </a:lnTo>
                  <a:lnTo>
                    <a:pt x="1855865" y="2112538"/>
                  </a:lnTo>
                  <a:lnTo>
                    <a:pt x="1883741" y="2073283"/>
                  </a:lnTo>
                  <a:lnTo>
                    <a:pt x="1911641" y="2034061"/>
                  </a:lnTo>
                  <a:lnTo>
                    <a:pt x="1939572" y="1994884"/>
                  </a:lnTo>
                  <a:lnTo>
                    <a:pt x="1967543" y="1955762"/>
                  </a:lnTo>
                  <a:lnTo>
                    <a:pt x="1995561" y="1916708"/>
                  </a:lnTo>
                  <a:lnTo>
                    <a:pt x="2023635" y="1877731"/>
                  </a:lnTo>
                  <a:lnTo>
                    <a:pt x="2051772" y="1838843"/>
                  </a:lnTo>
                  <a:lnTo>
                    <a:pt x="2079979" y="1800056"/>
                  </a:lnTo>
                  <a:lnTo>
                    <a:pt x="2108266" y="1761379"/>
                  </a:lnTo>
                  <a:lnTo>
                    <a:pt x="2136639" y="1722826"/>
                  </a:lnTo>
                  <a:lnTo>
                    <a:pt x="2165108" y="1684406"/>
                  </a:lnTo>
                  <a:lnTo>
                    <a:pt x="2193679" y="1646131"/>
                  </a:lnTo>
                  <a:lnTo>
                    <a:pt x="2222360" y="1608011"/>
                  </a:lnTo>
                  <a:lnTo>
                    <a:pt x="2251160" y="1570059"/>
                  </a:lnTo>
                  <a:lnTo>
                    <a:pt x="2280086" y="1532285"/>
                  </a:lnTo>
                  <a:lnTo>
                    <a:pt x="2309146" y="1494700"/>
                  </a:lnTo>
                  <a:lnTo>
                    <a:pt x="2338349" y="1457316"/>
                  </a:lnTo>
                  <a:lnTo>
                    <a:pt x="2367701" y="1420143"/>
                  </a:lnTo>
                  <a:lnTo>
                    <a:pt x="2397212" y="1383193"/>
                  </a:lnTo>
                  <a:lnTo>
                    <a:pt x="2426888" y="1346477"/>
                  </a:lnTo>
                  <a:lnTo>
                    <a:pt x="2456738" y="1310006"/>
                  </a:lnTo>
                  <a:lnTo>
                    <a:pt x="2486770" y="1273791"/>
                  </a:lnTo>
                  <a:lnTo>
                    <a:pt x="2516991" y="1237843"/>
                  </a:lnTo>
                  <a:lnTo>
                    <a:pt x="2547409" y="1202174"/>
                  </a:lnTo>
                  <a:lnTo>
                    <a:pt x="2578033" y="1166794"/>
                  </a:lnTo>
                  <a:lnTo>
                    <a:pt x="2608870" y="1131715"/>
                  </a:lnTo>
                  <a:lnTo>
                    <a:pt x="2639928" y="1096947"/>
                  </a:lnTo>
                  <a:lnTo>
                    <a:pt x="2671215" y="1062503"/>
                  </a:lnTo>
                  <a:lnTo>
                    <a:pt x="2702739" y="1028393"/>
                  </a:lnTo>
                  <a:lnTo>
                    <a:pt x="2734507" y="994628"/>
                  </a:lnTo>
                  <a:lnTo>
                    <a:pt x="2766529" y="961219"/>
                  </a:lnTo>
                  <a:lnTo>
                    <a:pt x="2798810" y="928178"/>
                  </a:lnTo>
                  <a:lnTo>
                    <a:pt x="2831361" y="895516"/>
                  </a:lnTo>
                  <a:lnTo>
                    <a:pt x="2864187" y="863243"/>
                  </a:lnTo>
                  <a:lnTo>
                    <a:pt x="2897298" y="831372"/>
                  </a:lnTo>
                  <a:lnTo>
                    <a:pt x="2930701" y="799912"/>
                  </a:lnTo>
                  <a:lnTo>
                    <a:pt x="2964404" y="768875"/>
                  </a:lnTo>
                  <a:lnTo>
                    <a:pt x="2998415" y="738273"/>
                  </a:lnTo>
                  <a:lnTo>
                    <a:pt x="3032742" y="708117"/>
                  </a:lnTo>
                  <a:lnTo>
                    <a:pt x="3067392" y="678417"/>
                  </a:lnTo>
                  <a:lnTo>
                    <a:pt x="3102374" y="649184"/>
                  </a:lnTo>
                  <a:lnTo>
                    <a:pt x="3137696" y="620431"/>
                  </a:lnTo>
                  <a:lnTo>
                    <a:pt x="3173365" y="592167"/>
                  </a:lnTo>
                  <a:lnTo>
                    <a:pt x="3209389" y="564405"/>
                  </a:lnTo>
                  <a:lnTo>
                    <a:pt x="3245777" y="537155"/>
                  </a:lnTo>
                  <a:lnTo>
                    <a:pt x="3282535" y="510429"/>
                  </a:lnTo>
                  <a:lnTo>
                    <a:pt x="3319673" y="484237"/>
                  </a:lnTo>
                  <a:lnTo>
                    <a:pt x="3357197" y="458590"/>
                  </a:lnTo>
                  <a:lnTo>
                    <a:pt x="3395117" y="433501"/>
                  </a:lnTo>
                  <a:lnTo>
                    <a:pt x="3433439" y="408980"/>
                  </a:lnTo>
                  <a:lnTo>
                    <a:pt x="3472171" y="385037"/>
                  </a:lnTo>
                  <a:lnTo>
                    <a:pt x="3511322" y="361685"/>
                  </a:lnTo>
                  <a:lnTo>
                    <a:pt x="3550899" y="338934"/>
                  </a:lnTo>
                  <a:lnTo>
                    <a:pt x="3590911" y="316796"/>
                  </a:lnTo>
                  <a:lnTo>
                    <a:pt x="3631365" y="295282"/>
                  </a:lnTo>
                  <a:lnTo>
                    <a:pt x="3672269" y="274402"/>
                  </a:lnTo>
                  <a:lnTo>
                    <a:pt x="3713630" y="254168"/>
                  </a:lnTo>
                  <a:lnTo>
                    <a:pt x="3755458" y="234591"/>
                  </a:lnTo>
                  <a:lnTo>
                    <a:pt x="3797759" y="215683"/>
                  </a:lnTo>
                  <a:lnTo>
                    <a:pt x="3840542" y="197454"/>
                  </a:lnTo>
                  <a:lnTo>
                    <a:pt x="3883814" y="179915"/>
                  </a:lnTo>
                  <a:lnTo>
                    <a:pt x="3927584" y="163078"/>
                  </a:lnTo>
                  <a:lnTo>
                    <a:pt x="3971860" y="146954"/>
                  </a:lnTo>
                  <a:lnTo>
                    <a:pt x="4016648" y="131553"/>
                  </a:lnTo>
                  <a:lnTo>
                    <a:pt x="4061957" y="116888"/>
                  </a:lnTo>
                  <a:lnTo>
                    <a:pt x="4107796" y="102969"/>
                  </a:lnTo>
                  <a:lnTo>
                    <a:pt x="4154171" y="89807"/>
                  </a:lnTo>
                  <a:lnTo>
                    <a:pt x="4201092" y="77413"/>
                  </a:lnTo>
                  <a:lnTo>
                    <a:pt x="4248565" y="65799"/>
                  </a:lnTo>
                  <a:lnTo>
                    <a:pt x="4296598" y="54976"/>
                  </a:lnTo>
                  <a:lnTo>
                    <a:pt x="4345200" y="44955"/>
                  </a:lnTo>
                  <a:lnTo>
                    <a:pt x="4394378" y="35747"/>
                  </a:lnTo>
                  <a:lnTo>
                    <a:pt x="4444141" y="27362"/>
                  </a:lnTo>
                  <a:lnTo>
                    <a:pt x="4494496" y="19813"/>
                  </a:lnTo>
                  <a:lnTo>
                    <a:pt x="4545451" y="13111"/>
                  </a:lnTo>
                  <a:lnTo>
                    <a:pt x="4597013" y="7266"/>
                  </a:lnTo>
                  <a:lnTo>
                    <a:pt x="4649192" y="2290"/>
                  </a:lnTo>
                  <a:lnTo>
                    <a:pt x="4678711" y="0"/>
                  </a:lnTo>
                </a:path>
              </a:pathLst>
            </a:custGeom>
            <a:ln w="24999">
              <a:solidFill>
                <a:srgbClr val="332C2C"/>
              </a:solidFill>
            </a:ln>
          </p:spPr>
          <p:txBody>
            <a:bodyPr wrap="square" lIns="0" tIns="0" rIns="0" bIns="0" rtlCol="0"/>
            <a:lstStyle/>
            <a:p>
              <a:endParaRPr/>
            </a:p>
          </p:txBody>
        </p:sp>
      </p:grpSp>
      <p:sp>
        <p:nvSpPr>
          <p:cNvPr id="5" name="object 5"/>
          <p:cNvSpPr/>
          <p:nvPr/>
        </p:nvSpPr>
        <p:spPr>
          <a:xfrm>
            <a:off x="0" y="548843"/>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6" name="object 6"/>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7" name="object 7"/>
          <p:cNvPicPr/>
          <p:nvPr/>
        </p:nvPicPr>
        <p:blipFill>
          <a:blip r:embed="rId3" cstate="print"/>
          <a:stretch>
            <a:fillRect/>
          </a:stretch>
        </p:blipFill>
        <p:spPr>
          <a:xfrm>
            <a:off x="4284281" y="1230833"/>
            <a:ext cx="2124494" cy="352602"/>
          </a:xfrm>
          <a:prstGeom prst="rect">
            <a:avLst/>
          </a:prstGeom>
        </p:spPr>
      </p:pic>
      <p:sp>
        <p:nvSpPr>
          <p:cNvPr id="8" name="object 8"/>
          <p:cNvSpPr txBox="1">
            <a:spLocks noGrp="1"/>
          </p:cNvSpPr>
          <p:nvPr>
            <p:ph type="title"/>
          </p:nvPr>
        </p:nvSpPr>
        <p:spPr>
          <a:prstGeom prst="rect">
            <a:avLst/>
          </a:prstGeom>
        </p:spPr>
        <p:txBody>
          <a:bodyPr vert="horz" wrap="square" lIns="0" tIns="62229" rIns="0" bIns="0" rtlCol="0">
            <a:spAutoFit/>
          </a:bodyPr>
          <a:lstStyle/>
          <a:p>
            <a:pPr marL="12065" marR="5080">
              <a:lnSpc>
                <a:spcPts val="3450"/>
              </a:lnSpc>
              <a:spcBef>
                <a:spcPts val="489"/>
              </a:spcBef>
            </a:pPr>
            <a:r>
              <a:rPr spc="70" dirty="0"/>
              <a:t>Recognizing</a:t>
            </a:r>
            <a:r>
              <a:rPr spc="-270" dirty="0"/>
              <a:t> </a:t>
            </a:r>
            <a:r>
              <a:rPr spc="60" dirty="0"/>
              <a:t>the</a:t>
            </a:r>
            <a:r>
              <a:rPr spc="-270" dirty="0"/>
              <a:t> </a:t>
            </a:r>
            <a:r>
              <a:rPr spc="40" dirty="0">
                <a:solidFill>
                  <a:srgbClr val="000000"/>
                </a:solidFill>
              </a:rPr>
              <a:t>symptoms</a:t>
            </a:r>
            <a:r>
              <a:rPr spc="-270" dirty="0">
                <a:solidFill>
                  <a:srgbClr val="000000"/>
                </a:solidFill>
              </a:rPr>
              <a:t> </a:t>
            </a:r>
            <a:r>
              <a:rPr spc="5" dirty="0"/>
              <a:t>of</a:t>
            </a:r>
            <a:r>
              <a:rPr spc="-270" dirty="0"/>
              <a:t> </a:t>
            </a:r>
            <a:r>
              <a:rPr spc="10" dirty="0"/>
              <a:t>heart</a:t>
            </a:r>
            <a:r>
              <a:rPr spc="-270" dirty="0"/>
              <a:t> </a:t>
            </a:r>
            <a:r>
              <a:rPr spc="-20" dirty="0"/>
              <a:t>disease</a:t>
            </a:r>
            <a:r>
              <a:rPr spc="-270" dirty="0"/>
              <a:t> </a:t>
            </a:r>
            <a:r>
              <a:rPr spc="-65" dirty="0"/>
              <a:t>is</a:t>
            </a:r>
            <a:r>
              <a:rPr spc="-270" dirty="0"/>
              <a:t> </a:t>
            </a:r>
            <a:r>
              <a:rPr spc="-45" dirty="0"/>
              <a:t>vital</a:t>
            </a:r>
            <a:r>
              <a:rPr spc="-270" dirty="0"/>
              <a:t> </a:t>
            </a:r>
            <a:r>
              <a:rPr spc="-35" dirty="0"/>
              <a:t>for</a:t>
            </a:r>
            <a:r>
              <a:rPr spc="-270" dirty="0"/>
              <a:t> </a:t>
            </a:r>
            <a:r>
              <a:rPr spc="-75" dirty="0"/>
              <a:t>early</a:t>
            </a:r>
            <a:r>
              <a:rPr spc="-270" dirty="0"/>
              <a:t> </a:t>
            </a:r>
            <a:r>
              <a:rPr spc="-25" dirty="0"/>
              <a:t>intervention.</a:t>
            </a:r>
            <a:r>
              <a:rPr spc="-270" dirty="0"/>
              <a:t> </a:t>
            </a:r>
            <a:r>
              <a:rPr spc="130" dirty="0"/>
              <a:t>Common </a:t>
            </a:r>
            <a:r>
              <a:rPr spc="-1090" dirty="0"/>
              <a:t> </a:t>
            </a:r>
            <a:r>
              <a:rPr spc="40" dirty="0"/>
              <a:t>symptoms </a:t>
            </a:r>
            <a:r>
              <a:rPr spc="70" dirty="0"/>
              <a:t>include </a:t>
            </a:r>
            <a:r>
              <a:rPr spc="35" dirty="0"/>
              <a:t>chest </a:t>
            </a:r>
            <a:r>
              <a:rPr spc="-50" dirty="0"/>
              <a:t>pain, </a:t>
            </a:r>
            <a:r>
              <a:rPr dirty="0"/>
              <a:t>shortness </a:t>
            </a:r>
            <a:r>
              <a:rPr spc="5" dirty="0"/>
              <a:t>of </a:t>
            </a:r>
            <a:r>
              <a:rPr spc="-50" dirty="0"/>
              <a:t>breath, </a:t>
            </a:r>
            <a:r>
              <a:rPr spc="-35" dirty="0"/>
              <a:t>fatigue, </a:t>
            </a:r>
            <a:r>
              <a:rPr spc="85" dirty="0"/>
              <a:t>and </a:t>
            </a:r>
            <a:r>
              <a:rPr spc="-10" dirty="0"/>
              <a:t>irregular </a:t>
            </a:r>
            <a:r>
              <a:rPr spc="-5" dirty="0"/>
              <a:t> </a:t>
            </a:r>
            <a:r>
              <a:rPr spc="-25" dirty="0"/>
              <a:t>heartbeat. </a:t>
            </a:r>
            <a:r>
              <a:rPr spc="-170" dirty="0"/>
              <a:t>It's </a:t>
            </a:r>
            <a:r>
              <a:rPr spc="65" dirty="0"/>
              <a:t>important </a:t>
            </a:r>
            <a:r>
              <a:rPr spc="20" dirty="0"/>
              <a:t>to </a:t>
            </a:r>
            <a:r>
              <a:rPr spc="-10" dirty="0"/>
              <a:t>seek </a:t>
            </a:r>
            <a:r>
              <a:rPr spc="70" dirty="0"/>
              <a:t>medical </a:t>
            </a:r>
            <a:r>
              <a:rPr spc="30" dirty="0"/>
              <a:t>attention </a:t>
            </a:r>
            <a:r>
              <a:rPr spc="-35" dirty="0"/>
              <a:t>if any </a:t>
            </a:r>
            <a:r>
              <a:rPr spc="5" dirty="0"/>
              <a:t>of </a:t>
            </a:r>
            <a:r>
              <a:rPr spc="20" dirty="0"/>
              <a:t>these </a:t>
            </a:r>
            <a:r>
              <a:rPr spc="40" dirty="0"/>
              <a:t>symptoms </a:t>
            </a:r>
            <a:r>
              <a:rPr spc="-50" dirty="0"/>
              <a:t>are </a:t>
            </a:r>
            <a:r>
              <a:rPr spc="-45" dirty="0"/>
              <a:t> </a:t>
            </a:r>
            <a:r>
              <a:rPr spc="-20" dirty="0"/>
              <a:t>experienced.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500" y="3897"/>
            <a:ext cx="18300700" cy="10295890"/>
            <a:chOff x="-12500" y="3897"/>
            <a:chExt cx="18300700" cy="10295890"/>
          </a:xfrm>
        </p:grpSpPr>
        <p:sp>
          <p:nvSpPr>
            <p:cNvPr id="3" name="object 3"/>
            <p:cNvSpPr/>
            <p:nvPr/>
          </p:nvSpPr>
          <p:spPr>
            <a:xfrm>
              <a:off x="0" y="4840146"/>
              <a:ext cx="5176520" cy="5447030"/>
            </a:xfrm>
            <a:custGeom>
              <a:avLst/>
              <a:gdLst/>
              <a:ahLst/>
              <a:cxnLst/>
              <a:rect l="l" t="t" r="r" b="b"/>
              <a:pathLst>
                <a:path w="5176520" h="5447030">
                  <a:moveTo>
                    <a:pt x="0" y="0"/>
                  </a:moveTo>
                  <a:lnTo>
                    <a:pt x="56648" y="10443"/>
                  </a:lnTo>
                  <a:lnTo>
                    <a:pt x="101517" y="19836"/>
                  </a:lnTo>
                  <a:lnTo>
                    <a:pt x="145914" y="30065"/>
                  </a:lnTo>
                  <a:lnTo>
                    <a:pt x="189846" y="41122"/>
                  </a:lnTo>
                  <a:lnTo>
                    <a:pt x="233318" y="52995"/>
                  </a:lnTo>
                  <a:lnTo>
                    <a:pt x="276336" y="65674"/>
                  </a:lnTo>
                  <a:lnTo>
                    <a:pt x="318906" y="79150"/>
                  </a:lnTo>
                  <a:lnTo>
                    <a:pt x="361033" y="93412"/>
                  </a:lnTo>
                  <a:lnTo>
                    <a:pt x="402722" y="108450"/>
                  </a:lnTo>
                  <a:lnTo>
                    <a:pt x="443981" y="124254"/>
                  </a:lnTo>
                  <a:lnTo>
                    <a:pt x="484813" y="140814"/>
                  </a:lnTo>
                  <a:lnTo>
                    <a:pt x="525226" y="158120"/>
                  </a:lnTo>
                  <a:lnTo>
                    <a:pt x="565224" y="176162"/>
                  </a:lnTo>
                  <a:lnTo>
                    <a:pt x="604813" y="194930"/>
                  </a:lnTo>
                  <a:lnTo>
                    <a:pt x="643999" y="214414"/>
                  </a:lnTo>
                  <a:lnTo>
                    <a:pt x="682788" y="234603"/>
                  </a:lnTo>
                  <a:lnTo>
                    <a:pt x="721185" y="255487"/>
                  </a:lnTo>
                  <a:lnTo>
                    <a:pt x="759197" y="277057"/>
                  </a:lnTo>
                  <a:lnTo>
                    <a:pt x="796827" y="299303"/>
                  </a:lnTo>
                  <a:lnTo>
                    <a:pt x="834084" y="322214"/>
                  </a:lnTo>
                  <a:lnTo>
                    <a:pt x="870971" y="345780"/>
                  </a:lnTo>
                  <a:lnTo>
                    <a:pt x="907495" y="369991"/>
                  </a:lnTo>
                  <a:lnTo>
                    <a:pt x="943661" y="394837"/>
                  </a:lnTo>
                  <a:lnTo>
                    <a:pt x="979476" y="420308"/>
                  </a:lnTo>
                  <a:lnTo>
                    <a:pt x="1014944" y="446394"/>
                  </a:lnTo>
                  <a:lnTo>
                    <a:pt x="1050071" y="473085"/>
                  </a:lnTo>
                  <a:lnTo>
                    <a:pt x="1084864" y="500371"/>
                  </a:lnTo>
                  <a:lnTo>
                    <a:pt x="1119327" y="528241"/>
                  </a:lnTo>
                  <a:lnTo>
                    <a:pt x="1153467" y="556686"/>
                  </a:lnTo>
                  <a:lnTo>
                    <a:pt x="1187289" y="585695"/>
                  </a:lnTo>
                  <a:lnTo>
                    <a:pt x="1220799" y="615259"/>
                  </a:lnTo>
                  <a:lnTo>
                    <a:pt x="1254002" y="645367"/>
                  </a:lnTo>
                  <a:lnTo>
                    <a:pt x="1286904" y="676009"/>
                  </a:lnTo>
                  <a:lnTo>
                    <a:pt x="1319511" y="707176"/>
                  </a:lnTo>
                  <a:lnTo>
                    <a:pt x="1351829" y="738856"/>
                  </a:lnTo>
                  <a:lnTo>
                    <a:pt x="1383863" y="771041"/>
                  </a:lnTo>
                  <a:lnTo>
                    <a:pt x="1415618" y="803719"/>
                  </a:lnTo>
                  <a:lnTo>
                    <a:pt x="1447101" y="836882"/>
                  </a:lnTo>
                  <a:lnTo>
                    <a:pt x="1478318" y="870518"/>
                  </a:lnTo>
                  <a:lnTo>
                    <a:pt x="1509273" y="904618"/>
                  </a:lnTo>
                  <a:lnTo>
                    <a:pt x="1539973" y="939171"/>
                  </a:lnTo>
                  <a:lnTo>
                    <a:pt x="1570423" y="974168"/>
                  </a:lnTo>
                  <a:lnTo>
                    <a:pt x="1600629" y="1009598"/>
                  </a:lnTo>
                  <a:lnTo>
                    <a:pt x="1630596" y="1045452"/>
                  </a:lnTo>
                  <a:lnTo>
                    <a:pt x="1660331" y="1081719"/>
                  </a:lnTo>
                  <a:lnTo>
                    <a:pt x="1689839" y="1118389"/>
                  </a:lnTo>
                  <a:lnTo>
                    <a:pt x="1719125" y="1155453"/>
                  </a:lnTo>
                  <a:lnTo>
                    <a:pt x="1748196" y="1192899"/>
                  </a:lnTo>
                  <a:lnTo>
                    <a:pt x="1777056" y="1230719"/>
                  </a:lnTo>
                  <a:lnTo>
                    <a:pt x="1805713" y="1268901"/>
                  </a:lnTo>
                  <a:lnTo>
                    <a:pt x="1834170" y="1307436"/>
                  </a:lnTo>
                  <a:lnTo>
                    <a:pt x="1862435" y="1346314"/>
                  </a:lnTo>
                  <a:lnTo>
                    <a:pt x="1890512" y="1385524"/>
                  </a:lnTo>
                  <a:lnTo>
                    <a:pt x="1918408" y="1425057"/>
                  </a:lnTo>
                  <a:lnTo>
                    <a:pt x="1946127" y="1464903"/>
                  </a:lnTo>
                  <a:lnTo>
                    <a:pt x="1973677" y="1505051"/>
                  </a:lnTo>
                  <a:lnTo>
                    <a:pt x="2001061" y="1545491"/>
                  </a:lnTo>
                  <a:lnTo>
                    <a:pt x="2028287" y="1586213"/>
                  </a:lnTo>
                  <a:lnTo>
                    <a:pt x="2055360" y="1627208"/>
                  </a:lnTo>
                  <a:lnTo>
                    <a:pt x="2082285" y="1668465"/>
                  </a:lnTo>
                  <a:lnTo>
                    <a:pt x="2109068" y="1709973"/>
                  </a:lnTo>
                  <a:lnTo>
                    <a:pt x="2135714" y="1751724"/>
                  </a:lnTo>
                  <a:lnTo>
                    <a:pt x="2162231" y="1793707"/>
                  </a:lnTo>
                  <a:lnTo>
                    <a:pt x="2188622" y="1835911"/>
                  </a:lnTo>
                  <a:lnTo>
                    <a:pt x="2214894" y="1878327"/>
                  </a:lnTo>
                  <a:lnTo>
                    <a:pt x="2241053" y="1920944"/>
                  </a:lnTo>
                  <a:lnTo>
                    <a:pt x="2267103" y="1963753"/>
                  </a:lnTo>
                  <a:lnTo>
                    <a:pt x="2293052" y="2006744"/>
                  </a:lnTo>
                  <a:lnTo>
                    <a:pt x="2318904" y="2049906"/>
                  </a:lnTo>
                  <a:lnTo>
                    <a:pt x="2344665" y="2093229"/>
                  </a:lnTo>
                  <a:lnTo>
                    <a:pt x="2370341" y="2136703"/>
                  </a:lnTo>
                  <a:lnTo>
                    <a:pt x="2395938" y="2180318"/>
                  </a:lnTo>
                  <a:lnTo>
                    <a:pt x="2421461" y="2224065"/>
                  </a:lnTo>
                  <a:lnTo>
                    <a:pt x="2446916" y="2267932"/>
                  </a:lnTo>
                  <a:lnTo>
                    <a:pt x="2472308" y="2311910"/>
                  </a:lnTo>
                  <a:lnTo>
                    <a:pt x="2497643" y="2355990"/>
                  </a:lnTo>
                  <a:lnTo>
                    <a:pt x="2522928" y="2400159"/>
                  </a:lnTo>
                  <a:lnTo>
                    <a:pt x="2548167" y="2444410"/>
                  </a:lnTo>
                  <a:lnTo>
                    <a:pt x="2573366" y="2488731"/>
                  </a:lnTo>
                  <a:lnTo>
                    <a:pt x="2598531" y="2533112"/>
                  </a:lnTo>
                  <a:lnTo>
                    <a:pt x="2623668" y="2577544"/>
                  </a:lnTo>
                  <a:lnTo>
                    <a:pt x="2648783" y="2622016"/>
                  </a:lnTo>
                  <a:lnTo>
                    <a:pt x="2673880" y="2666519"/>
                  </a:lnTo>
                  <a:lnTo>
                    <a:pt x="2698965" y="2711041"/>
                  </a:lnTo>
                  <a:lnTo>
                    <a:pt x="2724046" y="2755574"/>
                  </a:lnTo>
                  <a:lnTo>
                    <a:pt x="2749126" y="2800107"/>
                  </a:lnTo>
                  <a:lnTo>
                    <a:pt x="2774212" y="2844630"/>
                  </a:lnTo>
                  <a:lnTo>
                    <a:pt x="2799309" y="2889133"/>
                  </a:lnTo>
                  <a:lnTo>
                    <a:pt x="2824423" y="2933605"/>
                  </a:lnTo>
                  <a:lnTo>
                    <a:pt x="2849560" y="2978037"/>
                  </a:lnTo>
                  <a:lnTo>
                    <a:pt x="2874725" y="3022419"/>
                  </a:lnTo>
                  <a:lnTo>
                    <a:pt x="2899924" y="3066740"/>
                  </a:lnTo>
                  <a:lnTo>
                    <a:pt x="2925164" y="3110991"/>
                  </a:lnTo>
                  <a:lnTo>
                    <a:pt x="2950448" y="3155161"/>
                  </a:lnTo>
                  <a:lnTo>
                    <a:pt x="2975784" y="3199241"/>
                  </a:lnTo>
                  <a:lnTo>
                    <a:pt x="3001176" y="3243219"/>
                  </a:lnTo>
                  <a:lnTo>
                    <a:pt x="3026631" y="3287087"/>
                  </a:lnTo>
                  <a:lnTo>
                    <a:pt x="3052154" y="3330833"/>
                  </a:lnTo>
                  <a:lnTo>
                    <a:pt x="3077750" y="3374449"/>
                  </a:lnTo>
                  <a:lnTo>
                    <a:pt x="3103427" y="3417924"/>
                  </a:lnTo>
                  <a:lnTo>
                    <a:pt x="3129188" y="3461247"/>
                  </a:lnTo>
                  <a:lnTo>
                    <a:pt x="3155040" y="3504409"/>
                  </a:lnTo>
                  <a:lnTo>
                    <a:pt x="3180989" y="3547400"/>
                  </a:lnTo>
                  <a:lnTo>
                    <a:pt x="3207039" y="3590209"/>
                  </a:lnTo>
                  <a:lnTo>
                    <a:pt x="3233198" y="3632827"/>
                  </a:lnTo>
                  <a:lnTo>
                    <a:pt x="3259470" y="3675243"/>
                  </a:lnTo>
                  <a:lnTo>
                    <a:pt x="3285862" y="3717447"/>
                  </a:lnTo>
                  <a:lnTo>
                    <a:pt x="3312378" y="3759430"/>
                  </a:lnTo>
                  <a:lnTo>
                    <a:pt x="3339025" y="3801180"/>
                  </a:lnTo>
                  <a:lnTo>
                    <a:pt x="3365808" y="3842689"/>
                  </a:lnTo>
                  <a:lnTo>
                    <a:pt x="3392733" y="3883946"/>
                  </a:lnTo>
                  <a:lnTo>
                    <a:pt x="3419806" y="3924941"/>
                  </a:lnTo>
                  <a:lnTo>
                    <a:pt x="3447032" y="3965663"/>
                  </a:lnTo>
                  <a:lnTo>
                    <a:pt x="3474416" y="4006104"/>
                  </a:lnTo>
                  <a:lnTo>
                    <a:pt x="3501966" y="4046252"/>
                  </a:lnTo>
                  <a:lnTo>
                    <a:pt x="3529686" y="4086097"/>
                  </a:lnTo>
                  <a:lnTo>
                    <a:pt x="3557581" y="4125630"/>
                  </a:lnTo>
                  <a:lnTo>
                    <a:pt x="3585659" y="4164841"/>
                  </a:lnTo>
                  <a:lnTo>
                    <a:pt x="3613923" y="4203719"/>
                  </a:lnTo>
                  <a:lnTo>
                    <a:pt x="3642381" y="4242254"/>
                  </a:lnTo>
                  <a:lnTo>
                    <a:pt x="3671038" y="4280436"/>
                  </a:lnTo>
                  <a:lnTo>
                    <a:pt x="3699898" y="4318256"/>
                  </a:lnTo>
                  <a:lnTo>
                    <a:pt x="3728969" y="4355702"/>
                  </a:lnTo>
                  <a:lnTo>
                    <a:pt x="3758256" y="4392765"/>
                  </a:lnTo>
                  <a:lnTo>
                    <a:pt x="3787763" y="4429436"/>
                  </a:lnTo>
                  <a:lnTo>
                    <a:pt x="3817498" y="4465703"/>
                  </a:lnTo>
                  <a:lnTo>
                    <a:pt x="3847466" y="4501557"/>
                  </a:lnTo>
                  <a:lnTo>
                    <a:pt x="3877672" y="4536987"/>
                  </a:lnTo>
                  <a:lnTo>
                    <a:pt x="3908122" y="4571984"/>
                  </a:lnTo>
                  <a:lnTo>
                    <a:pt x="3938822" y="4606537"/>
                  </a:lnTo>
                  <a:lnTo>
                    <a:pt x="3969778" y="4640637"/>
                  </a:lnTo>
                  <a:lnTo>
                    <a:pt x="4000994" y="4674273"/>
                  </a:lnTo>
                  <a:lnTo>
                    <a:pt x="4032478" y="4707436"/>
                  </a:lnTo>
                  <a:lnTo>
                    <a:pt x="4064233" y="4740114"/>
                  </a:lnTo>
                  <a:lnTo>
                    <a:pt x="4096267" y="4772299"/>
                  </a:lnTo>
                  <a:lnTo>
                    <a:pt x="4128585" y="4803979"/>
                  </a:lnTo>
                  <a:lnTo>
                    <a:pt x="4161192" y="4835145"/>
                  </a:lnTo>
                  <a:lnTo>
                    <a:pt x="4194095" y="4865788"/>
                  </a:lnTo>
                  <a:lnTo>
                    <a:pt x="4227298" y="4895896"/>
                  </a:lnTo>
                  <a:lnTo>
                    <a:pt x="4260808" y="4925459"/>
                  </a:lnTo>
                  <a:lnTo>
                    <a:pt x="4294630" y="4954469"/>
                  </a:lnTo>
                  <a:lnTo>
                    <a:pt x="4328770" y="4982913"/>
                  </a:lnTo>
                  <a:lnTo>
                    <a:pt x="4363234" y="5010784"/>
                  </a:lnTo>
                  <a:lnTo>
                    <a:pt x="4398026" y="5038069"/>
                  </a:lnTo>
                  <a:lnTo>
                    <a:pt x="4433154" y="5064760"/>
                  </a:lnTo>
                  <a:lnTo>
                    <a:pt x="4468622" y="5090846"/>
                  </a:lnTo>
                  <a:lnTo>
                    <a:pt x="4504437" y="5116317"/>
                  </a:lnTo>
                  <a:lnTo>
                    <a:pt x="4540604" y="5141163"/>
                  </a:lnTo>
                  <a:lnTo>
                    <a:pt x="4577128" y="5165374"/>
                  </a:lnTo>
                  <a:lnTo>
                    <a:pt x="4614015" y="5188940"/>
                  </a:lnTo>
                  <a:lnTo>
                    <a:pt x="4651272" y="5211851"/>
                  </a:lnTo>
                  <a:lnTo>
                    <a:pt x="4688903" y="5234096"/>
                  </a:lnTo>
                  <a:lnTo>
                    <a:pt x="4726914" y="5255666"/>
                  </a:lnTo>
                  <a:lnTo>
                    <a:pt x="4765311" y="5276551"/>
                  </a:lnTo>
                  <a:lnTo>
                    <a:pt x="4804101" y="5296740"/>
                  </a:lnTo>
                  <a:lnTo>
                    <a:pt x="4843287" y="5316223"/>
                  </a:lnTo>
                  <a:lnTo>
                    <a:pt x="4882877" y="5334991"/>
                  </a:lnTo>
                  <a:lnTo>
                    <a:pt x="4922875" y="5353033"/>
                  </a:lnTo>
                  <a:lnTo>
                    <a:pt x="4963287" y="5370339"/>
                  </a:lnTo>
                  <a:lnTo>
                    <a:pt x="5004120" y="5386899"/>
                  </a:lnTo>
                  <a:lnTo>
                    <a:pt x="5045378" y="5402703"/>
                  </a:lnTo>
                  <a:lnTo>
                    <a:pt x="5087068" y="5417741"/>
                  </a:lnTo>
                  <a:lnTo>
                    <a:pt x="5129195" y="5432003"/>
                  </a:lnTo>
                  <a:lnTo>
                    <a:pt x="5171765" y="5445479"/>
                  </a:lnTo>
                  <a:lnTo>
                    <a:pt x="5176420" y="5446851"/>
                  </a:lnTo>
                </a:path>
              </a:pathLst>
            </a:custGeom>
            <a:ln w="25000">
              <a:solidFill>
                <a:srgbClr val="332C2C"/>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3897"/>
              <a:ext cx="7993176" cy="10277475"/>
            </a:xfrm>
            <a:prstGeom prst="rect">
              <a:avLst/>
            </a:prstGeom>
          </p:spPr>
        </p:pic>
        <p:sp>
          <p:nvSpPr>
            <p:cNvPr id="5" name="object 5"/>
            <p:cNvSpPr/>
            <p:nvPr/>
          </p:nvSpPr>
          <p:spPr>
            <a:xfrm>
              <a:off x="0" y="548830"/>
              <a:ext cx="18288000" cy="9251950"/>
            </a:xfrm>
            <a:custGeom>
              <a:avLst/>
              <a:gdLst/>
              <a:ahLst/>
              <a:cxnLst/>
              <a:rect l="l" t="t" r="r" b="b"/>
              <a:pathLst>
                <a:path w="18288000" h="9251950">
                  <a:moveTo>
                    <a:pt x="18287988" y="9203855"/>
                  </a:moveTo>
                  <a:lnTo>
                    <a:pt x="0" y="9203855"/>
                  </a:lnTo>
                  <a:lnTo>
                    <a:pt x="0" y="9251480"/>
                  </a:lnTo>
                  <a:lnTo>
                    <a:pt x="18287988" y="9251480"/>
                  </a:lnTo>
                  <a:lnTo>
                    <a:pt x="18287988" y="9203855"/>
                  </a:lnTo>
                  <a:close/>
                </a:path>
                <a:path w="18288000" h="9251950">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p:cNvSpPr txBox="1">
            <a:spLocks noGrp="1"/>
          </p:cNvSpPr>
          <p:nvPr>
            <p:ph type="title"/>
          </p:nvPr>
        </p:nvSpPr>
        <p:spPr>
          <a:xfrm>
            <a:off x="9610049" y="1515974"/>
            <a:ext cx="5125720" cy="939800"/>
          </a:xfrm>
          <a:prstGeom prst="rect">
            <a:avLst/>
          </a:prstGeom>
        </p:spPr>
        <p:txBody>
          <a:bodyPr vert="horz" wrap="square" lIns="0" tIns="12700" rIns="0" bIns="0" rtlCol="0">
            <a:spAutoFit/>
          </a:bodyPr>
          <a:lstStyle/>
          <a:p>
            <a:pPr marL="12700">
              <a:lnSpc>
                <a:spcPct val="100000"/>
              </a:lnSpc>
              <a:spcBef>
                <a:spcPts val="100"/>
              </a:spcBef>
            </a:pPr>
            <a:r>
              <a:rPr sz="6000" spc="20" dirty="0">
                <a:latin typeface="Times New Roman"/>
                <a:cs typeface="Times New Roman"/>
              </a:rPr>
              <a:t>Diagnosti</a:t>
            </a:r>
            <a:r>
              <a:rPr sz="6000" spc="25" dirty="0">
                <a:latin typeface="Times New Roman"/>
                <a:cs typeface="Times New Roman"/>
              </a:rPr>
              <a:t>c</a:t>
            </a:r>
            <a:r>
              <a:rPr sz="6000" spc="-365" dirty="0">
                <a:latin typeface="Times New Roman"/>
                <a:cs typeface="Times New Roman"/>
              </a:rPr>
              <a:t> </a:t>
            </a:r>
            <a:r>
              <a:rPr sz="6000" spc="15" dirty="0">
                <a:latin typeface="Times New Roman"/>
                <a:cs typeface="Times New Roman"/>
              </a:rPr>
              <a:t>Tests</a:t>
            </a:r>
            <a:endParaRPr sz="6000">
              <a:latin typeface="Times New Roman"/>
              <a:cs typeface="Times New Roman"/>
            </a:endParaRPr>
          </a:p>
        </p:txBody>
      </p:sp>
      <p:pic>
        <p:nvPicPr>
          <p:cNvPr id="7" name="object 7"/>
          <p:cNvPicPr/>
          <p:nvPr/>
        </p:nvPicPr>
        <p:blipFill>
          <a:blip r:embed="rId3" cstate="print"/>
          <a:stretch>
            <a:fillRect/>
          </a:stretch>
        </p:blipFill>
        <p:spPr>
          <a:xfrm>
            <a:off x="10981055" y="3508590"/>
            <a:ext cx="2746883" cy="343801"/>
          </a:xfrm>
          <a:prstGeom prst="rect">
            <a:avLst/>
          </a:prstGeom>
        </p:spPr>
      </p:pic>
      <p:sp>
        <p:nvSpPr>
          <p:cNvPr id="8" name="object 8"/>
          <p:cNvSpPr txBox="1"/>
          <p:nvPr/>
        </p:nvSpPr>
        <p:spPr>
          <a:xfrm>
            <a:off x="9617291" y="3420110"/>
            <a:ext cx="7452359" cy="2569845"/>
          </a:xfrm>
          <a:prstGeom prst="rect">
            <a:avLst/>
          </a:prstGeom>
        </p:spPr>
        <p:txBody>
          <a:bodyPr vert="horz" wrap="square" lIns="0" tIns="7620" rIns="0" bIns="0" rtlCol="0">
            <a:spAutoFit/>
          </a:bodyPr>
          <a:lstStyle/>
          <a:p>
            <a:pPr marL="12700" marR="5080">
              <a:lnSpc>
                <a:spcPct val="101400"/>
              </a:lnSpc>
              <a:spcBef>
                <a:spcPts val="60"/>
              </a:spcBef>
            </a:pPr>
            <a:r>
              <a:rPr sz="2750" spc="-195" dirty="0">
                <a:solidFill>
                  <a:srgbClr val="332C2C"/>
                </a:solidFill>
                <a:latin typeface="Verdana"/>
                <a:cs typeface="Verdana"/>
              </a:rPr>
              <a:t>S</a:t>
            </a:r>
            <a:r>
              <a:rPr sz="2750" spc="-5" dirty="0">
                <a:solidFill>
                  <a:srgbClr val="332C2C"/>
                </a:solidFill>
                <a:latin typeface="Verdana"/>
                <a:cs typeface="Verdana"/>
              </a:rPr>
              <a:t>e</a:t>
            </a:r>
            <a:r>
              <a:rPr sz="2750" spc="-180" dirty="0">
                <a:solidFill>
                  <a:srgbClr val="332C2C"/>
                </a:solidFill>
                <a:latin typeface="Verdana"/>
                <a:cs typeface="Verdana"/>
              </a:rPr>
              <a:t>v</a:t>
            </a:r>
            <a:r>
              <a:rPr sz="2750" spc="20" dirty="0">
                <a:solidFill>
                  <a:srgbClr val="332C2C"/>
                </a:solidFill>
                <a:latin typeface="Verdana"/>
                <a:cs typeface="Verdana"/>
              </a:rPr>
              <a:t>e</a:t>
            </a:r>
            <a:r>
              <a:rPr sz="2750" spc="-200" dirty="0">
                <a:solidFill>
                  <a:srgbClr val="332C2C"/>
                </a:solidFill>
                <a:latin typeface="Verdana"/>
                <a:cs typeface="Verdana"/>
              </a:rPr>
              <a:t>r</a:t>
            </a:r>
            <a:r>
              <a:rPr sz="2750" spc="-35" dirty="0">
                <a:solidFill>
                  <a:srgbClr val="332C2C"/>
                </a:solidFill>
                <a:latin typeface="Verdana"/>
                <a:cs typeface="Verdana"/>
              </a:rPr>
              <a:t>a</a:t>
            </a:r>
            <a:r>
              <a:rPr sz="2750" spc="-15" dirty="0">
                <a:solidFill>
                  <a:srgbClr val="332C2C"/>
                </a:solidFill>
                <a:latin typeface="Verdana"/>
                <a:cs typeface="Verdana"/>
              </a:rPr>
              <a:t>l</a:t>
            </a:r>
            <a:r>
              <a:rPr sz="2750" spc="-245" dirty="0">
                <a:solidFill>
                  <a:srgbClr val="332C2C"/>
                </a:solidFill>
                <a:latin typeface="Verdana"/>
                <a:cs typeface="Verdana"/>
              </a:rPr>
              <a:t> </a:t>
            </a:r>
            <a:r>
              <a:rPr sz="2750" spc="145" dirty="0">
                <a:latin typeface="Verdana"/>
                <a:cs typeface="Verdana"/>
              </a:rPr>
              <a:t>d</a:t>
            </a:r>
            <a:r>
              <a:rPr sz="2750" spc="-20" dirty="0">
                <a:latin typeface="Verdana"/>
                <a:cs typeface="Verdana"/>
              </a:rPr>
              <a:t>i</a:t>
            </a:r>
            <a:r>
              <a:rPr sz="2750" spc="-35" dirty="0">
                <a:latin typeface="Verdana"/>
                <a:cs typeface="Verdana"/>
              </a:rPr>
              <a:t>a</a:t>
            </a:r>
            <a:r>
              <a:rPr sz="2750" spc="165" dirty="0">
                <a:latin typeface="Verdana"/>
                <a:cs typeface="Verdana"/>
              </a:rPr>
              <a:t>g</a:t>
            </a:r>
            <a:r>
              <a:rPr sz="2750" spc="114" dirty="0">
                <a:latin typeface="Verdana"/>
                <a:cs typeface="Verdana"/>
              </a:rPr>
              <a:t>n</a:t>
            </a:r>
            <a:r>
              <a:rPr sz="2750" spc="50" dirty="0">
                <a:latin typeface="Verdana"/>
                <a:cs typeface="Verdana"/>
              </a:rPr>
              <a:t>o</a:t>
            </a:r>
            <a:r>
              <a:rPr sz="2750" spc="-95" dirty="0">
                <a:latin typeface="Verdana"/>
                <a:cs typeface="Verdana"/>
              </a:rPr>
              <a:t>s</a:t>
            </a:r>
            <a:r>
              <a:rPr sz="2750" spc="30" dirty="0">
                <a:latin typeface="Verdana"/>
                <a:cs typeface="Verdana"/>
              </a:rPr>
              <a:t>t</a:t>
            </a:r>
            <a:r>
              <a:rPr sz="2750" spc="-20" dirty="0">
                <a:latin typeface="Verdana"/>
                <a:cs typeface="Verdana"/>
              </a:rPr>
              <a:t>i</a:t>
            </a:r>
            <a:r>
              <a:rPr sz="2750" spc="114" dirty="0">
                <a:latin typeface="Verdana"/>
                <a:cs typeface="Verdana"/>
              </a:rPr>
              <a:t>c</a:t>
            </a:r>
            <a:r>
              <a:rPr sz="2750" spc="-250" dirty="0">
                <a:latin typeface="Verdana"/>
                <a:cs typeface="Verdana"/>
              </a:rPr>
              <a:t> </a:t>
            </a:r>
            <a:r>
              <a:rPr sz="2750" spc="-20" dirty="0">
                <a:latin typeface="Verdana"/>
                <a:cs typeface="Verdana"/>
              </a:rPr>
              <a:t>t</a:t>
            </a:r>
            <a:r>
              <a:rPr sz="2750" spc="20" dirty="0">
                <a:latin typeface="Verdana"/>
                <a:cs typeface="Verdana"/>
              </a:rPr>
              <a:t>e</a:t>
            </a:r>
            <a:r>
              <a:rPr sz="2750" spc="-95" dirty="0">
                <a:latin typeface="Verdana"/>
                <a:cs typeface="Verdana"/>
              </a:rPr>
              <a:t>s</a:t>
            </a:r>
            <a:r>
              <a:rPr sz="2750" spc="30" dirty="0">
                <a:latin typeface="Verdana"/>
                <a:cs typeface="Verdana"/>
              </a:rPr>
              <a:t>t</a:t>
            </a:r>
            <a:r>
              <a:rPr sz="2750" spc="-90" dirty="0">
                <a:latin typeface="Verdana"/>
                <a:cs typeface="Verdana"/>
              </a:rPr>
              <a:t>s</a:t>
            </a:r>
            <a:r>
              <a:rPr sz="2750" spc="-250" dirty="0">
                <a:latin typeface="Verdana"/>
                <a:cs typeface="Verdana"/>
              </a:rPr>
              <a:t> </a:t>
            </a:r>
            <a:r>
              <a:rPr sz="2750" spc="-35" dirty="0">
                <a:solidFill>
                  <a:srgbClr val="332C2C"/>
                </a:solidFill>
                <a:latin typeface="Verdana"/>
                <a:cs typeface="Verdana"/>
              </a:rPr>
              <a:t>a</a:t>
            </a:r>
            <a:r>
              <a:rPr sz="2750" spc="-110" dirty="0">
                <a:solidFill>
                  <a:srgbClr val="332C2C"/>
                </a:solidFill>
                <a:latin typeface="Verdana"/>
                <a:cs typeface="Verdana"/>
              </a:rPr>
              <a:t>r</a:t>
            </a:r>
            <a:r>
              <a:rPr sz="2750" spc="25" dirty="0">
                <a:solidFill>
                  <a:srgbClr val="332C2C"/>
                </a:solidFill>
                <a:latin typeface="Verdana"/>
                <a:cs typeface="Verdana"/>
              </a:rPr>
              <a:t>e</a:t>
            </a:r>
            <a:r>
              <a:rPr sz="2750" spc="-250" dirty="0">
                <a:solidFill>
                  <a:srgbClr val="332C2C"/>
                </a:solidFill>
                <a:latin typeface="Verdana"/>
                <a:cs typeface="Verdana"/>
              </a:rPr>
              <a:t> </a:t>
            </a:r>
            <a:r>
              <a:rPr sz="2750" spc="105" dirty="0">
                <a:solidFill>
                  <a:srgbClr val="332C2C"/>
                </a:solidFill>
                <a:latin typeface="Verdana"/>
                <a:cs typeface="Verdana"/>
              </a:rPr>
              <a:t>u</a:t>
            </a:r>
            <a:r>
              <a:rPr sz="2750" spc="-95" dirty="0">
                <a:solidFill>
                  <a:srgbClr val="332C2C"/>
                </a:solidFill>
                <a:latin typeface="Verdana"/>
                <a:cs typeface="Verdana"/>
              </a:rPr>
              <a:t>s</a:t>
            </a:r>
            <a:r>
              <a:rPr sz="2750" spc="20" dirty="0">
                <a:solidFill>
                  <a:srgbClr val="332C2C"/>
                </a:solidFill>
                <a:latin typeface="Verdana"/>
                <a:cs typeface="Verdana"/>
              </a:rPr>
              <a:t>e</a:t>
            </a:r>
            <a:r>
              <a:rPr sz="2750" spc="150" dirty="0">
                <a:solidFill>
                  <a:srgbClr val="332C2C"/>
                </a:solidFill>
                <a:latin typeface="Verdana"/>
                <a:cs typeface="Verdana"/>
              </a:rPr>
              <a:t>d</a:t>
            </a:r>
            <a:r>
              <a:rPr sz="2750" spc="-250" dirty="0">
                <a:solidFill>
                  <a:srgbClr val="332C2C"/>
                </a:solidFill>
                <a:latin typeface="Verdana"/>
                <a:cs typeface="Verdana"/>
              </a:rPr>
              <a:t> </a:t>
            </a:r>
            <a:r>
              <a:rPr sz="2750" spc="-20" dirty="0">
                <a:solidFill>
                  <a:srgbClr val="332C2C"/>
                </a:solidFill>
                <a:latin typeface="Verdana"/>
                <a:cs typeface="Verdana"/>
              </a:rPr>
              <a:t>t</a:t>
            </a:r>
            <a:r>
              <a:rPr sz="2750" spc="55" dirty="0">
                <a:solidFill>
                  <a:srgbClr val="332C2C"/>
                </a:solidFill>
                <a:latin typeface="Verdana"/>
                <a:cs typeface="Verdana"/>
              </a:rPr>
              <a:t>o</a:t>
            </a:r>
            <a:r>
              <a:rPr sz="2750" spc="-250" dirty="0">
                <a:solidFill>
                  <a:srgbClr val="332C2C"/>
                </a:solidFill>
                <a:latin typeface="Verdana"/>
                <a:cs typeface="Verdana"/>
              </a:rPr>
              <a:t> </a:t>
            </a:r>
            <a:r>
              <a:rPr sz="2750" spc="145" dirty="0">
                <a:solidFill>
                  <a:srgbClr val="332C2C"/>
                </a:solidFill>
                <a:latin typeface="Verdana"/>
                <a:cs typeface="Verdana"/>
              </a:rPr>
              <a:t>d</a:t>
            </a:r>
            <a:r>
              <a:rPr sz="2750" spc="20" dirty="0">
                <a:solidFill>
                  <a:srgbClr val="332C2C"/>
                </a:solidFill>
                <a:latin typeface="Verdana"/>
                <a:cs typeface="Verdana"/>
              </a:rPr>
              <a:t>e</a:t>
            </a:r>
            <a:r>
              <a:rPr sz="2750" spc="-20" dirty="0">
                <a:solidFill>
                  <a:srgbClr val="332C2C"/>
                </a:solidFill>
                <a:latin typeface="Verdana"/>
                <a:cs typeface="Verdana"/>
              </a:rPr>
              <a:t>t</a:t>
            </a:r>
            <a:r>
              <a:rPr sz="2750" spc="20" dirty="0">
                <a:solidFill>
                  <a:srgbClr val="332C2C"/>
                </a:solidFill>
                <a:latin typeface="Verdana"/>
                <a:cs typeface="Verdana"/>
              </a:rPr>
              <a:t>e</a:t>
            </a:r>
            <a:r>
              <a:rPr sz="2750" spc="130" dirty="0">
                <a:solidFill>
                  <a:srgbClr val="332C2C"/>
                </a:solidFill>
                <a:latin typeface="Verdana"/>
                <a:cs typeface="Verdana"/>
              </a:rPr>
              <a:t>c</a:t>
            </a:r>
            <a:r>
              <a:rPr sz="2750" spc="30" dirty="0">
                <a:solidFill>
                  <a:srgbClr val="332C2C"/>
                </a:solidFill>
                <a:latin typeface="Verdana"/>
                <a:cs typeface="Verdana"/>
              </a:rPr>
              <a:t>t  </a:t>
            </a:r>
            <a:r>
              <a:rPr sz="2750" spc="10" dirty="0">
                <a:solidFill>
                  <a:srgbClr val="332C2C"/>
                </a:solidFill>
                <a:latin typeface="Verdana"/>
                <a:cs typeface="Verdana"/>
              </a:rPr>
              <a:t>heart </a:t>
            </a:r>
            <a:r>
              <a:rPr sz="2750" spc="-65" dirty="0">
                <a:solidFill>
                  <a:srgbClr val="332C2C"/>
                </a:solidFill>
                <a:latin typeface="Verdana"/>
                <a:cs typeface="Verdana"/>
              </a:rPr>
              <a:t>disease, </a:t>
            </a:r>
            <a:r>
              <a:rPr sz="2750" spc="55" dirty="0">
                <a:solidFill>
                  <a:srgbClr val="332C2C"/>
                </a:solidFill>
                <a:latin typeface="Verdana"/>
                <a:cs typeface="Verdana"/>
              </a:rPr>
              <a:t>such </a:t>
            </a:r>
            <a:r>
              <a:rPr sz="2750" spc="-60" dirty="0">
                <a:solidFill>
                  <a:srgbClr val="332C2C"/>
                </a:solidFill>
                <a:latin typeface="Verdana"/>
                <a:cs typeface="Verdana"/>
              </a:rPr>
              <a:t>as </a:t>
            </a:r>
            <a:r>
              <a:rPr sz="2750" spc="25" dirty="0">
                <a:solidFill>
                  <a:srgbClr val="332C2C"/>
                </a:solidFill>
                <a:latin typeface="Verdana"/>
                <a:cs typeface="Verdana"/>
              </a:rPr>
              <a:t>electrocardiogram </a:t>
            </a:r>
            <a:r>
              <a:rPr sz="2750" spc="30" dirty="0">
                <a:solidFill>
                  <a:srgbClr val="332C2C"/>
                </a:solidFill>
                <a:latin typeface="Verdana"/>
                <a:cs typeface="Verdana"/>
              </a:rPr>
              <a:t> </a:t>
            </a:r>
            <a:r>
              <a:rPr sz="2750" spc="-170" dirty="0">
                <a:solidFill>
                  <a:srgbClr val="332C2C"/>
                </a:solidFill>
                <a:latin typeface="Verdana"/>
                <a:cs typeface="Verdana"/>
              </a:rPr>
              <a:t>(ECG), </a:t>
            </a:r>
            <a:r>
              <a:rPr sz="2750" spc="-60" dirty="0">
                <a:solidFill>
                  <a:srgbClr val="332C2C"/>
                </a:solidFill>
                <a:latin typeface="Verdana"/>
                <a:cs typeface="Verdana"/>
              </a:rPr>
              <a:t>stress </a:t>
            </a:r>
            <a:r>
              <a:rPr sz="2750" spc="-90" dirty="0">
                <a:solidFill>
                  <a:srgbClr val="332C2C"/>
                </a:solidFill>
                <a:latin typeface="Verdana"/>
                <a:cs typeface="Verdana"/>
              </a:rPr>
              <a:t>test, </a:t>
            </a:r>
            <a:r>
              <a:rPr sz="2750" spc="10" dirty="0">
                <a:solidFill>
                  <a:srgbClr val="332C2C"/>
                </a:solidFill>
                <a:latin typeface="Verdana"/>
                <a:cs typeface="Verdana"/>
              </a:rPr>
              <a:t>echocardiogram, </a:t>
            </a:r>
            <a:r>
              <a:rPr sz="2750" spc="80" dirty="0">
                <a:solidFill>
                  <a:srgbClr val="332C2C"/>
                </a:solidFill>
                <a:latin typeface="Verdana"/>
                <a:cs typeface="Verdana"/>
              </a:rPr>
              <a:t>and </a:t>
            </a:r>
            <a:r>
              <a:rPr sz="2750" spc="85" dirty="0">
                <a:solidFill>
                  <a:srgbClr val="332C2C"/>
                </a:solidFill>
                <a:latin typeface="Verdana"/>
                <a:cs typeface="Verdana"/>
              </a:rPr>
              <a:t> </a:t>
            </a:r>
            <a:r>
              <a:rPr sz="2750" spc="25" dirty="0">
                <a:solidFill>
                  <a:srgbClr val="332C2C"/>
                </a:solidFill>
                <a:latin typeface="Verdana"/>
                <a:cs typeface="Verdana"/>
              </a:rPr>
              <a:t>cardiac</a:t>
            </a:r>
            <a:r>
              <a:rPr sz="2750" spc="-250" dirty="0">
                <a:solidFill>
                  <a:srgbClr val="332C2C"/>
                </a:solidFill>
                <a:latin typeface="Verdana"/>
                <a:cs typeface="Verdana"/>
              </a:rPr>
              <a:t> </a:t>
            </a:r>
            <a:r>
              <a:rPr sz="2750" spc="-15" dirty="0">
                <a:solidFill>
                  <a:srgbClr val="332C2C"/>
                </a:solidFill>
                <a:latin typeface="Verdana"/>
                <a:cs typeface="Verdana"/>
              </a:rPr>
              <a:t>catheterization.</a:t>
            </a:r>
            <a:r>
              <a:rPr sz="2750" spc="-240" dirty="0">
                <a:solidFill>
                  <a:srgbClr val="332C2C"/>
                </a:solidFill>
                <a:latin typeface="Verdana"/>
                <a:cs typeface="Verdana"/>
              </a:rPr>
              <a:t> </a:t>
            </a:r>
            <a:r>
              <a:rPr sz="2750" spc="-10" dirty="0">
                <a:solidFill>
                  <a:srgbClr val="332C2C"/>
                </a:solidFill>
                <a:latin typeface="Verdana"/>
                <a:cs typeface="Verdana"/>
              </a:rPr>
              <a:t>These</a:t>
            </a:r>
            <a:r>
              <a:rPr sz="2750" spc="-250" dirty="0">
                <a:solidFill>
                  <a:srgbClr val="332C2C"/>
                </a:solidFill>
                <a:latin typeface="Verdana"/>
                <a:cs typeface="Verdana"/>
              </a:rPr>
              <a:t> </a:t>
            </a:r>
            <a:r>
              <a:rPr sz="2750" spc="-30" dirty="0">
                <a:solidFill>
                  <a:srgbClr val="332C2C"/>
                </a:solidFill>
                <a:latin typeface="Verdana"/>
                <a:cs typeface="Verdana"/>
              </a:rPr>
              <a:t>tests</a:t>
            </a:r>
            <a:r>
              <a:rPr sz="2750" spc="-245" dirty="0">
                <a:solidFill>
                  <a:srgbClr val="332C2C"/>
                </a:solidFill>
                <a:latin typeface="Verdana"/>
                <a:cs typeface="Verdana"/>
              </a:rPr>
              <a:t> </a:t>
            </a:r>
            <a:r>
              <a:rPr sz="2750" spc="65" dirty="0">
                <a:solidFill>
                  <a:srgbClr val="332C2C"/>
                </a:solidFill>
                <a:latin typeface="Verdana"/>
                <a:cs typeface="Verdana"/>
              </a:rPr>
              <a:t>help</a:t>
            </a:r>
            <a:r>
              <a:rPr sz="2750" spc="-245" dirty="0">
                <a:solidFill>
                  <a:srgbClr val="332C2C"/>
                </a:solidFill>
                <a:latin typeface="Verdana"/>
                <a:cs typeface="Verdana"/>
              </a:rPr>
              <a:t> </a:t>
            </a:r>
            <a:r>
              <a:rPr sz="2750" spc="50" dirty="0">
                <a:solidFill>
                  <a:srgbClr val="332C2C"/>
                </a:solidFill>
                <a:latin typeface="Verdana"/>
                <a:cs typeface="Verdana"/>
              </a:rPr>
              <a:t>in </a:t>
            </a:r>
            <a:r>
              <a:rPr sz="2750" spc="-955" dirty="0">
                <a:solidFill>
                  <a:srgbClr val="332C2C"/>
                </a:solidFill>
                <a:latin typeface="Verdana"/>
                <a:cs typeface="Verdana"/>
              </a:rPr>
              <a:t> </a:t>
            </a:r>
            <a:r>
              <a:rPr sz="2750" spc="-5" dirty="0">
                <a:solidFill>
                  <a:srgbClr val="332C2C"/>
                </a:solidFill>
                <a:latin typeface="Verdana"/>
                <a:cs typeface="Verdana"/>
              </a:rPr>
              <a:t>e</a:t>
            </a:r>
            <a:r>
              <a:rPr sz="2750" spc="-180" dirty="0">
                <a:solidFill>
                  <a:srgbClr val="332C2C"/>
                </a:solidFill>
                <a:latin typeface="Verdana"/>
                <a:cs typeface="Verdana"/>
              </a:rPr>
              <a:t>v</a:t>
            </a:r>
            <a:r>
              <a:rPr sz="2750" spc="-35" dirty="0">
                <a:solidFill>
                  <a:srgbClr val="332C2C"/>
                </a:solidFill>
                <a:latin typeface="Verdana"/>
                <a:cs typeface="Verdana"/>
              </a:rPr>
              <a:t>a</a:t>
            </a:r>
            <a:r>
              <a:rPr sz="2750" spc="-20" dirty="0">
                <a:solidFill>
                  <a:srgbClr val="332C2C"/>
                </a:solidFill>
                <a:latin typeface="Verdana"/>
                <a:cs typeface="Verdana"/>
              </a:rPr>
              <a:t>l</a:t>
            </a:r>
            <a:r>
              <a:rPr sz="2750" spc="105" dirty="0">
                <a:solidFill>
                  <a:srgbClr val="332C2C"/>
                </a:solidFill>
                <a:latin typeface="Verdana"/>
                <a:cs typeface="Verdana"/>
              </a:rPr>
              <a:t>u</a:t>
            </a:r>
            <a:r>
              <a:rPr sz="2750" spc="-35" dirty="0">
                <a:solidFill>
                  <a:srgbClr val="332C2C"/>
                </a:solidFill>
                <a:latin typeface="Verdana"/>
                <a:cs typeface="Verdana"/>
              </a:rPr>
              <a:t>a</a:t>
            </a:r>
            <a:r>
              <a:rPr sz="2750" spc="30" dirty="0">
                <a:solidFill>
                  <a:srgbClr val="332C2C"/>
                </a:solidFill>
                <a:latin typeface="Verdana"/>
                <a:cs typeface="Verdana"/>
              </a:rPr>
              <a:t>t</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5" dirty="0">
                <a:solidFill>
                  <a:srgbClr val="332C2C"/>
                </a:solidFill>
                <a:latin typeface="Verdana"/>
                <a:cs typeface="Verdana"/>
              </a:rPr>
              <a:t>e</a:t>
            </a:r>
            <a:r>
              <a:rPr sz="2750" spc="-250" dirty="0">
                <a:solidFill>
                  <a:srgbClr val="332C2C"/>
                </a:solidFill>
                <a:latin typeface="Verdana"/>
                <a:cs typeface="Verdana"/>
              </a:rPr>
              <a:t> </a:t>
            </a:r>
            <a:r>
              <a:rPr sz="2750" spc="114" dirty="0">
                <a:solidFill>
                  <a:srgbClr val="332C2C"/>
                </a:solidFill>
                <a:latin typeface="Verdana"/>
                <a:cs typeface="Verdana"/>
              </a:rPr>
              <a:t>h</a:t>
            </a:r>
            <a:r>
              <a:rPr sz="2750" spc="-20" dirty="0">
                <a:solidFill>
                  <a:srgbClr val="332C2C"/>
                </a:solidFill>
                <a:latin typeface="Verdana"/>
                <a:cs typeface="Verdana"/>
              </a:rPr>
              <a:t>e</a:t>
            </a:r>
            <a:r>
              <a:rPr sz="2750" spc="-35" dirty="0">
                <a:solidFill>
                  <a:srgbClr val="332C2C"/>
                </a:solidFill>
                <a:latin typeface="Verdana"/>
                <a:cs typeface="Verdana"/>
              </a:rPr>
              <a:t>a</a:t>
            </a:r>
            <a:r>
              <a:rPr sz="2750" spc="-30" dirty="0">
                <a:solidFill>
                  <a:srgbClr val="332C2C"/>
                </a:solidFill>
                <a:latin typeface="Verdana"/>
                <a:cs typeface="Verdana"/>
              </a:rPr>
              <a:t>r</a:t>
            </a:r>
            <a:r>
              <a:rPr sz="2750" spc="30" dirty="0">
                <a:solidFill>
                  <a:srgbClr val="332C2C"/>
                </a:solidFill>
                <a:latin typeface="Verdana"/>
                <a:cs typeface="Verdana"/>
              </a:rPr>
              <a:t>t</a:t>
            </a:r>
            <a:r>
              <a:rPr sz="2750" spc="-190" dirty="0">
                <a:solidFill>
                  <a:srgbClr val="332C2C"/>
                </a:solidFill>
                <a:latin typeface="Verdana"/>
                <a:cs typeface="Verdana"/>
              </a:rPr>
              <a:t>'</a:t>
            </a:r>
            <a:r>
              <a:rPr sz="2750" spc="-90" dirty="0">
                <a:solidFill>
                  <a:srgbClr val="332C2C"/>
                </a:solidFill>
                <a:latin typeface="Verdana"/>
                <a:cs typeface="Verdana"/>
              </a:rPr>
              <a:t>s</a:t>
            </a:r>
            <a:r>
              <a:rPr sz="2750" spc="-250" dirty="0">
                <a:solidFill>
                  <a:srgbClr val="332C2C"/>
                </a:solidFill>
                <a:latin typeface="Verdana"/>
                <a:cs typeface="Verdana"/>
              </a:rPr>
              <a:t> </a:t>
            </a:r>
            <a:r>
              <a:rPr sz="2750" spc="-40" dirty="0">
                <a:solidFill>
                  <a:srgbClr val="332C2C"/>
                </a:solidFill>
                <a:latin typeface="Verdana"/>
                <a:cs typeface="Verdana"/>
              </a:rPr>
              <a:t>f</a:t>
            </a:r>
            <a:r>
              <a:rPr sz="2750" spc="105" dirty="0">
                <a:solidFill>
                  <a:srgbClr val="332C2C"/>
                </a:solidFill>
                <a:latin typeface="Verdana"/>
                <a:cs typeface="Verdana"/>
              </a:rPr>
              <a:t>u</a:t>
            </a:r>
            <a:r>
              <a:rPr sz="2750" spc="114" dirty="0">
                <a:solidFill>
                  <a:srgbClr val="332C2C"/>
                </a:solidFill>
                <a:latin typeface="Verdana"/>
                <a:cs typeface="Verdana"/>
              </a:rPr>
              <a:t>n</a:t>
            </a:r>
            <a:r>
              <a:rPr sz="2750" spc="130" dirty="0">
                <a:solidFill>
                  <a:srgbClr val="332C2C"/>
                </a:solidFill>
                <a:latin typeface="Verdana"/>
                <a:cs typeface="Verdana"/>
              </a:rPr>
              <a:t>c</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20" dirty="0">
                <a:solidFill>
                  <a:srgbClr val="332C2C"/>
                </a:solidFill>
                <a:latin typeface="Verdana"/>
                <a:cs typeface="Verdana"/>
              </a:rPr>
              <a:t>n</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05" dirty="0">
                <a:solidFill>
                  <a:srgbClr val="332C2C"/>
                </a:solidFill>
                <a:latin typeface="Verdana"/>
                <a:cs typeface="Verdana"/>
              </a:rPr>
              <a:t>d  </a:t>
            </a:r>
            <a:r>
              <a:rPr sz="2750" spc="-20" dirty="0">
                <a:solidFill>
                  <a:srgbClr val="332C2C"/>
                </a:solidFill>
                <a:latin typeface="Verdana"/>
                <a:cs typeface="Verdana"/>
              </a:rPr>
              <a:t>i</a:t>
            </a:r>
            <a:r>
              <a:rPr sz="2750" spc="145" dirty="0">
                <a:solidFill>
                  <a:srgbClr val="332C2C"/>
                </a:solidFill>
                <a:latin typeface="Verdana"/>
                <a:cs typeface="Verdana"/>
              </a:rPr>
              <a:t>d</a:t>
            </a:r>
            <a:r>
              <a:rPr sz="2750" spc="20" dirty="0">
                <a:solidFill>
                  <a:srgbClr val="332C2C"/>
                </a:solidFill>
                <a:latin typeface="Verdana"/>
                <a:cs typeface="Verdana"/>
              </a:rPr>
              <a:t>e</a:t>
            </a:r>
            <a:r>
              <a:rPr sz="2750" spc="114" dirty="0">
                <a:solidFill>
                  <a:srgbClr val="332C2C"/>
                </a:solidFill>
                <a:latin typeface="Verdana"/>
                <a:cs typeface="Verdana"/>
              </a:rPr>
              <a:t>n</a:t>
            </a:r>
            <a:r>
              <a:rPr sz="2750" spc="30" dirty="0">
                <a:solidFill>
                  <a:srgbClr val="332C2C"/>
                </a:solidFill>
                <a:latin typeface="Verdana"/>
                <a:cs typeface="Verdana"/>
              </a:rPr>
              <a:t>t</a:t>
            </a:r>
            <a:r>
              <a:rPr sz="2750" spc="-20" dirty="0">
                <a:solidFill>
                  <a:srgbClr val="332C2C"/>
                </a:solidFill>
                <a:latin typeface="Verdana"/>
                <a:cs typeface="Verdana"/>
              </a:rPr>
              <a:t>i</a:t>
            </a:r>
            <a:r>
              <a:rPr sz="2750" spc="-10" dirty="0">
                <a:solidFill>
                  <a:srgbClr val="332C2C"/>
                </a:solidFill>
                <a:latin typeface="Verdana"/>
                <a:cs typeface="Verdana"/>
              </a:rPr>
              <a:t>f</a:t>
            </a:r>
            <a:r>
              <a:rPr sz="2750" spc="-140" dirty="0">
                <a:solidFill>
                  <a:srgbClr val="332C2C"/>
                </a:solidFill>
                <a:latin typeface="Verdana"/>
                <a:cs typeface="Verdana"/>
              </a:rPr>
              <a:t>y</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35" dirty="0">
                <a:solidFill>
                  <a:srgbClr val="332C2C"/>
                </a:solidFill>
                <a:latin typeface="Verdana"/>
                <a:cs typeface="Verdana"/>
              </a:rPr>
              <a:t>a</a:t>
            </a:r>
            <a:r>
              <a:rPr sz="2750" spc="90" dirty="0">
                <a:solidFill>
                  <a:srgbClr val="332C2C"/>
                </a:solidFill>
                <a:latin typeface="Verdana"/>
                <a:cs typeface="Verdana"/>
              </a:rPr>
              <a:t>n</a:t>
            </a:r>
            <a:r>
              <a:rPr sz="2750" spc="-135" dirty="0">
                <a:solidFill>
                  <a:srgbClr val="332C2C"/>
                </a:solidFill>
                <a:latin typeface="Verdana"/>
                <a:cs typeface="Verdana"/>
              </a:rPr>
              <a:t>y</a:t>
            </a:r>
            <a:r>
              <a:rPr sz="2750" spc="-250" dirty="0">
                <a:solidFill>
                  <a:srgbClr val="332C2C"/>
                </a:solidFill>
                <a:latin typeface="Verdana"/>
                <a:cs typeface="Verdana"/>
              </a:rPr>
              <a:t> </a:t>
            </a:r>
            <a:r>
              <a:rPr sz="2750" spc="145" dirty="0">
                <a:solidFill>
                  <a:srgbClr val="332C2C"/>
                </a:solidFill>
                <a:latin typeface="Verdana"/>
                <a:cs typeface="Verdana"/>
              </a:rPr>
              <a:t>p</a:t>
            </a:r>
            <a:r>
              <a:rPr sz="2750" spc="50" dirty="0">
                <a:solidFill>
                  <a:srgbClr val="332C2C"/>
                </a:solidFill>
                <a:latin typeface="Verdana"/>
                <a:cs typeface="Verdana"/>
              </a:rPr>
              <a:t>o</a:t>
            </a:r>
            <a:r>
              <a:rPr sz="2750" spc="-20" dirty="0">
                <a:solidFill>
                  <a:srgbClr val="332C2C"/>
                </a:solidFill>
                <a:latin typeface="Verdana"/>
                <a:cs typeface="Verdana"/>
              </a:rPr>
              <a:t>t</a:t>
            </a:r>
            <a:r>
              <a:rPr sz="2750" spc="20" dirty="0">
                <a:solidFill>
                  <a:srgbClr val="332C2C"/>
                </a:solidFill>
                <a:latin typeface="Verdana"/>
                <a:cs typeface="Verdana"/>
              </a:rPr>
              <a:t>e</a:t>
            </a:r>
            <a:r>
              <a:rPr sz="2750" spc="114" dirty="0">
                <a:solidFill>
                  <a:srgbClr val="332C2C"/>
                </a:solidFill>
                <a:latin typeface="Verdana"/>
                <a:cs typeface="Verdana"/>
              </a:rPr>
              <a:t>n</a:t>
            </a:r>
            <a:r>
              <a:rPr sz="2750" spc="30" dirty="0">
                <a:solidFill>
                  <a:srgbClr val="332C2C"/>
                </a:solidFill>
                <a:latin typeface="Verdana"/>
                <a:cs typeface="Verdana"/>
              </a:rPr>
              <a:t>t</a:t>
            </a:r>
            <a:r>
              <a:rPr sz="2750" spc="-20" dirty="0">
                <a:solidFill>
                  <a:srgbClr val="332C2C"/>
                </a:solidFill>
                <a:latin typeface="Verdana"/>
                <a:cs typeface="Verdana"/>
              </a:rPr>
              <a:t>i</a:t>
            </a:r>
            <a:r>
              <a:rPr sz="2750" spc="-35" dirty="0">
                <a:solidFill>
                  <a:srgbClr val="332C2C"/>
                </a:solidFill>
                <a:latin typeface="Verdana"/>
                <a:cs typeface="Verdana"/>
              </a:rPr>
              <a:t>a</a:t>
            </a:r>
            <a:r>
              <a:rPr sz="2750" spc="-15" dirty="0">
                <a:solidFill>
                  <a:srgbClr val="332C2C"/>
                </a:solidFill>
                <a:latin typeface="Verdana"/>
                <a:cs typeface="Verdana"/>
              </a:rPr>
              <a:t>l</a:t>
            </a:r>
            <a:r>
              <a:rPr sz="2750" spc="-250" dirty="0">
                <a:solidFill>
                  <a:srgbClr val="332C2C"/>
                </a:solidFill>
                <a:latin typeface="Verdana"/>
                <a:cs typeface="Verdana"/>
              </a:rPr>
              <a:t> </a:t>
            </a:r>
            <a:r>
              <a:rPr sz="2750" spc="-20" dirty="0">
                <a:solidFill>
                  <a:srgbClr val="332C2C"/>
                </a:solidFill>
                <a:latin typeface="Verdana"/>
                <a:cs typeface="Verdana"/>
              </a:rPr>
              <a:t>i</a:t>
            </a:r>
            <a:r>
              <a:rPr sz="2750" spc="-95" dirty="0">
                <a:solidFill>
                  <a:srgbClr val="332C2C"/>
                </a:solidFill>
                <a:latin typeface="Verdana"/>
                <a:cs typeface="Verdana"/>
              </a:rPr>
              <a:t>ss</a:t>
            </a:r>
            <a:r>
              <a:rPr sz="2750" spc="105" dirty="0">
                <a:solidFill>
                  <a:srgbClr val="332C2C"/>
                </a:solidFill>
                <a:latin typeface="Verdana"/>
                <a:cs typeface="Verdana"/>
              </a:rPr>
              <a:t>u</a:t>
            </a:r>
            <a:r>
              <a:rPr sz="2750" spc="20" dirty="0">
                <a:solidFill>
                  <a:srgbClr val="332C2C"/>
                </a:solidFill>
                <a:latin typeface="Verdana"/>
                <a:cs typeface="Verdana"/>
              </a:rPr>
              <a:t>e</a:t>
            </a:r>
            <a:r>
              <a:rPr sz="2750" spc="-95" dirty="0">
                <a:solidFill>
                  <a:srgbClr val="332C2C"/>
                </a:solidFill>
                <a:latin typeface="Verdana"/>
                <a:cs typeface="Verdana"/>
              </a:rPr>
              <a:t>s</a:t>
            </a:r>
            <a:r>
              <a:rPr sz="2750" spc="-420" dirty="0">
                <a:solidFill>
                  <a:srgbClr val="332C2C"/>
                </a:solidFill>
                <a:latin typeface="Verdana"/>
                <a:cs typeface="Verdana"/>
              </a:rPr>
              <a:t>.</a:t>
            </a:r>
            <a:endParaRPr sz="2750">
              <a:latin typeface="Verdana"/>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961976"/>
            <a:ext cx="18300700" cy="6337935"/>
            <a:chOff x="0" y="3961976"/>
            <a:chExt cx="18300700" cy="6337935"/>
          </a:xfrm>
        </p:grpSpPr>
        <p:pic>
          <p:nvPicPr>
            <p:cNvPr id="3" name="object 3"/>
            <p:cNvPicPr/>
            <p:nvPr/>
          </p:nvPicPr>
          <p:blipFill>
            <a:blip r:embed="rId2" cstate="print"/>
            <a:stretch>
              <a:fillRect/>
            </a:stretch>
          </p:blipFill>
          <p:spPr>
            <a:xfrm>
              <a:off x="0" y="3961976"/>
              <a:ext cx="18288000" cy="6324600"/>
            </a:xfrm>
            <a:prstGeom prst="rect">
              <a:avLst/>
            </a:prstGeom>
          </p:spPr>
        </p:pic>
        <p:sp>
          <p:nvSpPr>
            <p:cNvPr id="4" name="object 4"/>
            <p:cNvSpPr/>
            <p:nvPr/>
          </p:nvSpPr>
          <p:spPr>
            <a:xfrm>
              <a:off x="13609302" y="6216619"/>
              <a:ext cx="4679315" cy="4070985"/>
            </a:xfrm>
            <a:custGeom>
              <a:avLst/>
              <a:gdLst/>
              <a:ahLst/>
              <a:cxnLst/>
              <a:rect l="l" t="t" r="r" b="b"/>
              <a:pathLst>
                <a:path w="4679315" h="4070984">
                  <a:moveTo>
                    <a:pt x="0" y="4070378"/>
                  </a:moveTo>
                  <a:lnTo>
                    <a:pt x="49346" y="4043276"/>
                  </a:lnTo>
                  <a:lnTo>
                    <a:pt x="88924" y="4020525"/>
                  </a:lnTo>
                  <a:lnTo>
                    <a:pt x="128075" y="3997173"/>
                  </a:lnTo>
                  <a:lnTo>
                    <a:pt x="166808" y="3973231"/>
                  </a:lnTo>
                  <a:lnTo>
                    <a:pt x="205130" y="3948710"/>
                  </a:lnTo>
                  <a:lnTo>
                    <a:pt x="243050" y="3923620"/>
                  </a:lnTo>
                  <a:lnTo>
                    <a:pt x="280576" y="3897974"/>
                  </a:lnTo>
                  <a:lnTo>
                    <a:pt x="317714" y="3871782"/>
                  </a:lnTo>
                  <a:lnTo>
                    <a:pt x="354474" y="3845056"/>
                  </a:lnTo>
                  <a:lnTo>
                    <a:pt x="390862" y="3817806"/>
                  </a:lnTo>
                  <a:lnTo>
                    <a:pt x="426888" y="3790044"/>
                  </a:lnTo>
                  <a:lnTo>
                    <a:pt x="462558" y="3761780"/>
                  </a:lnTo>
                  <a:lnTo>
                    <a:pt x="497880" y="3733027"/>
                  </a:lnTo>
                  <a:lnTo>
                    <a:pt x="532864" y="3703795"/>
                  </a:lnTo>
                  <a:lnTo>
                    <a:pt x="567516" y="3674095"/>
                  </a:lnTo>
                  <a:lnTo>
                    <a:pt x="601844" y="3643938"/>
                  </a:lnTo>
                  <a:lnTo>
                    <a:pt x="635856" y="3613336"/>
                  </a:lnTo>
                  <a:lnTo>
                    <a:pt x="669560" y="3582300"/>
                  </a:lnTo>
                  <a:lnTo>
                    <a:pt x="702965" y="3550840"/>
                  </a:lnTo>
                  <a:lnTo>
                    <a:pt x="736077" y="3518968"/>
                  </a:lnTo>
                  <a:lnTo>
                    <a:pt x="768905" y="3486696"/>
                  </a:lnTo>
                  <a:lnTo>
                    <a:pt x="801457" y="3454033"/>
                  </a:lnTo>
                  <a:lnTo>
                    <a:pt x="833740" y="3420992"/>
                  </a:lnTo>
                  <a:lnTo>
                    <a:pt x="865763" y="3387584"/>
                  </a:lnTo>
                  <a:lnTo>
                    <a:pt x="897533" y="3353819"/>
                  </a:lnTo>
                  <a:lnTo>
                    <a:pt x="929059" y="3319709"/>
                  </a:lnTo>
                  <a:lnTo>
                    <a:pt x="960347" y="3285264"/>
                  </a:lnTo>
                  <a:lnTo>
                    <a:pt x="991407" y="3250497"/>
                  </a:lnTo>
                  <a:lnTo>
                    <a:pt x="1022245" y="3215418"/>
                  </a:lnTo>
                  <a:lnTo>
                    <a:pt x="1052870" y="3180038"/>
                  </a:lnTo>
                  <a:lnTo>
                    <a:pt x="1083290" y="3144369"/>
                  </a:lnTo>
                  <a:lnTo>
                    <a:pt x="1113513" y="3108421"/>
                  </a:lnTo>
                  <a:lnTo>
                    <a:pt x="1143546" y="3072206"/>
                  </a:lnTo>
                  <a:lnTo>
                    <a:pt x="1173398" y="3035735"/>
                  </a:lnTo>
                  <a:lnTo>
                    <a:pt x="1203075" y="2999019"/>
                  </a:lnTo>
                  <a:lnTo>
                    <a:pt x="1232587" y="2962069"/>
                  </a:lnTo>
                  <a:lnTo>
                    <a:pt x="1261941" y="2924896"/>
                  </a:lnTo>
                  <a:lnTo>
                    <a:pt x="1291145" y="2887511"/>
                  </a:lnTo>
                  <a:lnTo>
                    <a:pt x="1320207" y="2849926"/>
                  </a:lnTo>
                  <a:lnTo>
                    <a:pt x="1349134" y="2812152"/>
                  </a:lnTo>
                  <a:lnTo>
                    <a:pt x="1377935" y="2774200"/>
                  </a:lnTo>
                  <a:lnTo>
                    <a:pt x="1406618" y="2736080"/>
                  </a:lnTo>
                  <a:lnTo>
                    <a:pt x="1435190" y="2697805"/>
                  </a:lnTo>
                  <a:lnTo>
                    <a:pt x="1463659" y="2659385"/>
                  </a:lnTo>
                  <a:lnTo>
                    <a:pt x="1492034" y="2620831"/>
                  </a:lnTo>
                  <a:lnTo>
                    <a:pt x="1520321" y="2582155"/>
                  </a:lnTo>
                  <a:lnTo>
                    <a:pt x="1548530" y="2543367"/>
                  </a:lnTo>
                  <a:lnTo>
                    <a:pt x="1576667" y="2504479"/>
                  </a:lnTo>
                  <a:lnTo>
                    <a:pt x="1604741" y="2465502"/>
                  </a:lnTo>
                  <a:lnTo>
                    <a:pt x="1632760" y="2426447"/>
                  </a:lnTo>
                  <a:lnTo>
                    <a:pt x="1660732" y="2387326"/>
                  </a:lnTo>
                  <a:lnTo>
                    <a:pt x="1688663" y="2348148"/>
                  </a:lnTo>
                  <a:lnTo>
                    <a:pt x="1716563" y="2308926"/>
                  </a:lnTo>
                  <a:lnTo>
                    <a:pt x="1744440" y="2269671"/>
                  </a:lnTo>
                  <a:lnTo>
                    <a:pt x="1772300" y="2230393"/>
                  </a:lnTo>
                  <a:lnTo>
                    <a:pt x="1800153" y="2191104"/>
                  </a:lnTo>
                  <a:lnTo>
                    <a:pt x="1828005" y="2151816"/>
                  </a:lnTo>
                  <a:lnTo>
                    <a:pt x="1855865" y="2112538"/>
                  </a:lnTo>
                  <a:lnTo>
                    <a:pt x="1883741" y="2073283"/>
                  </a:lnTo>
                  <a:lnTo>
                    <a:pt x="1911641" y="2034061"/>
                  </a:lnTo>
                  <a:lnTo>
                    <a:pt x="1939572" y="1994884"/>
                  </a:lnTo>
                  <a:lnTo>
                    <a:pt x="1967543" y="1955762"/>
                  </a:lnTo>
                  <a:lnTo>
                    <a:pt x="1995561" y="1916708"/>
                  </a:lnTo>
                  <a:lnTo>
                    <a:pt x="2023635" y="1877731"/>
                  </a:lnTo>
                  <a:lnTo>
                    <a:pt x="2051772" y="1838843"/>
                  </a:lnTo>
                  <a:lnTo>
                    <a:pt x="2079979" y="1800056"/>
                  </a:lnTo>
                  <a:lnTo>
                    <a:pt x="2108266" y="1761379"/>
                  </a:lnTo>
                  <a:lnTo>
                    <a:pt x="2136639" y="1722826"/>
                  </a:lnTo>
                  <a:lnTo>
                    <a:pt x="2165108" y="1684406"/>
                  </a:lnTo>
                  <a:lnTo>
                    <a:pt x="2193679" y="1646131"/>
                  </a:lnTo>
                  <a:lnTo>
                    <a:pt x="2222360" y="1608011"/>
                  </a:lnTo>
                  <a:lnTo>
                    <a:pt x="2251160" y="1570059"/>
                  </a:lnTo>
                  <a:lnTo>
                    <a:pt x="2280086" y="1532285"/>
                  </a:lnTo>
                  <a:lnTo>
                    <a:pt x="2309146" y="1494700"/>
                  </a:lnTo>
                  <a:lnTo>
                    <a:pt x="2338349" y="1457316"/>
                  </a:lnTo>
                  <a:lnTo>
                    <a:pt x="2367701" y="1420143"/>
                  </a:lnTo>
                  <a:lnTo>
                    <a:pt x="2397212" y="1383193"/>
                  </a:lnTo>
                  <a:lnTo>
                    <a:pt x="2426888" y="1346477"/>
                  </a:lnTo>
                  <a:lnTo>
                    <a:pt x="2456738" y="1310006"/>
                  </a:lnTo>
                  <a:lnTo>
                    <a:pt x="2486770" y="1273791"/>
                  </a:lnTo>
                  <a:lnTo>
                    <a:pt x="2516991" y="1237843"/>
                  </a:lnTo>
                  <a:lnTo>
                    <a:pt x="2547409" y="1202174"/>
                  </a:lnTo>
                  <a:lnTo>
                    <a:pt x="2578033" y="1166794"/>
                  </a:lnTo>
                  <a:lnTo>
                    <a:pt x="2608870" y="1131715"/>
                  </a:lnTo>
                  <a:lnTo>
                    <a:pt x="2639928" y="1096947"/>
                  </a:lnTo>
                  <a:lnTo>
                    <a:pt x="2671215" y="1062503"/>
                  </a:lnTo>
                  <a:lnTo>
                    <a:pt x="2702739" y="1028393"/>
                  </a:lnTo>
                  <a:lnTo>
                    <a:pt x="2734507" y="994628"/>
                  </a:lnTo>
                  <a:lnTo>
                    <a:pt x="2766529" y="961219"/>
                  </a:lnTo>
                  <a:lnTo>
                    <a:pt x="2798810" y="928178"/>
                  </a:lnTo>
                  <a:lnTo>
                    <a:pt x="2831361" y="895516"/>
                  </a:lnTo>
                  <a:lnTo>
                    <a:pt x="2864187" y="863243"/>
                  </a:lnTo>
                  <a:lnTo>
                    <a:pt x="2897298" y="831372"/>
                  </a:lnTo>
                  <a:lnTo>
                    <a:pt x="2930701" y="799912"/>
                  </a:lnTo>
                  <a:lnTo>
                    <a:pt x="2964404" y="768875"/>
                  </a:lnTo>
                  <a:lnTo>
                    <a:pt x="2998415" y="738273"/>
                  </a:lnTo>
                  <a:lnTo>
                    <a:pt x="3032742" y="708117"/>
                  </a:lnTo>
                  <a:lnTo>
                    <a:pt x="3067392" y="678417"/>
                  </a:lnTo>
                  <a:lnTo>
                    <a:pt x="3102374" y="649184"/>
                  </a:lnTo>
                  <a:lnTo>
                    <a:pt x="3137696" y="620431"/>
                  </a:lnTo>
                  <a:lnTo>
                    <a:pt x="3173365" y="592167"/>
                  </a:lnTo>
                  <a:lnTo>
                    <a:pt x="3209389" y="564405"/>
                  </a:lnTo>
                  <a:lnTo>
                    <a:pt x="3245777" y="537155"/>
                  </a:lnTo>
                  <a:lnTo>
                    <a:pt x="3282535" y="510429"/>
                  </a:lnTo>
                  <a:lnTo>
                    <a:pt x="3319673" y="484237"/>
                  </a:lnTo>
                  <a:lnTo>
                    <a:pt x="3357197" y="458590"/>
                  </a:lnTo>
                  <a:lnTo>
                    <a:pt x="3395117" y="433501"/>
                  </a:lnTo>
                  <a:lnTo>
                    <a:pt x="3433439" y="408980"/>
                  </a:lnTo>
                  <a:lnTo>
                    <a:pt x="3472171" y="385037"/>
                  </a:lnTo>
                  <a:lnTo>
                    <a:pt x="3511322" y="361685"/>
                  </a:lnTo>
                  <a:lnTo>
                    <a:pt x="3550899" y="338934"/>
                  </a:lnTo>
                  <a:lnTo>
                    <a:pt x="3590911" y="316796"/>
                  </a:lnTo>
                  <a:lnTo>
                    <a:pt x="3631365" y="295282"/>
                  </a:lnTo>
                  <a:lnTo>
                    <a:pt x="3672269" y="274402"/>
                  </a:lnTo>
                  <a:lnTo>
                    <a:pt x="3713630" y="254168"/>
                  </a:lnTo>
                  <a:lnTo>
                    <a:pt x="3755458" y="234591"/>
                  </a:lnTo>
                  <a:lnTo>
                    <a:pt x="3797759" y="215683"/>
                  </a:lnTo>
                  <a:lnTo>
                    <a:pt x="3840542" y="197454"/>
                  </a:lnTo>
                  <a:lnTo>
                    <a:pt x="3883814" y="179915"/>
                  </a:lnTo>
                  <a:lnTo>
                    <a:pt x="3927584" y="163078"/>
                  </a:lnTo>
                  <a:lnTo>
                    <a:pt x="3971860" y="146954"/>
                  </a:lnTo>
                  <a:lnTo>
                    <a:pt x="4016648" y="131553"/>
                  </a:lnTo>
                  <a:lnTo>
                    <a:pt x="4061957" y="116888"/>
                  </a:lnTo>
                  <a:lnTo>
                    <a:pt x="4107796" y="102969"/>
                  </a:lnTo>
                  <a:lnTo>
                    <a:pt x="4154171" y="89807"/>
                  </a:lnTo>
                  <a:lnTo>
                    <a:pt x="4201092" y="77413"/>
                  </a:lnTo>
                  <a:lnTo>
                    <a:pt x="4248565" y="65799"/>
                  </a:lnTo>
                  <a:lnTo>
                    <a:pt x="4296598" y="54976"/>
                  </a:lnTo>
                  <a:lnTo>
                    <a:pt x="4345200" y="44955"/>
                  </a:lnTo>
                  <a:lnTo>
                    <a:pt x="4394378" y="35747"/>
                  </a:lnTo>
                  <a:lnTo>
                    <a:pt x="4444141" y="27362"/>
                  </a:lnTo>
                  <a:lnTo>
                    <a:pt x="4494496" y="19813"/>
                  </a:lnTo>
                  <a:lnTo>
                    <a:pt x="4545451" y="13111"/>
                  </a:lnTo>
                  <a:lnTo>
                    <a:pt x="4597013" y="7266"/>
                  </a:lnTo>
                  <a:lnTo>
                    <a:pt x="4649192" y="2290"/>
                  </a:lnTo>
                  <a:lnTo>
                    <a:pt x="4678711" y="0"/>
                  </a:lnTo>
                </a:path>
              </a:pathLst>
            </a:custGeom>
            <a:ln w="24999">
              <a:solidFill>
                <a:srgbClr val="332C2C"/>
              </a:solidFill>
            </a:ln>
          </p:spPr>
          <p:txBody>
            <a:bodyPr wrap="square" lIns="0" tIns="0" rIns="0" bIns="0" rtlCol="0"/>
            <a:lstStyle/>
            <a:p>
              <a:endParaRPr/>
            </a:p>
          </p:txBody>
        </p:sp>
      </p:grpSp>
      <p:sp>
        <p:nvSpPr>
          <p:cNvPr id="5" name="object 5"/>
          <p:cNvSpPr/>
          <p:nvPr/>
        </p:nvSpPr>
        <p:spPr>
          <a:xfrm>
            <a:off x="0" y="548843"/>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6" name="object 6"/>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7" name="object 7"/>
          <p:cNvPicPr/>
          <p:nvPr/>
        </p:nvPicPr>
        <p:blipFill>
          <a:blip r:embed="rId3" cstate="print"/>
          <a:stretch>
            <a:fillRect/>
          </a:stretch>
        </p:blipFill>
        <p:spPr>
          <a:xfrm>
            <a:off x="2694368" y="2545283"/>
            <a:ext cx="2049513" cy="274967"/>
          </a:xfrm>
          <a:prstGeom prst="rect">
            <a:avLst/>
          </a:prstGeom>
        </p:spPr>
      </p:pic>
      <p:sp>
        <p:nvSpPr>
          <p:cNvPr id="8" name="object 8"/>
          <p:cNvSpPr txBox="1">
            <a:spLocks noGrp="1"/>
          </p:cNvSpPr>
          <p:nvPr>
            <p:ph type="title"/>
          </p:nvPr>
        </p:nvSpPr>
        <p:spPr>
          <a:prstGeom prst="rect">
            <a:avLst/>
          </a:prstGeom>
        </p:spPr>
        <p:txBody>
          <a:bodyPr vert="horz" wrap="square" lIns="0" tIns="62229" rIns="0" bIns="0" rtlCol="0">
            <a:spAutoFit/>
          </a:bodyPr>
          <a:lstStyle/>
          <a:p>
            <a:pPr marL="12065" marR="5080">
              <a:lnSpc>
                <a:spcPts val="3450"/>
              </a:lnSpc>
              <a:spcBef>
                <a:spcPts val="489"/>
              </a:spcBef>
            </a:pPr>
            <a:r>
              <a:rPr spc="10" dirty="0"/>
              <a:t>Treatment</a:t>
            </a:r>
            <a:r>
              <a:rPr spc="-280" dirty="0"/>
              <a:t> </a:t>
            </a:r>
            <a:r>
              <a:rPr spc="-35" dirty="0"/>
              <a:t>for</a:t>
            </a:r>
            <a:r>
              <a:rPr spc="-275" dirty="0"/>
              <a:t> </a:t>
            </a:r>
            <a:r>
              <a:rPr spc="10" dirty="0"/>
              <a:t>heart</a:t>
            </a:r>
            <a:r>
              <a:rPr spc="-275" dirty="0"/>
              <a:t> </a:t>
            </a:r>
            <a:r>
              <a:rPr spc="-20" dirty="0"/>
              <a:t>disease</a:t>
            </a:r>
            <a:r>
              <a:rPr spc="-280" dirty="0"/>
              <a:t> </a:t>
            </a:r>
            <a:r>
              <a:rPr spc="15" dirty="0"/>
              <a:t>may</a:t>
            </a:r>
            <a:r>
              <a:rPr spc="-275" dirty="0"/>
              <a:t> </a:t>
            </a:r>
            <a:r>
              <a:rPr spc="70" dirty="0"/>
              <a:t>include</a:t>
            </a:r>
            <a:r>
              <a:rPr spc="-275" dirty="0"/>
              <a:t> </a:t>
            </a:r>
            <a:r>
              <a:rPr spc="-40" dirty="0"/>
              <a:t>lifestyle</a:t>
            </a:r>
            <a:r>
              <a:rPr spc="-280" dirty="0"/>
              <a:t> </a:t>
            </a:r>
            <a:r>
              <a:rPr spc="-10" dirty="0"/>
              <a:t>changes,</a:t>
            </a:r>
            <a:r>
              <a:rPr spc="-275" dirty="0"/>
              <a:t> </a:t>
            </a:r>
            <a:r>
              <a:rPr spc="10" dirty="0"/>
              <a:t>medications,</a:t>
            </a:r>
            <a:r>
              <a:rPr spc="-275" dirty="0"/>
              <a:t> </a:t>
            </a:r>
            <a:r>
              <a:rPr spc="85" dirty="0"/>
              <a:t>and</a:t>
            </a:r>
            <a:r>
              <a:rPr spc="-280" dirty="0"/>
              <a:t> </a:t>
            </a:r>
            <a:r>
              <a:rPr spc="55" dirty="0"/>
              <a:t>in </a:t>
            </a:r>
            <a:r>
              <a:rPr spc="-1090" dirty="0"/>
              <a:t> </a:t>
            </a:r>
            <a:r>
              <a:rPr spc="60" dirty="0"/>
              <a:t>some </a:t>
            </a:r>
            <a:r>
              <a:rPr spc="-100" dirty="0"/>
              <a:t>cases, </a:t>
            </a:r>
            <a:r>
              <a:rPr spc="15" dirty="0"/>
              <a:t>surgical </a:t>
            </a:r>
            <a:r>
              <a:rPr spc="30" dirty="0"/>
              <a:t>procedures </a:t>
            </a:r>
            <a:r>
              <a:rPr spc="60" dirty="0"/>
              <a:t>such </a:t>
            </a:r>
            <a:r>
              <a:rPr spc="-75" dirty="0"/>
              <a:t>as </a:t>
            </a:r>
            <a:r>
              <a:rPr spc="10" dirty="0"/>
              <a:t>angioplasty </a:t>
            </a:r>
            <a:r>
              <a:rPr spc="-15" dirty="0"/>
              <a:t>or </a:t>
            </a:r>
            <a:r>
              <a:rPr spc="-25" dirty="0"/>
              <a:t>bypass </a:t>
            </a:r>
            <a:r>
              <a:rPr spc="-90" dirty="0"/>
              <a:t>surgery. </a:t>
            </a:r>
            <a:r>
              <a:rPr spc="-170" dirty="0"/>
              <a:t>It's </a:t>
            </a:r>
            <a:r>
              <a:rPr spc="-165" dirty="0"/>
              <a:t> </a:t>
            </a:r>
            <a:r>
              <a:rPr spc="65" dirty="0"/>
              <a:t>important</a:t>
            </a:r>
            <a:r>
              <a:rPr spc="-285" dirty="0"/>
              <a:t> </a:t>
            </a:r>
            <a:r>
              <a:rPr spc="20" dirty="0"/>
              <a:t>to</a:t>
            </a:r>
            <a:r>
              <a:rPr spc="-280" dirty="0"/>
              <a:t> </a:t>
            </a:r>
            <a:r>
              <a:rPr spc="25" dirty="0"/>
              <a:t>work</a:t>
            </a:r>
            <a:r>
              <a:rPr spc="-280" dirty="0"/>
              <a:t> </a:t>
            </a:r>
            <a:r>
              <a:rPr spc="-20" dirty="0"/>
              <a:t>closely</a:t>
            </a:r>
            <a:r>
              <a:rPr spc="-280" dirty="0"/>
              <a:t> </a:t>
            </a:r>
            <a:r>
              <a:rPr spc="80" dirty="0"/>
              <a:t>with</a:t>
            </a:r>
            <a:r>
              <a:rPr spc="-280" dirty="0"/>
              <a:t> </a:t>
            </a:r>
            <a:r>
              <a:rPr spc="20" dirty="0"/>
              <a:t>healthcare</a:t>
            </a:r>
            <a:r>
              <a:rPr spc="-280" dirty="0"/>
              <a:t> </a:t>
            </a:r>
            <a:r>
              <a:rPr spc="-15" dirty="0"/>
              <a:t>professionals</a:t>
            </a:r>
            <a:r>
              <a:rPr spc="-280" dirty="0"/>
              <a:t> </a:t>
            </a:r>
            <a:r>
              <a:rPr spc="20" dirty="0"/>
              <a:t>to</a:t>
            </a:r>
            <a:r>
              <a:rPr spc="-280" dirty="0"/>
              <a:t> </a:t>
            </a:r>
            <a:r>
              <a:rPr spc="50" dirty="0"/>
              <a:t>determine</a:t>
            </a:r>
            <a:r>
              <a:rPr spc="-280" dirty="0"/>
              <a:t> </a:t>
            </a:r>
            <a:r>
              <a:rPr spc="60" dirty="0"/>
              <a:t>the</a:t>
            </a:r>
            <a:r>
              <a:rPr spc="-280" dirty="0"/>
              <a:t> </a:t>
            </a:r>
            <a:r>
              <a:rPr spc="65" dirty="0"/>
              <a:t>most </a:t>
            </a:r>
            <a:r>
              <a:rPr spc="-1090" dirty="0"/>
              <a:t> </a:t>
            </a:r>
            <a:r>
              <a:rPr spc="-10" dirty="0"/>
              <a:t>effective</a:t>
            </a:r>
            <a:r>
              <a:rPr spc="-290" dirty="0"/>
              <a:t> </a:t>
            </a:r>
            <a:r>
              <a:rPr spc="35" dirty="0">
                <a:solidFill>
                  <a:srgbClr val="000000"/>
                </a:solidFill>
              </a:rPr>
              <a:t>treatment</a:t>
            </a:r>
            <a:r>
              <a:rPr spc="-285" dirty="0">
                <a:solidFill>
                  <a:srgbClr val="000000"/>
                </a:solidFill>
              </a:rPr>
              <a:t> </a:t>
            </a:r>
            <a:r>
              <a:rPr spc="-50" dirty="0"/>
              <a:t>plan.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961976"/>
            <a:ext cx="18300700" cy="6337935"/>
            <a:chOff x="0" y="3961976"/>
            <a:chExt cx="18300700" cy="6337935"/>
          </a:xfrm>
        </p:grpSpPr>
        <p:pic>
          <p:nvPicPr>
            <p:cNvPr id="3" name="object 3"/>
            <p:cNvPicPr/>
            <p:nvPr/>
          </p:nvPicPr>
          <p:blipFill>
            <a:blip r:embed="rId2" cstate="print"/>
            <a:stretch>
              <a:fillRect/>
            </a:stretch>
          </p:blipFill>
          <p:spPr>
            <a:xfrm>
              <a:off x="0" y="3961976"/>
              <a:ext cx="18288000" cy="6324600"/>
            </a:xfrm>
            <a:prstGeom prst="rect">
              <a:avLst/>
            </a:prstGeom>
          </p:spPr>
        </p:pic>
        <p:sp>
          <p:nvSpPr>
            <p:cNvPr id="4" name="object 4"/>
            <p:cNvSpPr/>
            <p:nvPr/>
          </p:nvSpPr>
          <p:spPr>
            <a:xfrm>
              <a:off x="13609302" y="6216619"/>
              <a:ext cx="4679315" cy="4070985"/>
            </a:xfrm>
            <a:custGeom>
              <a:avLst/>
              <a:gdLst/>
              <a:ahLst/>
              <a:cxnLst/>
              <a:rect l="l" t="t" r="r" b="b"/>
              <a:pathLst>
                <a:path w="4679315" h="4070984">
                  <a:moveTo>
                    <a:pt x="0" y="4070378"/>
                  </a:moveTo>
                  <a:lnTo>
                    <a:pt x="49346" y="4043276"/>
                  </a:lnTo>
                  <a:lnTo>
                    <a:pt x="88924" y="4020525"/>
                  </a:lnTo>
                  <a:lnTo>
                    <a:pt x="128075" y="3997173"/>
                  </a:lnTo>
                  <a:lnTo>
                    <a:pt x="166808" y="3973231"/>
                  </a:lnTo>
                  <a:lnTo>
                    <a:pt x="205130" y="3948710"/>
                  </a:lnTo>
                  <a:lnTo>
                    <a:pt x="243050" y="3923620"/>
                  </a:lnTo>
                  <a:lnTo>
                    <a:pt x="280576" y="3897974"/>
                  </a:lnTo>
                  <a:lnTo>
                    <a:pt x="317714" y="3871782"/>
                  </a:lnTo>
                  <a:lnTo>
                    <a:pt x="354474" y="3845056"/>
                  </a:lnTo>
                  <a:lnTo>
                    <a:pt x="390862" y="3817806"/>
                  </a:lnTo>
                  <a:lnTo>
                    <a:pt x="426888" y="3790044"/>
                  </a:lnTo>
                  <a:lnTo>
                    <a:pt x="462558" y="3761780"/>
                  </a:lnTo>
                  <a:lnTo>
                    <a:pt x="497880" y="3733027"/>
                  </a:lnTo>
                  <a:lnTo>
                    <a:pt x="532864" y="3703795"/>
                  </a:lnTo>
                  <a:lnTo>
                    <a:pt x="567516" y="3674095"/>
                  </a:lnTo>
                  <a:lnTo>
                    <a:pt x="601844" y="3643938"/>
                  </a:lnTo>
                  <a:lnTo>
                    <a:pt x="635856" y="3613336"/>
                  </a:lnTo>
                  <a:lnTo>
                    <a:pt x="669560" y="3582300"/>
                  </a:lnTo>
                  <a:lnTo>
                    <a:pt x="702965" y="3550840"/>
                  </a:lnTo>
                  <a:lnTo>
                    <a:pt x="736077" y="3518968"/>
                  </a:lnTo>
                  <a:lnTo>
                    <a:pt x="768905" y="3486696"/>
                  </a:lnTo>
                  <a:lnTo>
                    <a:pt x="801457" y="3454033"/>
                  </a:lnTo>
                  <a:lnTo>
                    <a:pt x="833740" y="3420992"/>
                  </a:lnTo>
                  <a:lnTo>
                    <a:pt x="865763" y="3387584"/>
                  </a:lnTo>
                  <a:lnTo>
                    <a:pt x="897533" y="3353819"/>
                  </a:lnTo>
                  <a:lnTo>
                    <a:pt x="929059" y="3319709"/>
                  </a:lnTo>
                  <a:lnTo>
                    <a:pt x="960347" y="3285264"/>
                  </a:lnTo>
                  <a:lnTo>
                    <a:pt x="991407" y="3250497"/>
                  </a:lnTo>
                  <a:lnTo>
                    <a:pt x="1022245" y="3215418"/>
                  </a:lnTo>
                  <a:lnTo>
                    <a:pt x="1052870" y="3180038"/>
                  </a:lnTo>
                  <a:lnTo>
                    <a:pt x="1083290" y="3144369"/>
                  </a:lnTo>
                  <a:lnTo>
                    <a:pt x="1113513" y="3108421"/>
                  </a:lnTo>
                  <a:lnTo>
                    <a:pt x="1143546" y="3072206"/>
                  </a:lnTo>
                  <a:lnTo>
                    <a:pt x="1173398" y="3035735"/>
                  </a:lnTo>
                  <a:lnTo>
                    <a:pt x="1203075" y="2999019"/>
                  </a:lnTo>
                  <a:lnTo>
                    <a:pt x="1232587" y="2962069"/>
                  </a:lnTo>
                  <a:lnTo>
                    <a:pt x="1261941" y="2924896"/>
                  </a:lnTo>
                  <a:lnTo>
                    <a:pt x="1291145" y="2887511"/>
                  </a:lnTo>
                  <a:lnTo>
                    <a:pt x="1320207" y="2849926"/>
                  </a:lnTo>
                  <a:lnTo>
                    <a:pt x="1349134" y="2812152"/>
                  </a:lnTo>
                  <a:lnTo>
                    <a:pt x="1377935" y="2774200"/>
                  </a:lnTo>
                  <a:lnTo>
                    <a:pt x="1406618" y="2736080"/>
                  </a:lnTo>
                  <a:lnTo>
                    <a:pt x="1435190" y="2697805"/>
                  </a:lnTo>
                  <a:lnTo>
                    <a:pt x="1463659" y="2659385"/>
                  </a:lnTo>
                  <a:lnTo>
                    <a:pt x="1492034" y="2620831"/>
                  </a:lnTo>
                  <a:lnTo>
                    <a:pt x="1520321" y="2582155"/>
                  </a:lnTo>
                  <a:lnTo>
                    <a:pt x="1548530" y="2543367"/>
                  </a:lnTo>
                  <a:lnTo>
                    <a:pt x="1576667" y="2504479"/>
                  </a:lnTo>
                  <a:lnTo>
                    <a:pt x="1604741" y="2465502"/>
                  </a:lnTo>
                  <a:lnTo>
                    <a:pt x="1632760" y="2426447"/>
                  </a:lnTo>
                  <a:lnTo>
                    <a:pt x="1660732" y="2387326"/>
                  </a:lnTo>
                  <a:lnTo>
                    <a:pt x="1688663" y="2348148"/>
                  </a:lnTo>
                  <a:lnTo>
                    <a:pt x="1716563" y="2308926"/>
                  </a:lnTo>
                  <a:lnTo>
                    <a:pt x="1744440" y="2269671"/>
                  </a:lnTo>
                  <a:lnTo>
                    <a:pt x="1772300" y="2230393"/>
                  </a:lnTo>
                  <a:lnTo>
                    <a:pt x="1800153" y="2191104"/>
                  </a:lnTo>
                  <a:lnTo>
                    <a:pt x="1828005" y="2151816"/>
                  </a:lnTo>
                  <a:lnTo>
                    <a:pt x="1855865" y="2112538"/>
                  </a:lnTo>
                  <a:lnTo>
                    <a:pt x="1883741" y="2073283"/>
                  </a:lnTo>
                  <a:lnTo>
                    <a:pt x="1911641" y="2034061"/>
                  </a:lnTo>
                  <a:lnTo>
                    <a:pt x="1939572" y="1994884"/>
                  </a:lnTo>
                  <a:lnTo>
                    <a:pt x="1967543" y="1955762"/>
                  </a:lnTo>
                  <a:lnTo>
                    <a:pt x="1995561" y="1916708"/>
                  </a:lnTo>
                  <a:lnTo>
                    <a:pt x="2023635" y="1877731"/>
                  </a:lnTo>
                  <a:lnTo>
                    <a:pt x="2051772" y="1838843"/>
                  </a:lnTo>
                  <a:lnTo>
                    <a:pt x="2079979" y="1800056"/>
                  </a:lnTo>
                  <a:lnTo>
                    <a:pt x="2108266" y="1761379"/>
                  </a:lnTo>
                  <a:lnTo>
                    <a:pt x="2136639" y="1722826"/>
                  </a:lnTo>
                  <a:lnTo>
                    <a:pt x="2165108" y="1684406"/>
                  </a:lnTo>
                  <a:lnTo>
                    <a:pt x="2193679" y="1646131"/>
                  </a:lnTo>
                  <a:lnTo>
                    <a:pt x="2222360" y="1608011"/>
                  </a:lnTo>
                  <a:lnTo>
                    <a:pt x="2251160" y="1570059"/>
                  </a:lnTo>
                  <a:lnTo>
                    <a:pt x="2280086" y="1532285"/>
                  </a:lnTo>
                  <a:lnTo>
                    <a:pt x="2309146" y="1494700"/>
                  </a:lnTo>
                  <a:lnTo>
                    <a:pt x="2338349" y="1457316"/>
                  </a:lnTo>
                  <a:lnTo>
                    <a:pt x="2367701" y="1420143"/>
                  </a:lnTo>
                  <a:lnTo>
                    <a:pt x="2397212" y="1383193"/>
                  </a:lnTo>
                  <a:lnTo>
                    <a:pt x="2426888" y="1346477"/>
                  </a:lnTo>
                  <a:lnTo>
                    <a:pt x="2456738" y="1310006"/>
                  </a:lnTo>
                  <a:lnTo>
                    <a:pt x="2486770" y="1273791"/>
                  </a:lnTo>
                  <a:lnTo>
                    <a:pt x="2516991" y="1237843"/>
                  </a:lnTo>
                  <a:lnTo>
                    <a:pt x="2547409" y="1202174"/>
                  </a:lnTo>
                  <a:lnTo>
                    <a:pt x="2578033" y="1166794"/>
                  </a:lnTo>
                  <a:lnTo>
                    <a:pt x="2608870" y="1131715"/>
                  </a:lnTo>
                  <a:lnTo>
                    <a:pt x="2639928" y="1096947"/>
                  </a:lnTo>
                  <a:lnTo>
                    <a:pt x="2671215" y="1062503"/>
                  </a:lnTo>
                  <a:lnTo>
                    <a:pt x="2702739" y="1028393"/>
                  </a:lnTo>
                  <a:lnTo>
                    <a:pt x="2734507" y="994628"/>
                  </a:lnTo>
                  <a:lnTo>
                    <a:pt x="2766529" y="961219"/>
                  </a:lnTo>
                  <a:lnTo>
                    <a:pt x="2798810" y="928178"/>
                  </a:lnTo>
                  <a:lnTo>
                    <a:pt x="2831361" y="895516"/>
                  </a:lnTo>
                  <a:lnTo>
                    <a:pt x="2864187" y="863243"/>
                  </a:lnTo>
                  <a:lnTo>
                    <a:pt x="2897298" y="831372"/>
                  </a:lnTo>
                  <a:lnTo>
                    <a:pt x="2930701" y="799912"/>
                  </a:lnTo>
                  <a:lnTo>
                    <a:pt x="2964404" y="768875"/>
                  </a:lnTo>
                  <a:lnTo>
                    <a:pt x="2998415" y="738273"/>
                  </a:lnTo>
                  <a:lnTo>
                    <a:pt x="3032742" y="708117"/>
                  </a:lnTo>
                  <a:lnTo>
                    <a:pt x="3067392" y="678417"/>
                  </a:lnTo>
                  <a:lnTo>
                    <a:pt x="3102374" y="649184"/>
                  </a:lnTo>
                  <a:lnTo>
                    <a:pt x="3137696" y="620431"/>
                  </a:lnTo>
                  <a:lnTo>
                    <a:pt x="3173365" y="592167"/>
                  </a:lnTo>
                  <a:lnTo>
                    <a:pt x="3209389" y="564405"/>
                  </a:lnTo>
                  <a:lnTo>
                    <a:pt x="3245777" y="537155"/>
                  </a:lnTo>
                  <a:lnTo>
                    <a:pt x="3282535" y="510429"/>
                  </a:lnTo>
                  <a:lnTo>
                    <a:pt x="3319673" y="484237"/>
                  </a:lnTo>
                  <a:lnTo>
                    <a:pt x="3357197" y="458590"/>
                  </a:lnTo>
                  <a:lnTo>
                    <a:pt x="3395117" y="433501"/>
                  </a:lnTo>
                  <a:lnTo>
                    <a:pt x="3433439" y="408980"/>
                  </a:lnTo>
                  <a:lnTo>
                    <a:pt x="3472171" y="385037"/>
                  </a:lnTo>
                  <a:lnTo>
                    <a:pt x="3511322" y="361685"/>
                  </a:lnTo>
                  <a:lnTo>
                    <a:pt x="3550899" y="338934"/>
                  </a:lnTo>
                  <a:lnTo>
                    <a:pt x="3590911" y="316796"/>
                  </a:lnTo>
                  <a:lnTo>
                    <a:pt x="3631365" y="295282"/>
                  </a:lnTo>
                  <a:lnTo>
                    <a:pt x="3672269" y="274402"/>
                  </a:lnTo>
                  <a:lnTo>
                    <a:pt x="3713630" y="254168"/>
                  </a:lnTo>
                  <a:lnTo>
                    <a:pt x="3755458" y="234591"/>
                  </a:lnTo>
                  <a:lnTo>
                    <a:pt x="3797759" y="215683"/>
                  </a:lnTo>
                  <a:lnTo>
                    <a:pt x="3840542" y="197454"/>
                  </a:lnTo>
                  <a:lnTo>
                    <a:pt x="3883814" y="179915"/>
                  </a:lnTo>
                  <a:lnTo>
                    <a:pt x="3927584" y="163078"/>
                  </a:lnTo>
                  <a:lnTo>
                    <a:pt x="3971860" y="146954"/>
                  </a:lnTo>
                  <a:lnTo>
                    <a:pt x="4016648" y="131553"/>
                  </a:lnTo>
                  <a:lnTo>
                    <a:pt x="4061957" y="116888"/>
                  </a:lnTo>
                  <a:lnTo>
                    <a:pt x="4107796" y="102969"/>
                  </a:lnTo>
                  <a:lnTo>
                    <a:pt x="4154171" y="89807"/>
                  </a:lnTo>
                  <a:lnTo>
                    <a:pt x="4201092" y="77413"/>
                  </a:lnTo>
                  <a:lnTo>
                    <a:pt x="4248565" y="65799"/>
                  </a:lnTo>
                  <a:lnTo>
                    <a:pt x="4296598" y="54976"/>
                  </a:lnTo>
                  <a:lnTo>
                    <a:pt x="4345200" y="44955"/>
                  </a:lnTo>
                  <a:lnTo>
                    <a:pt x="4394378" y="35747"/>
                  </a:lnTo>
                  <a:lnTo>
                    <a:pt x="4444141" y="27362"/>
                  </a:lnTo>
                  <a:lnTo>
                    <a:pt x="4494496" y="19813"/>
                  </a:lnTo>
                  <a:lnTo>
                    <a:pt x="4545451" y="13111"/>
                  </a:lnTo>
                  <a:lnTo>
                    <a:pt x="4597013" y="7266"/>
                  </a:lnTo>
                  <a:lnTo>
                    <a:pt x="4649192" y="2290"/>
                  </a:lnTo>
                  <a:lnTo>
                    <a:pt x="4678711" y="0"/>
                  </a:lnTo>
                </a:path>
              </a:pathLst>
            </a:custGeom>
            <a:ln w="24999">
              <a:solidFill>
                <a:srgbClr val="332C2C"/>
              </a:solidFill>
            </a:ln>
          </p:spPr>
          <p:txBody>
            <a:bodyPr wrap="square" lIns="0" tIns="0" rIns="0" bIns="0" rtlCol="0"/>
            <a:lstStyle/>
            <a:p>
              <a:endParaRPr/>
            </a:p>
          </p:txBody>
        </p:sp>
      </p:grpSp>
      <p:sp>
        <p:nvSpPr>
          <p:cNvPr id="5" name="object 5"/>
          <p:cNvSpPr/>
          <p:nvPr/>
        </p:nvSpPr>
        <p:spPr>
          <a:xfrm>
            <a:off x="0" y="548843"/>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6" name="object 6"/>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7" name="object 7"/>
          <p:cNvPicPr/>
          <p:nvPr/>
        </p:nvPicPr>
        <p:blipFill>
          <a:blip r:embed="rId3" cstate="print"/>
          <a:stretch>
            <a:fillRect/>
          </a:stretch>
        </p:blipFill>
        <p:spPr>
          <a:xfrm>
            <a:off x="3258642" y="1188453"/>
            <a:ext cx="3068129" cy="394982"/>
          </a:xfrm>
          <a:prstGeom prst="rect">
            <a:avLst/>
          </a:prstGeom>
        </p:spPr>
      </p:pic>
      <p:sp>
        <p:nvSpPr>
          <p:cNvPr id="8" name="object 8"/>
          <p:cNvSpPr txBox="1">
            <a:spLocks noGrp="1"/>
          </p:cNvSpPr>
          <p:nvPr>
            <p:ph type="title"/>
          </p:nvPr>
        </p:nvSpPr>
        <p:spPr>
          <a:prstGeom prst="rect">
            <a:avLst/>
          </a:prstGeom>
        </p:spPr>
        <p:txBody>
          <a:bodyPr vert="horz" wrap="square" lIns="0" tIns="62229" rIns="0" bIns="0" rtlCol="0">
            <a:spAutoFit/>
          </a:bodyPr>
          <a:lstStyle/>
          <a:p>
            <a:pPr marL="12700" marR="5080">
              <a:lnSpc>
                <a:spcPts val="3450"/>
              </a:lnSpc>
              <a:spcBef>
                <a:spcPts val="489"/>
              </a:spcBef>
            </a:pPr>
            <a:r>
              <a:rPr spc="100" dirty="0"/>
              <a:t>Adopting </a:t>
            </a:r>
            <a:r>
              <a:rPr spc="-35" dirty="0"/>
              <a:t>a </a:t>
            </a:r>
            <a:r>
              <a:rPr dirty="0">
                <a:solidFill>
                  <a:srgbClr val="000000"/>
                </a:solidFill>
              </a:rPr>
              <a:t>healthy </a:t>
            </a:r>
            <a:r>
              <a:rPr spc="-40" dirty="0">
                <a:solidFill>
                  <a:srgbClr val="000000"/>
                </a:solidFill>
              </a:rPr>
              <a:t>lifestyle </a:t>
            </a:r>
            <a:r>
              <a:rPr spc="-65" dirty="0"/>
              <a:t>is </a:t>
            </a:r>
            <a:r>
              <a:rPr spc="25" dirty="0"/>
              <a:t>crucial </a:t>
            </a:r>
            <a:r>
              <a:rPr spc="-35" dirty="0"/>
              <a:t>for </a:t>
            </a:r>
            <a:r>
              <a:rPr spc="30" dirty="0"/>
              <a:t>preventing </a:t>
            </a:r>
            <a:r>
              <a:rPr spc="10" dirty="0"/>
              <a:t>heart </a:t>
            </a:r>
            <a:r>
              <a:rPr spc="-75" dirty="0"/>
              <a:t>disease. </a:t>
            </a:r>
            <a:r>
              <a:rPr spc="-35" dirty="0"/>
              <a:t>This </a:t>
            </a:r>
            <a:r>
              <a:rPr spc="45" dirty="0"/>
              <a:t>includes </a:t>
            </a:r>
            <a:r>
              <a:rPr spc="-1095" dirty="0"/>
              <a:t> </a:t>
            </a:r>
            <a:r>
              <a:rPr spc="65" dirty="0"/>
              <a:t>maintaining </a:t>
            </a:r>
            <a:r>
              <a:rPr spc="-35" dirty="0"/>
              <a:t>a </a:t>
            </a:r>
            <a:r>
              <a:rPr spc="60" dirty="0"/>
              <a:t>balanced </a:t>
            </a:r>
            <a:r>
              <a:rPr spc="-50" dirty="0"/>
              <a:t>diet, </a:t>
            </a:r>
            <a:r>
              <a:rPr spc="95" dirty="0"/>
              <a:t>engaging </a:t>
            </a:r>
            <a:r>
              <a:rPr spc="55" dirty="0"/>
              <a:t>in </a:t>
            </a:r>
            <a:r>
              <a:rPr spc="5" dirty="0"/>
              <a:t>regular </a:t>
            </a:r>
            <a:r>
              <a:rPr dirty="0"/>
              <a:t>physical </a:t>
            </a:r>
            <a:r>
              <a:rPr spc="-90" dirty="0"/>
              <a:t>activity, </a:t>
            </a:r>
            <a:r>
              <a:rPr spc="100" dirty="0"/>
              <a:t>managing </a:t>
            </a:r>
            <a:r>
              <a:rPr spc="105" dirty="0"/>
              <a:t> </a:t>
            </a:r>
            <a:r>
              <a:rPr spc="-130" dirty="0"/>
              <a:t>stress,</a:t>
            </a:r>
            <a:r>
              <a:rPr spc="-280" dirty="0"/>
              <a:t> </a:t>
            </a:r>
            <a:r>
              <a:rPr spc="85" dirty="0"/>
              <a:t>and</a:t>
            </a:r>
            <a:r>
              <a:rPr spc="-275" dirty="0"/>
              <a:t> </a:t>
            </a:r>
            <a:r>
              <a:rPr spc="25" dirty="0"/>
              <a:t>avoiding</a:t>
            </a:r>
            <a:r>
              <a:rPr spc="-275" dirty="0"/>
              <a:t> </a:t>
            </a:r>
            <a:r>
              <a:rPr spc="60" dirty="0"/>
              <a:t>tobacco</a:t>
            </a:r>
            <a:r>
              <a:rPr spc="-275" dirty="0"/>
              <a:t> </a:t>
            </a:r>
            <a:r>
              <a:rPr spc="-114" dirty="0"/>
              <a:t>use.</a:t>
            </a:r>
            <a:r>
              <a:rPr spc="-275" dirty="0"/>
              <a:t> </a:t>
            </a:r>
            <a:r>
              <a:rPr spc="65" dirty="0"/>
              <a:t>Implementing</a:t>
            </a:r>
            <a:r>
              <a:rPr spc="-275" dirty="0"/>
              <a:t> </a:t>
            </a:r>
            <a:r>
              <a:rPr spc="20" dirty="0"/>
              <a:t>these</a:t>
            </a:r>
            <a:r>
              <a:rPr spc="-275" dirty="0"/>
              <a:t> </a:t>
            </a:r>
            <a:r>
              <a:rPr spc="-30" dirty="0"/>
              <a:t>strategies</a:t>
            </a:r>
            <a:r>
              <a:rPr spc="-275" dirty="0"/>
              <a:t> </a:t>
            </a:r>
            <a:r>
              <a:rPr spc="75" dirty="0"/>
              <a:t>can</a:t>
            </a:r>
            <a:r>
              <a:rPr spc="-280" dirty="0"/>
              <a:t> </a:t>
            </a:r>
            <a:r>
              <a:rPr spc="15" dirty="0"/>
              <a:t>signiﬁcantly </a:t>
            </a:r>
            <a:r>
              <a:rPr spc="-1090" dirty="0"/>
              <a:t> </a:t>
            </a:r>
            <a:r>
              <a:rPr spc="-130" dirty="0"/>
              <a:t>r</a:t>
            </a:r>
            <a:r>
              <a:rPr spc="20" dirty="0"/>
              <a:t>e</a:t>
            </a:r>
            <a:r>
              <a:rPr spc="165" dirty="0"/>
              <a:t>d</a:t>
            </a:r>
            <a:r>
              <a:rPr spc="114" dirty="0"/>
              <a:t>u</a:t>
            </a:r>
            <a:r>
              <a:rPr spc="100" dirty="0"/>
              <a:t>c</a:t>
            </a:r>
            <a:r>
              <a:rPr spc="25" dirty="0"/>
              <a:t>e</a:t>
            </a:r>
            <a:r>
              <a:rPr spc="-285" dirty="0"/>
              <a:t> </a:t>
            </a:r>
            <a:r>
              <a:rPr spc="30" dirty="0"/>
              <a:t>t</a:t>
            </a:r>
            <a:r>
              <a:rPr spc="130" dirty="0"/>
              <a:t>h</a:t>
            </a:r>
            <a:r>
              <a:rPr spc="25" dirty="0"/>
              <a:t>e</a:t>
            </a:r>
            <a:r>
              <a:rPr spc="-285" dirty="0"/>
              <a:t> </a:t>
            </a:r>
            <a:r>
              <a:rPr spc="-114" dirty="0"/>
              <a:t>r</a:t>
            </a:r>
            <a:r>
              <a:rPr spc="-25" dirty="0"/>
              <a:t>i</a:t>
            </a:r>
            <a:r>
              <a:rPr spc="-110" dirty="0"/>
              <a:t>s</a:t>
            </a:r>
            <a:r>
              <a:rPr spc="25" dirty="0"/>
              <a:t>k</a:t>
            </a:r>
            <a:r>
              <a:rPr spc="-285" dirty="0"/>
              <a:t> </a:t>
            </a:r>
            <a:r>
              <a:rPr spc="55" dirty="0"/>
              <a:t>o</a:t>
            </a:r>
            <a:r>
              <a:rPr spc="-40" dirty="0"/>
              <a:t>f</a:t>
            </a:r>
            <a:r>
              <a:rPr spc="-285" dirty="0"/>
              <a:t> </a:t>
            </a:r>
            <a:r>
              <a:rPr spc="130" dirty="0"/>
              <a:t>h</a:t>
            </a:r>
            <a:r>
              <a:rPr spc="-25" dirty="0"/>
              <a:t>e</a:t>
            </a:r>
            <a:r>
              <a:rPr spc="-40" dirty="0"/>
              <a:t>ar</a:t>
            </a:r>
            <a:r>
              <a:rPr spc="35" dirty="0"/>
              <a:t>t</a:t>
            </a:r>
            <a:r>
              <a:rPr spc="-285" dirty="0"/>
              <a:t> </a:t>
            </a:r>
            <a:r>
              <a:rPr spc="165" dirty="0"/>
              <a:t>d</a:t>
            </a:r>
            <a:r>
              <a:rPr spc="-25" dirty="0"/>
              <a:t>i</a:t>
            </a:r>
            <a:r>
              <a:rPr spc="-110" dirty="0"/>
              <a:t>s</a:t>
            </a:r>
            <a:r>
              <a:rPr spc="-25" dirty="0"/>
              <a:t>e</a:t>
            </a:r>
            <a:r>
              <a:rPr spc="-40" dirty="0"/>
              <a:t>a</a:t>
            </a:r>
            <a:r>
              <a:rPr spc="-110" dirty="0"/>
              <a:t>s</a:t>
            </a:r>
            <a:r>
              <a:rPr spc="20" dirty="0"/>
              <a:t>e</a:t>
            </a:r>
            <a:r>
              <a:rPr spc="-480"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19999" y="3112503"/>
            <a:ext cx="5229225" cy="5229225"/>
            <a:chOff x="1619999" y="3112503"/>
            <a:chExt cx="5229225" cy="5229225"/>
          </a:xfrm>
        </p:grpSpPr>
        <p:sp>
          <p:nvSpPr>
            <p:cNvPr id="3" name="object 3"/>
            <p:cNvSpPr/>
            <p:nvPr/>
          </p:nvSpPr>
          <p:spPr>
            <a:xfrm>
              <a:off x="1619999" y="3112503"/>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4" name="object 4"/>
            <p:cNvPicPr/>
            <p:nvPr/>
          </p:nvPicPr>
          <p:blipFill>
            <a:blip r:embed="rId2" cstate="print"/>
            <a:stretch>
              <a:fillRect/>
            </a:stretch>
          </p:blipFill>
          <p:spPr>
            <a:xfrm>
              <a:off x="1690611" y="3171748"/>
              <a:ext cx="5095874" cy="5095862"/>
            </a:xfrm>
            <a:prstGeom prst="rect">
              <a:avLst/>
            </a:prstGeom>
          </p:spPr>
        </p:pic>
      </p:grpSp>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2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8" name="object 8"/>
          <p:cNvPicPr/>
          <p:nvPr/>
        </p:nvPicPr>
        <p:blipFill>
          <a:blip r:embed="rId3" cstate="print"/>
          <a:stretch>
            <a:fillRect/>
          </a:stretch>
        </p:blipFill>
        <p:spPr>
          <a:xfrm>
            <a:off x="8882456" y="3931856"/>
            <a:ext cx="2098128" cy="275882"/>
          </a:xfrm>
          <a:prstGeom prst="rect">
            <a:avLst/>
          </a:prstGeom>
        </p:spPr>
      </p:pic>
      <p:sp>
        <p:nvSpPr>
          <p:cNvPr id="9" name="object 9"/>
          <p:cNvSpPr txBox="1">
            <a:spLocks noGrp="1"/>
          </p:cNvSpPr>
          <p:nvPr>
            <p:ph type="body" idx="1"/>
          </p:nvPr>
        </p:nvSpPr>
        <p:spPr>
          <a:prstGeom prst="rect">
            <a:avLst/>
          </a:prstGeom>
        </p:spPr>
        <p:txBody>
          <a:bodyPr vert="horz" wrap="square" lIns="0" tIns="7620" rIns="0" bIns="0" rtlCol="0">
            <a:spAutoFit/>
          </a:bodyPr>
          <a:lstStyle/>
          <a:p>
            <a:pPr marL="5861685" marR="5080">
              <a:lnSpc>
                <a:spcPct val="101400"/>
              </a:lnSpc>
              <a:spcBef>
                <a:spcPts val="60"/>
              </a:spcBef>
            </a:pPr>
            <a:r>
              <a:rPr spc="75" dirty="0"/>
              <a:t>E</a:t>
            </a:r>
            <a:r>
              <a:rPr spc="145" dirty="0"/>
              <a:t>d</a:t>
            </a:r>
            <a:r>
              <a:rPr spc="105" dirty="0"/>
              <a:t>u</a:t>
            </a:r>
            <a:r>
              <a:rPr spc="110" dirty="0"/>
              <a:t>c</a:t>
            </a:r>
            <a:r>
              <a:rPr spc="-35" dirty="0"/>
              <a:t>a</a:t>
            </a:r>
            <a:r>
              <a:rPr spc="30" dirty="0"/>
              <a:t>t</a:t>
            </a:r>
            <a:r>
              <a:rPr spc="-20" dirty="0"/>
              <a:t>i</a:t>
            </a:r>
            <a:r>
              <a:rPr spc="114" dirty="0"/>
              <a:t>n</a:t>
            </a:r>
            <a:r>
              <a:rPr spc="170" dirty="0"/>
              <a:t>g</a:t>
            </a:r>
            <a:r>
              <a:rPr spc="-250" dirty="0"/>
              <a:t> </a:t>
            </a:r>
            <a:r>
              <a:rPr spc="140" dirty="0"/>
              <a:t>p</a:t>
            </a:r>
            <a:r>
              <a:rPr spc="-35" dirty="0"/>
              <a:t>a</a:t>
            </a:r>
            <a:r>
              <a:rPr spc="30" dirty="0"/>
              <a:t>t</a:t>
            </a:r>
            <a:r>
              <a:rPr spc="-20" dirty="0"/>
              <a:t>i</a:t>
            </a:r>
            <a:r>
              <a:rPr spc="20" dirty="0"/>
              <a:t>e</a:t>
            </a:r>
            <a:r>
              <a:rPr spc="114" dirty="0"/>
              <a:t>n</a:t>
            </a:r>
            <a:r>
              <a:rPr spc="30" dirty="0"/>
              <a:t>t</a:t>
            </a:r>
            <a:r>
              <a:rPr spc="-90" dirty="0"/>
              <a:t>s</a:t>
            </a:r>
            <a:r>
              <a:rPr spc="-250" dirty="0"/>
              <a:t> </a:t>
            </a:r>
            <a:r>
              <a:rPr spc="-35" dirty="0"/>
              <a:t>a</a:t>
            </a:r>
            <a:r>
              <a:rPr spc="145" dirty="0"/>
              <a:t>b</a:t>
            </a:r>
            <a:r>
              <a:rPr spc="50" dirty="0"/>
              <a:t>o</a:t>
            </a:r>
            <a:r>
              <a:rPr spc="105" dirty="0"/>
              <a:t>u</a:t>
            </a:r>
            <a:r>
              <a:rPr spc="35" dirty="0"/>
              <a:t>t</a:t>
            </a:r>
            <a:r>
              <a:rPr spc="-250" dirty="0"/>
              <a:t> </a:t>
            </a:r>
            <a:r>
              <a:rPr spc="30" dirty="0"/>
              <a:t>t</a:t>
            </a:r>
            <a:r>
              <a:rPr spc="114" dirty="0"/>
              <a:t>h</a:t>
            </a:r>
            <a:r>
              <a:rPr spc="25" dirty="0"/>
              <a:t>e</a:t>
            </a:r>
            <a:r>
              <a:rPr spc="-250" dirty="0"/>
              <a:t> </a:t>
            </a:r>
            <a:r>
              <a:rPr spc="-20" dirty="0"/>
              <a:t>i</a:t>
            </a:r>
            <a:r>
              <a:rPr spc="240" dirty="0"/>
              <a:t>m</a:t>
            </a:r>
            <a:r>
              <a:rPr spc="145" dirty="0"/>
              <a:t>p</a:t>
            </a:r>
            <a:r>
              <a:rPr spc="50" dirty="0"/>
              <a:t>o</a:t>
            </a:r>
            <a:r>
              <a:rPr spc="-30" dirty="0"/>
              <a:t>r</a:t>
            </a:r>
            <a:r>
              <a:rPr spc="30" dirty="0"/>
              <a:t>t</a:t>
            </a:r>
            <a:r>
              <a:rPr spc="-35" dirty="0"/>
              <a:t>a</a:t>
            </a:r>
            <a:r>
              <a:rPr spc="114" dirty="0"/>
              <a:t>n</a:t>
            </a:r>
            <a:r>
              <a:rPr spc="85" dirty="0"/>
              <a:t>c</a:t>
            </a:r>
            <a:r>
              <a:rPr spc="15" dirty="0"/>
              <a:t>e  </a:t>
            </a:r>
            <a:r>
              <a:rPr spc="50" dirty="0"/>
              <a:t>o</a:t>
            </a:r>
            <a:r>
              <a:rPr spc="-35" dirty="0"/>
              <a:t>f</a:t>
            </a:r>
            <a:r>
              <a:rPr spc="-245" dirty="0"/>
              <a:t> </a:t>
            </a:r>
            <a:r>
              <a:rPr spc="114" dirty="0">
                <a:solidFill>
                  <a:srgbClr val="000000"/>
                </a:solidFill>
              </a:rPr>
              <a:t>h</a:t>
            </a:r>
            <a:r>
              <a:rPr spc="-20" dirty="0">
                <a:solidFill>
                  <a:srgbClr val="000000"/>
                </a:solidFill>
              </a:rPr>
              <a:t>e</a:t>
            </a:r>
            <a:r>
              <a:rPr spc="-35" dirty="0">
                <a:solidFill>
                  <a:srgbClr val="000000"/>
                </a:solidFill>
              </a:rPr>
              <a:t>a</a:t>
            </a:r>
            <a:r>
              <a:rPr spc="-30" dirty="0">
                <a:solidFill>
                  <a:srgbClr val="000000"/>
                </a:solidFill>
              </a:rPr>
              <a:t>r</a:t>
            </a:r>
            <a:r>
              <a:rPr spc="35" dirty="0">
                <a:solidFill>
                  <a:srgbClr val="000000"/>
                </a:solidFill>
              </a:rPr>
              <a:t>t</a:t>
            </a:r>
            <a:r>
              <a:rPr spc="-250" dirty="0">
                <a:solidFill>
                  <a:srgbClr val="000000"/>
                </a:solidFill>
              </a:rPr>
              <a:t> </a:t>
            </a:r>
            <a:r>
              <a:rPr spc="114" dirty="0">
                <a:solidFill>
                  <a:srgbClr val="000000"/>
                </a:solidFill>
              </a:rPr>
              <a:t>h</a:t>
            </a:r>
            <a:r>
              <a:rPr spc="-20" dirty="0">
                <a:solidFill>
                  <a:srgbClr val="000000"/>
                </a:solidFill>
              </a:rPr>
              <a:t>e</a:t>
            </a:r>
            <a:r>
              <a:rPr spc="-35" dirty="0">
                <a:solidFill>
                  <a:srgbClr val="000000"/>
                </a:solidFill>
              </a:rPr>
              <a:t>a</a:t>
            </a:r>
            <a:r>
              <a:rPr spc="-10" dirty="0">
                <a:solidFill>
                  <a:srgbClr val="000000"/>
                </a:solidFill>
              </a:rPr>
              <a:t>l</a:t>
            </a:r>
            <a:r>
              <a:rPr spc="30" dirty="0">
                <a:solidFill>
                  <a:srgbClr val="000000"/>
                </a:solidFill>
              </a:rPr>
              <a:t>t</a:t>
            </a:r>
            <a:r>
              <a:rPr spc="120" dirty="0">
                <a:solidFill>
                  <a:srgbClr val="000000"/>
                </a:solidFill>
              </a:rPr>
              <a:t>h</a:t>
            </a:r>
            <a:r>
              <a:rPr spc="-245" dirty="0">
                <a:solidFill>
                  <a:srgbClr val="000000"/>
                </a:solidFill>
              </a:rPr>
              <a:t> </a:t>
            </a:r>
            <a:r>
              <a:rPr spc="-35" dirty="0"/>
              <a:t>a</a:t>
            </a:r>
            <a:r>
              <a:rPr spc="114" dirty="0"/>
              <a:t>n</a:t>
            </a:r>
            <a:r>
              <a:rPr spc="150" dirty="0"/>
              <a:t>d</a:t>
            </a:r>
            <a:r>
              <a:rPr spc="-250" dirty="0"/>
              <a:t> </a:t>
            </a:r>
            <a:r>
              <a:rPr spc="30" dirty="0"/>
              <a:t>t</a:t>
            </a:r>
            <a:r>
              <a:rPr spc="114" dirty="0"/>
              <a:t>h</a:t>
            </a:r>
            <a:r>
              <a:rPr spc="25" dirty="0"/>
              <a:t>e</a:t>
            </a:r>
            <a:r>
              <a:rPr spc="-250" dirty="0"/>
              <a:t> </a:t>
            </a:r>
            <a:r>
              <a:rPr spc="125" dirty="0"/>
              <a:t>w</a:t>
            </a:r>
            <a:r>
              <a:rPr spc="-35" dirty="0"/>
              <a:t>a</a:t>
            </a:r>
            <a:r>
              <a:rPr spc="-95" dirty="0"/>
              <a:t>r</a:t>
            </a:r>
            <a:r>
              <a:rPr spc="114" dirty="0"/>
              <a:t>n</a:t>
            </a:r>
            <a:r>
              <a:rPr spc="-20" dirty="0"/>
              <a:t>i</a:t>
            </a:r>
            <a:r>
              <a:rPr spc="114" dirty="0"/>
              <a:t>n</a:t>
            </a:r>
            <a:r>
              <a:rPr spc="170" dirty="0"/>
              <a:t>g</a:t>
            </a:r>
            <a:r>
              <a:rPr spc="-250" dirty="0"/>
              <a:t> </a:t>
            </a:r>
            <a:r>
              <a:rPr spc="-95" dirty="0"/>
              <a:t>s</a:t>
            </a:r>
            <a:r>
              <a:rPr spc="-20" dirty="0"/>
              <a:t>i</a:t>
            </a:r>
            <a:r>
              <a:rPr spc="165" dirty="0"/>
              <a:t>g</a:t>
            </a:r>
            <a:r>
              <a:rPr spc="114" dirty="0"/>
              <a:t>n</a:t>
            </a:r>
            <a:r>
              <a:rPr spc="-90" dirty="0"/>
              <a:t>s</a:t>
            </a:r>
            <a:r>
              <a:rPr spc="-250" dirty="0"/>
              <a:t> </a:t>
            </a:r>
            <a:r>
              <a:rPr spc="50" dirty="0"/>
              <a:t>o</a:t>
            </a:r>
            <a:r>
              <a:rPr spc="-35" dirty="0"/>
              <a:t>f  </a:t>
            </a:r>
            <a:r>
              <a:rPr spc="10" dirty="0"/>
              <a:t>heart </a:t>
            </a:r>
            <a:r>
              <a:rPr spc="-15" dirty="0"/>
              <a:t>disease </a:t>
            </a:r>
            <a:r>
              <a:rPr spc="-55" dirty="0"/>
              <a:t>is </a:t>
            </a:r>
            <a:r>
              <a:rPr spc="-50" dirty="0"/>
              <a:t>essential. </a:t>
            </a:r>
            <a:r>
              <a:rPr spc="80" dirty="0"/>
              <a:t>Empowering </a:t>
            </a:r>
            <a:r>
              <a:rPr spc="85" dirty="0"/>
              <a:t> </a:t>
            </a:r>
            <a:r>
              <a:rPr spc="-20" dirty="0"/>
              <a:t>i</a:t>
            </a:r>
            <a:r>
              <a:rPr spc="114" dirty="0"/>
              <a:t>n</a:t>
            </a:r>
            <a:r>
              <a:rPr spc="145" dirty="0"/>
              <a:t>d</a:t>
            </a:r>
            <a:r>
              <a:rPr spc="-20" dirty="0"/>
              <a:t>i</a:t>
            </a:r>
            <a:r>
              <a:rPr spc="-140" dirty="0"/>
              <a:t>v</a:t>
            </a:r>
            <a:r>
              <a:rPr spc="-20" dirty="0"/>
              <a:t>i</a:t>
            </a:r>
            <a:r>
              <a:rPr spc="145" dirty="0"/>
              <a:t>d</a:t>
            </a:r>
            <a:r>
              <a:rPr spc="105" dirty="0"/>
              <a:t>u</a:t>
            </a:r>
            <a:r>
              <a:rPr spc="-35" dirty="0"/>
              <a:t>a</a:t>
            </a:r>
            <a:r>
              <a:rPr spc="-20" dirty="0"/>
              <a:t>l</a:t>
            </a:r>
            <a:r>
              <a:rPr spc="-90" dirty="0"/>
              <a:t>s</a:t>
            </a:r>
            <a:r>
              <a:rPr spc="-250" dirty="0"/>
              <a:t> </a:t>
            </a:r>
            <a:r>
              <a:rPr spc="165" dirty="0"/>
              <a:t>w</a:t>
            </a:r>
            <a:r>
              <a:rPr spc="-20" dirty="0"/>
              <a:t>i</a:t>
            </a:r>
            <a:r>
              <a:rPr spc="30" dirty="0"/>
              <a:t>t</a:t>
            </a:r>
            <a:r>
              <a:rPr spc="120" dirty="0"/>
              <a:t>h</a:t>
            </a:r>
            <a:r>
              <a:rPr spc="-250" dirty="0"/>
              <a:t> </a:t>
            </a:r>
            <a:r>
              <a:rPr dirty="0"/>
              <a:t>k</a:t>
            </a:r>
            <a:r>
              <a:rPr spc="114" dirty="0"/>
              <a:t>n</a:t>
            </a:r>
            <a:r>
              <a:rPr spc="10" dirty="0"/>
              <a:t>o</a:t>
            </a:r>
            <a:r>
              <a:rPr spc="165" dirty="0"/>
              <a:t>w</a:t>
            </a:r>
            <a:r>
              <a:rPr spc="-20" dirty="0"/>
              <a:t>l</a:t>
            </a:r>
            <a:r>
              <a:rPr spc="20" dirty="0"/>
              <a:t>e</a:t>
            </a:r>
            <a:r>
              <a:rPr spc="145" dirty="0"/>
              <a:t>d</a:t>
            </a:r>
            <a:r>
              <a:rPr spc="165" dirty="0"/>
              <a:t>g</a:t>
            </a:r>
            <a:r>
              <a:rPr spc="25" dirty="0"/>
              <a:t>e</a:t>
            </a:r>
            <a:r>
              <a:rPr spc="-250" dirty="0"/>
              <a:t> </a:t>
            </a:r>
            <a:r>
              <a:rPr spc="110" dirty="0"/>
              <a:t>c</a:t>
            </a:r>
            <a:r>
              <a:rPr spc="-35" dirty="0"/>
              <a:t>a</a:t>
            </a:r>
            <a:r>
              <a:rPr spc="120" dirty="0"/>
              <a:t>n</a:t>
            </a:r>
            <a:r>
              <a:rPr spc="-250" dirty="0"/>
              <a:t> </a:t>
            </a:r>
            <a:r>
              <a:rPr spc="-20" dirty="0"/>
              <a:t>le</a:t>
            </a:r>
            <a:r>
              <a:rPr spc="-35" dirty="0"/>
              <a:t>a</a:t>
            </a:r>
            <a:r>
              <a:rPr spc="150" dirty="0"/>
              <a:t>d</a:t>
            </a:r>
            <a:r>
              <a:rPr spc="-250" dirty="0"/>
              <a:t> </a:t>
            </a:r>
            <a:r>
              <a:rPr spc="-20" dirty="0"/>
              <a:t>t</a:t>
            </a:r>
            <a:r>
              <a:rPr spc="40" dirty="0"/>
              <a:t>o  </a:t>
            </a:r>
            <a:r>
              <a:rPr spc="-20" dirty="0"/>
              <a:t>e</a:t>
            </a:r>
            <a:r>
              <a:rPr spc="-35" dirty="0"/>
              <a:t>a</a:t>
            </a:r>
            <a:r>
              <a:rPr spc="-95" dirty="0"/>
              <a:t>r</a:t>
            </a:r>
            <a:r>
              <a:rPr spc="-20" dirty="0"/>
              <a:t>l</a:t>
            </a:r>
            <a:r>
              <a:rPr spc="-135" dirty="0"/>
              <a:t>y</a:t>
            </a:r>
            <a:r>
              <a:rPr spc="-250" dirty="0"/>
              <a:t> </a:t>
            </a:r>
            <a:r>
              <a:rPr spc="145" dirty="0"/>
              <a:t>d</a:t>
            </a:r>
            <a:r>
              <a:rPr spc="20" dirty="0"/>
              <a:t>e</a:t>
            </a:r>
            <a:r>
              <a:rPr spc="-20" dirty="0"/>
              <a:t>t</a:t>
            </a:r>
            <a:r>
              <a:rPr spc="20" dirty="0"/>
              <a:t>e</a:t>
            </a:r>
            <a:r>
              <a:rPr spc="130" dirty="0"/>
              <a:t>c</a:t>
            </a:r>
            <a:r>
              <a:rPr spc="30" dirty="0"/>
              <a:t>t</a:t>
            </a:r>
            <a:r>
              <a:rPr spc="-20" dirty="0"/>
              <a:t>i</a:t>
            </a:r>
            <a:r>
              <a:rPr spc="50" dirty="0"/>
              <a:t>o</a:t>
            </a:r>
            <a:r>
              <a:rPr spc="114" dirty="0"/>
              <a:t>n</a:t>
            </a:r>
            <a:r>
              <a:rPr spc="-420" dirty="0"/>
              <a:t>,</a:t>
            </a:r>
            <a:r>
              <a:rPr spc="-250" dirty="0"/>
              <a:t> </a:t>
            </a:r>
            <a:r>
              <a:rPr spc="30" dirty="0"/>
              <a:t>t</a:t>
            </a:r>
            <a:r>
              <a:rPr spc="-20" dirty="0"/>
              <a:t>i</a:t>
            </a:r>
            <a:r>
              <a:rPr spc="240" dirty="0"/>
              <a:t>m</a:t>
            </a:r>
            <a:r>
              <a:rPr spc="20" dirty="0"/>
              <a:t>e</a:t>
            </a:r>
            <a:r>
              <a:rPr spc="-20" dirty="0"/>
              <a:t>l</a:t>
            </a:r>
            <a:r>
              <a:rPr spc="-135" dirty="0"/>
              <a:t>y</a:t>
            </a:r>
            <a:r>
              <a:rPr spc="-250" dirty="0"/>
              <a:t> </a:t>
            </a:r>
            <a:r>
              <a:rPr spc="-20" dirty="0"/>
              <a:t>i</a:t>
            </a:r>
            <a:r>
              <a:rPr spc="114" dirty="0"/>
              <a:t>n</a:t>
            </a:r>
            <a:r>
              <a:rPr spc="-20" dirty="0"/>
              <a:t>t</a:t>
            </a:r>
            <a:r>
              <a:rPr spc="20" dirty="0"/>
              <a:t>e</a:t>
            </a:r>
            <a:r>
              <a:rPr spc="-30" dirty="0"/>
              <a:t>r</a:t>
            </a:r>
            <a:r>
              <a:rPr spc="-180" dirty="0"/>
              <a:t>v</a:t>
            </a:r>
            <a:r>
              <a:rPr spc="20" dirty="0"/>
              <a:t>e</a:t>
            </a:r>
            <a:r>
              <a:rPr spc="114" dirty="0"/>
              <a:t>n</a:t>
            </a:r>
            <a:r>
              <a:rPr spc="30" dirty="0"/>
              <a:t>t</a:t>
            </a:r>
            <a:r>
              <a:rPr spc="-20" dirty="0"/>
              <a:t>i</a:t>
            </a:r>
            <a:r>
              <a:rPr spc="50" dirty="0"/>
              <a:t>o</a:t>
            </a:r>
            <a:r>
              <a:rPr spc="114" dirty="0"/>
              <a:t>n</a:t>
            </a:r>
            <a:r>
              <a:rPr spc="-420" dirty="0"/>
              <a:t>,</a:t>
            </a:r>
            <a:r>
              <a:rPr spc="-250" dirty="0"/>
              <a:t> </a:t>
            </a:r>
            <a:r>
              <a:rPr spc="-35" dirty="0"/>
              <a:t>a</a:t>
            </a:r>
            <a:r>
              <a:rPr spc="114" dirty="0"/>
              <a:t>n</a:t>
            </a:r>
            <a:r>
              <a:rPr spc="105" dirty="0"/>
              <a:t>d  </a:t>
            </a:r>
            <a:r>
              <a:rPr spc="-20" dirty="0"/>
              <a:t>i</a:t>
            </a:r>
            <a:r>
              <a:rPr spc="240" dirty="0"/>
              <a:t>m</a:t>
            </a:r>
            <a:r>
              <a:rPr spc="145" dirty="0"/>
              <a:t>p</a:t>
            </a:r>
            <a:r>
              <a:rPr spc="-110" dirty="0"/>
              <a:t>r</a:t>
            </a:r>
            <a:r>
              <a:rPr spc="10" dirty="0"/>
              <a:t>o</a:t>
            </a:r>
            <a:r>
              <a:rPr spc="-180" dirty="0"/>
              <a:t>v</a:t>
            </a:r>
            <a:r>
              <a:rPr spc="20" dirty="0"/>
              <a:t>e</a:t>
            </a:r>
            <a:r>
              <a:rPr spc="150" dirty="0"/>
              <a:t>d</a:t>
            </a:r>
            <a:r>
              <a:rPr spc="-250" dirty="0"/>
              <a:t> </a:t>
            </a:r>
            <a:r>
              <a:rPr spc="50" dirty="0"/>
              <a:t>o</a:t>
            </a:r>
            <a:r>
              <a:rPr spc="105" dirty="0"/>
              <a:t>u</a:t>
            </a:r>
            <a:r>
              <a:rPr spc="-20" dirty="0"/>
              <a:t>t</a:t>
            </a:r>
            <a:r>
              <a:rPr spc="85" dirty="0"/>
              <a:t>c</a:t>
            </a:r>
            <a:r>
              <a:rPr spc="50" dirty="0"/>
              <a:t>o</a:t>
            </a:r>
            <a:r>
              <a:rPr spc="240" dirty="0"/>
              <a:t>m</a:t>
            </a:r>
            <a:r>
              <a:rPr spc="20" dirty="0"/>
              <a:t>e</a:t>
            </a:r>
            <a:r>
              <a:rPr spc="-95" dirty="0"/>
              <a:t>s</a:t>
            </a:r>
            <a:r>
              <a:rPr spc="-420" dirty="0"/>
              <a:t>.</a:t>
            </a:r>
          </a:p>
        </p:txBody>
      </p:sp>
      <p:sp>
        <p:nvSpPr>
          <p:cNvPr id="10" name="object 10"/>
          <p:cNvSpPr txBox="1">
            <a:spLocks noGrp="1"/>
          </p:cNvSpPr>
          <p:nvPr>
            <p:ph type="title"/>
          </p:nvPr>
        </p:nvSpPr>
        <p:spPr>
          <a:xfrm>
            <a:off x="8381579" y="1429499"/>
            <a:ext cx="5633720" cy="939800"/>
          </a:xfrm>
          <a:prstGeom prst="rect">
            <a:avLst/>
          </a:prstGeom>
        </p:spPr>
        <p:txBody>
          <a:bodyPr vert="horz" wrap="square" lIns="0" tIns="12700" rIns="0" bIns="0" rtlCol="0">
            <a:spAutoFit/>
          </a:bodyPr>
          <a:lstStyle/>
          <a:p>
            <a:pPr marL="12700">
              <a:lnSpc>
                <a:spcPct val="100000"/>
              </a:lnSpc>
              <a:spcBef>
                <a:spcPts val="100"/>
              </a:spcBef>
            </a:pPr>
            <a:r>
              <a:rPr sz="6000" spc="-85" dirty="0">
                <a:latin typeface="Cambria"/>
                <a:cs typeface="Cambria"/>
              </a:rPr>
              <a:t>Patient</a:t>
            </a:r>
            <a:r>
              <a:rPr sz="6000" spc="-250" dirty="0">
                <a:latin typeface="Cambria"/>
                <a:cs typeface="Cambria"/>
              </a:rPr>
              <a:t> </a:t>
            </a:r>
            <a:r>
              <a:rPr sz="6000" spc="-75" dirty="0">
                <a:latin typeface="Cambria"/>
                <a:cs typeface="Cambria"/>
              </a:rPr>
              <a:t>Education</a:t>
            </a:r>
            <a:endParaRPr sz="6000">
              <a:latin typeface="Cambria"/>
              <a:cs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91970"/>
            <a:ext cx="2929255" cy="4195445"/>
          </a:xfrm>
          <a:custGeom>
            <a:avLst/>
            <a:gdLst/>
            <a:ahLst/>
            <a:cxnLst/>
            <a:rect l="l" t="t" r="r" b="b"/>
            <a:pathLst>
              <a:path w="2929255" h="4195445">
                <a:moveTo>
                  <a:pt x="0" y="0"/>
                </a:moveTo>
                <a:lnTo>
                  <a:pt x="35896" y="29865"/>
                </a:lnTo>
                <a:lnTo>
                  <a:pt x="69718" y="58874"/>
                </a:lnTo>
                <a:lnTo>
                  <a:pt x="103228" y="88438"/>
                </a:lnTo>
                <a:lnTo>
                  <a:pt x="136431" y="118546"/>
                </a:lnTo>
                <a:lnTo>
                  <a:pt x="169333" y="149188"/>
                </a:lnTo>
                <a:lnTo>
                  <a:pt x="201940" y="180354"/>
                </a:lnTo>
                <a:lnTo>
                  <a:pt x="234258" y="212035"/>
                </a:lnTo>
                <a:lnTo>
                  <a:pt x="266292" y="244219"/>
                </a:lnTo>
                <a:lnTo>
                  <a:pt x="298048" y="276897"/>
                </a:lnTo>
                <a:lnTo>
                  <a:pt x="329531" y="310060"/>
                </a:lnTo>
                <a:lnTo>
                  <a:pt x="360747" y="343696"/>
                </a:lnTo>
                <a:lnTo>
                  <a:pt x="391703" y="377796"/>
                </a:lnTo>
                <a:lnTo>
                  <a:pt x="422402" y="412349"/>
                </a:lnTo>
                <a:lnTo>
                  <a:pt x="452853" y="447346"/>
                </a:lnTo>
                <a:lnTo>
                  <a:pt x="483059" y="482776"/>
                </a:lnTo>
                <a:lnTo>
                  <a:pt x="513026" y="518630"/>
                </a:lnTo>
                <a:lnTo>
                  <a:pt x="542761" y="554897"/>
                </a:lnTo>
                <a:lnTo>
                  <a:pt x="572269" y="591567"/>
                </a:lnTo>
                <a:lnTo>
                  <a:pt x="601555" y="628630"/>
                </a:lnTo>
                <a:lnTo>
                  <a:pt x="630626" y="666077"/>
                </a:lnTo>
                <a:lnTo>
                  <a:pt x="659486" y="703896"/>
                </a:lnTo>
                <a:lnTo>
                  <a:pt x="688143" y="742078"/>
                </a:lnTo>
                <a:lnTo>
                  <a:pt x="716600" y="780613"/>
                </a:lnTo>
                <a:lnTo>
                  <a:pt x="744865" y="819491"/>
                </a:lnTo>
                <a:lnTo>
                  <a:pt x="772942" y="858702"/>
                </a:lnTo>
                <a:lnTo>
                  <a:pt x="800838" y="898235"/>
                </a:lnTo>
                <a:lnTo>
                  <a:pt x="828558" y="938080"/>
                </a:lnTo>
                <a:lnTo>
                  <a:pt x="856107" y="978228"/>
                </a:lnTo>
                <a:lnTo>
                  <a:pt x="883492" y="1018668"/>
                </a:lnTo>
                <a:lnTo>
                  <a:pt x="910718" y="1059391"/>
                </a:lnTo>
                <a:lnTo>
                  <a:pt x="937790" y="1100385"/>
                </a:lnTo>
                <a:lnTo>
                  <a:pt x="964715" y="1141642"/>
                </a:lnTo>
                <a:lnTo>
                  <a:pt x="991498" y="1183151"/>
                </a:lnTo>
                <a:lnTo>
                  <a:pt x="1018145" y="1224902"/>
                </a:lnTo>
                <a:lnTo>
                  <a:pt x="1044661" y="1266884"/>
                </a:lnTo>
                <a:lnTo>
                  <a:pt x="1071053" y="1309089"/>
                </a:lnTo>
                <a:lnTo>
                  <a:pt x="1097325" y="1351505"/>
                </a:lnTo>
                <a:lnTo>
                  <a:pt x="1123484" y="1394122"/>
                </a:lnTo>
                <a:lnTo>
                  <a:pt x="1149534" y="1436931"/>
                </a:lnTo>
                <a:lnTo>
                  <a:pt x="1175483" y="1479922"/>
                </a:lnTo>
                <a:lnTo>
                  <a:pt x="1201335" y="1523084"/>
                </a:lnTo>
                <a:lnTo>
                  <a:pt x="1227096" y="1566407"/>
                </a:lnTo>
                <a:lnTo>
                  <a:pt x="1252773" y="1609882"/>
                </a:lnTo>
                <a:lnTo>
                  <a:pt x="1278369" y="1653497"/>
                </a:lnTo>
                <a:lnTo>
                  <a:pt x="1303892" y="1697244"/>
                </a:lnTo>
                <a:lnTo>
                  <a:pt x="1329347" y="1741112"/>
                </a:lnTo>
                <a:lnTo>
                  <a:pt x="1354739" y="1785090"/>
                </a:lnTo>
                <a:lnTo>
                  <a:pt x="1380075" y="1829170"/>
                </a:lnTo>
                <a:lnTo>
                  <a:pt x="1405359" y="1873340"/>
                </a:lnTo>
                <a:lnTo>
                  <a:pt x="1430598" y="1917590"/>
                </a:lnTo>
                <a:lnTo>
                  <a:pt x="1455798" y="1961912"/>
                </a:lnTo>
                <a:lnTo>
                  <a:pt x="1480963" y="2006293"/>
                </a:lnTo>
                <a:lnTo>
                  <a:pt x="1506100" y="2050726"/>
                </a:lnTo>
                <a:lnTo>
                  <a:pt x="1531214" y="2095198"/>
                </a:lnTo>
                <a:lnTo>
                  <a:pt x="1556311" y="2139701"/>
                </a:lnTo>
                <a:lnTo>
                  <a:pt x="1581397" y="2184224"/>
                </a:lnTo>
                <a:lnTo>
                  <a:pt x="1606477" y="2228757"/>
                </a:lnTo>
                <a:lnTo>
                  <a:pt x="1631557" y="2273289"/>
                </a:lnTo>
                <a:lnTo>
                  <a:pt x="1656643" y="2317812"/>
                </a:lnTo>
                <a:lnTo>
                  <a:pt x="1681740" y="2362315"/>
                </a:lnTo>
                <a:lnTo>
                  <a:pt x="1706854" y="2406787"/>
                </a:lnTo>
                <a:lnTo>
                  <a:pt x="1731991" y="2451219"/>
                </a:lnTo>
                <a:lnTo>
                  <a:pt x="1757157" y="2495600"/>
                </a:lnTo>
                <a:lnTo>
                  <a:pt x="1782356" y="2539921"/>
                </a:lnTo>
                <a:lnTo>
                  <a:pt x="1807595" y="2584172"/>
                </a:lnTo>
                <a:lnTo>
                  <a:pt x="1832879" y="2628342"/>
                </a:lnTo>
                <a:lnTo>
                  <a:pt x="1858215" y="2672421"/>
                </a:lnTo>
                <a:lnTo>
                  <a:pt x="1883607" y="2716399"/>
                </a:lnTo>
                <a:lnTo>
                  <a:pt x="1909062" y="2760266"/>
                </a:lnTo>
                <a:lnTo>
                  <a:pt x="1934585" y="2804013"/>
                </a:lnTo>
                <a:lnTo>
                  <a:pt x="1960181" y="2847628"/>
                </a:lnTo>
                <a:lnTo>
                  <a:pt x="1985857" y="2891103"/>
                </a:lnTo>
                <a:lnTo>
                  <a:pt x="2011618" y="2934426"/>
                </a:lnTo>
                <a:lnTo>
                  <a:pt x="2037470" y="2977587"/>
                </a:lnTo>
                <a:lnTo>
                  <a:pt x="2063419" y="3020578"/>
                </a:lnTo>
                <a:lnTo>
                  <a:pt x="2089470" y="3063387"/>
                </a:lnTo>
                <a:lnTo>
                  <a:pt x="2115628" y="3106004"/>
                </a:lnTo>
                <a:lnTo>
                  <a:pt x="2141900" y="3148420"/>
                </a:lnTo>
                <a:lnTo>
                  <a:pt x="2168292" y="3190625"/>
                </a:lnTo>
                <a:lnTo>
                  <a:pt x="2194808" y="3232607"/>
                </a:lnTo>
                <a:lnTo>
                  <a:pt x="2221454" y="3274358"/>
                </a:lnTo>
                <a:lnTo>
                  <a:pt x="2248237" y="3315866"/>
                </a:lnTo>
                <a:lnTo>
                  <a:pt x="2275162" y="3357123"/>
                </a:lnTo>
                <a:lnTo>
                  <a:pt x="2302235" y="3398118"/>
                </a:lnTo>
                <a:lnTo>
                  <a:pt x="2329460" y="3438840"/>
                </a:lnTo>
                <a:lnTo>
                  <a:pt x="2356845" y="3479280"/>
                </a:lnTo>
                <a:lnTo>
                  <a:pt x="2384394" y="3519428"/>
                </a:lnTo>
                <a:lnTo>
                  <a:pt x="2412114" y="3559273"/>
                </a:lnTo>
                <a:lnTo>
                  <a:pt x="2440009" y="3598806"/>
                </a:lnTo>
                <a:lnTo>
                  <a:pt x="2468087" y="3638017"/>
                </a:lnTo>
                <a:lnTo>
                  <a:pt x="2496351" y="3676895"/>
                </a:lnTo>
                <a:lnTo>
                  <a:pt x="2524809" y="3715430"/>
                </a:lnTo>
                <a:lnTo>
                  <a:pt x="2553465" y="3753612"/>
                </a:lnTo>
                <a:lnTo>
                  <a:pt x="2582325" y="3791431"/>
                </a:lnTo>
                <a:lnTo>
                  <a:pt x="2611396" y="3828878"/>
                </a:lnTo>
                <a:lnTo>
                  <a:pt x="2640682" y="3865941"/>
                </a:lnTo>
                <a:lnTo>
                  <a:pt x="2670190" y="3902611"/>
                </a:lnTo>
                <a:lnTo>
                  <a:pt x="2699925" y="3938878"/>
                </a:lnTo>
                <a:lnTo>
                  <a:pt x="2729892" y="3974732"/>
                </a:lnTo>
                <a:lnTo>
                  <a:pt x="2760098" y="4010162"/>
                </a:lnTo>
                <a:lnTo>
                  <a:pt x="2790548" y="4045159"/>
                </a:lnTo>
                <a:lnTo>
                  <a:pt x="2821248" y="4079712"/>
                </a:lnTo>
                <a:lnTo>
                  <a:pt x="2852203" y="4113812"/>
                </a:lnTo>
                <a:lnTo>
                  <a:pt x="2883419" y="4147448"/>
                </a:lnTo>
                <a:lnTo>
                  <a:pt x="2914903" y="4180610"/>
                </a:lnTo>
                <a:lnTo>
                  <a:pt x="2928913" y="4195027"/>
                </a:lnTo>
              </a:path>
            </a:pathLst>
          </a:custGeom>
          <a:ln w="24997">
            <a:solidFill>
              <a:srgbClr val="332C2C"/>
            </a:solidFill>
          </a:ln>
        </p:spPr>
        <p:txBody>
          <a:bodyPr wrap="square" lIns="0" tIns="0" rIns="0" bIns="0" rtlCol="0"/>
          <a:lstStyle/>
          <a:p>
            <a:endParaRPr/>
          </a:p>
        </p:txBody>
      </p:sp>
      <p:grpSp>
        <p:nvGrpSpPr>
          <p:cNvPr id="3" name="object 3"/>
          <p:cNvGrpSpPr/>
          <p:nvPr/>
        </p:nvGrpSpPr>
        <p:grpSpPr>
          <a:xfrm>
            <a:off x="0" y="9993"/>
            <a:ext cx="18288000" cy="10277475"/>
            <a:chOff x="0" y="9993"/>
            <a:chExt cx="18288000" cy="10277475"/>
          </a:xfrm>
        </p:grpSpPr>
        <p:pic>
          <p:nvPicPr>
            <p:cNvPr id="4" name="object 4"/>
            <p:cNvPicPr/>
            <p:nvPr/>
          </p:nvPicPr>
          <p:blipFill>
            <a:blip r:embed="rId2" cstate="print"/>
            <a:stretch>
              <a:fillRect/>
            </a:stretch>
          </p:blipFill>
          <p:spPr>
            <a:xfrm>
              <a:off x="10267505" y="9993"/>
              <a:ext cx="8020494" cy="10277005"/>
            </a:xfrm>
            <a:prstGeom prst="rect">
              <a:avLst/>
            </a:prstGeom>
          </p:spPr>
        </p:pic>
        <p:sp>
          <p:nvSpPr>
            <p:cNvPr id="5" name="object 5"/>
            <p:cNvSpPr/>
            <p:nvPr/>
          </p:nvSpPr>
          <p:spPr>
            <a:xfrm>
              <a:off x="0" y="548830"/>
              <a:ext cx="18288000" cy="9251950"/>
            </a:xfrm>
            <a:custGeom>
              <a:avLst/>
              <a:gdLst/>
              <a:ahLst/>
              <a:cxnLst/>
              <a:rect l="l" t="t" r="r" b="b"/>
              <a:pathLst>
                <a:path w="18288000" h="9251950">
                  <a:moveTo>
                    <a:pt x="18287988" y="9203855"/>
                  </a:moveTo>
                  <a:lnTo>
                    <a:pt x="0" y="9203855"/>
                  </a:lnTo>
                  <a:lnTo>
                    <a:pt x="0" y="9251480"/>
                  </a:lnTo>
                  <a:lnTo>
                    <a:pt x="18287988" y="9251480"/>
                  </a:lnTo>
                  <a:lnTo>
                    <a:pt x="18287988" y="9203855"/>
                  </a:lnTo>
                  <a:close/>
                </a:path>
                <a:path w="18288000" h="9251950">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p:cNvSpPr txBox="1"/>
          <p:nvPr/>
        </p:nvSpPr>
        <p:spPr>
          <a:xfrm>
            <a:off x="1615249" y="3414852"/>
            <a:ext cx="7382509" cy="3427095"/>
          </a:xfrm>
          <a:prstGeom prst="rect">
            <a:avLst/>
          </a:prstGeom>
        </p:spPr>
        <p:txBody>
          <a:bodyPr vert="horz" wrap="square" lIns="0" tIns="6350" rIns="0" bIns="0" rtlCol="0">
            <a:spAutoFit/>
          </a:bodyPr>
          <a:lstStyle/>
          <a:p>
            <a:pPr marL="12700" marR="5080">
              <a:lnSpc>
                <a:spcPct val="101600"/>
              </a:lnSpc>
              <a:spcBef>
                <a:spcPts val="50"/>
              </a:spcBef>
            </a:pPr>
            <a:r>
              <a:rPr sz="2750" spc="-335" dirty="0">
                <a:solidFill>
                  <a:srgbClr val="332C2C"/>
                </a:solidFill>
                <a:latin typeface="Verdana"/>
                <a:cs typeface="Verdana"/>
              </a:rPr>
              <a:t>I</a:t>
            </a:r>
            <a:r>
              <a:rPr sz="2750" spc="120" dirty="0">
                <a:solidFill>
                  <a:srgbClr val="332C2C"/>
                </a:solidFill>
                <a:latin typeface="Verdana"/>
                <a:cs typeface="Verdana"/>
              </a:rPr>
              <a:t>n</a:t>
            </a:r>
            <a:r>
              <a:rPr sz="2750" spc="-250" dirty="0">
                <a:solidFill>
                  <a:srgbClr val="332C2C"/>
                </a:solidFill>
                <a:latin typeface="Verdana"/>
                <a:cs typeface="Verdana"/>
              </a:rPr>
              <a:t> </a:t>
            </a:r>
            <a:r>
              <a:rPr sz="2750" spc="90" dirty="0">
                <a:solidFill>
                  <a:srgbClr val="332C2C"/>
                </a:solidFill>
                <a:latin typeface="Verdana"/>
                <a:cs typeface="Verdana"/>
              </a:rPr>
              <a:t>c</a:t>
            </a:r>
            <a:r>
              <a:rPr sz="2750" spc="50" dirty="0">
                <a:solidFill>
                  <a:srgbClr val="332C2C"/>
                </a:solidFill>
                <a:latin typeface="Verdana"/>
                <a:cs typeface="Verdana"/>
              </a:rPr>
              <a:t>o</a:t>
            </a:r>
            <a:r>
              <a:rPr sz="2750" spc="114" dirty="0">
                <a:solidFill>
                  <a:srgbClr val="332C2C"/>
                </a:solidFill>
                <a:latin typeface="Verdana"/>
                <a:cs typeface="Verdana"/>
              </a:rPr>
              <a:t>n</a:t>
            </a:r>
            <a:r>
              <a:rPr sz="2750" spc="90" dirty="0">
                <a:solidFill>
                  <a:srgbClr val="332C2C"/>
                </a:solidFill>
                <a:latin typeface="Verdana"/>
                <a:cs typeface="Verdana"/>
              </a:rPr>
              <a:t>c</a:t>
            </a:r>
            <a:r>
              <a:rPr sz="2750" spc="-20" dirty="0">
                <a:solidFill>
                  <a:srgbClr val="332C2C"/>
                </a:solidFill>
                <a:latin typeface="Verdana"/>
                <a:cs typeface="Verdana"/>
              </a:rPr>
              <a:t>l</a:t>
            </a:r>
            <a:r>
              <a:rPr sz="2750" spc="105" dirty="0">
                <a:solidFill>
                  <a:srgbClr val="332C2C"/>
                </a:solidFill>
                <a:latin typeface="Verdana"/>
                <a:cs typeface="Verdana"/>
              </a:rPr>
              <a:t>u</a:t>
            </a:r>
            <a:r>
              <a:rPr sz="2750" spc="-95" dirty="0">
                <a:solidFill>
                  <a:srgbClr val="332C2C"/>
                </a:solidFill>
                <a:latin typeface="Verdana"/>
                <a:cs typeface="Verdana"/>
              </a:rPr>
              <a:t>s</a:t>
            </a:r>
            <a:r>
              <a:rPr sz="2750" spc="-20" dirty="0">
                <a:solidFill>
                  <a:srgbClr val="332C2C"/>
                </a:solidFill>
                <a:latin typeface="Verdana"/>
                <a:cs typeface="Verdana"/>
              </a:rPr>
              <a:t>i</a:t>
            </a:r>
            <a:r>
              <a:rPr sz="2750" spc="50" dirty="0">
                <a:solidFill>
                  <a:srgbClr val="332C2C"/>
                </a:solidFill>
                <a:latin typeface="Verdana"/>
                <a:cs typeface="Verdana"/>
              </a:rPr>
              <a:t>o</a:t>
            </a:r>
            <a:r>
              <a:rPr sz="2750" spc="114" dirty="0">
                <a:solidFill>
                  <a:srgbClr val="332C2C"/>
                </a:solidFill>
                <a:latin typeface="Verdana"/>
                <a:cs typeface="Verdana"/>
              </a:rPr>
              <a:t>n</a:t>
            </a:r>
            <a:r>
              <a:rPr sz="2750" spc="-420" dirty="0">
                <a:solidFill>
                  <a:srgbClr val="332C2C"/>
                </a:solidFill>
                <a:latin typeface="Verdana"/>
                <a:cs typeface="Verdana"/>
              </a:rPr>
              <a:t>,</a:t>
            </a:r>
            <a:r>
              <a:rPr sz="2750" spc="-250" dirty="0">
                <a:solidFill>
                  <a:srgbClr val="332C2C"/>
                </a:solidFill>
                <a:latin typeface="Verdana"/>
                <a:cs typeface="Verdana"/>
              </a:rPr>
              <a:t> </a:t>
            </a:r>
            <a:r>
              <a:rPr sz="2750" spc="-20" dirty="0">
                <a:solidFill>
                  <a:srgbClr val="332C2C"/>
                </a:solidFill>
                <a:latin typeface="Verdana"/>
                <a:cs typeface="Verdana"/>
              </a:rPr>
              <a:t>e</a:t>
            </a:r>
            <a:r>
              <a:rPr sz="2750" spc="-35" dirty="0">
                <a:solidFill>
                  <a:srgbClr val="332C2C"/>
                </a:solidFill>
                <a:latin typeface="Verdana"/>
                <a:cs typeface="Verdana"/>
              </a:rPr>
              <a:t>a</a:t>
            </a:r>
            <a:r>
              <a:rPr sz="2750" spc="-95" dirty="0">
                <a:solidFill>
                  <a:srgbClr val="332C2C"/>
                </a:solidFill>
                <a:latin typeface="Verdana"/>
                <a:cs typeface="Verdana"/>
              </a:rPr>
              <a:t>r</a:t>
            </a:r>
            <a:r>
              <a:rPr sz="2750" spc="-20" dirty="0">
                <a:solidFill>
                  <a:srgbClr val="332C2C"/>
                </a:solidFill>
                <a:latin typeface="Verdana"/>
                <a:cs typeface="Verdana"/>
              </a:rPr>
              <a:t>l</a:t>
            </a:r>
            <a:r>
              <a:rPr sz="2750" spc="-135" dirty="0">
                <a:solidFill>
                  <a:srgbClr val="332C2C"/>
                </a:solidFill>
                <a:latin typeface="Verdana"/>
                <a:cs typeface="Verdana"/>
              </a:rPr>
              <a:t>y</a:t>
            </a:r>
            <a:r>
              <a:rPr sz="2750" spc="-250" dirty="0">
                <a:solidFill>
                  <a:srgbClr val="332C2C"/>
                </a:solidFill>
                <a:latin typeface="Verdana"/>
                <a:cs typeface="Verdana"/>
              </a:rPr>
              <a:t> </a:t>
            </a:r>
            <a:r>
              <a:rPr sz="2750" spc="145" dirty="0">
                <a:solidFill>
                  <a:srgbClr val="332C2C"/>
                </a:solidFill>
                <a:latin typeface="Verdana"/>
                <a:cs typeface="Verdana"/>
              </a:rPr>
              <a:t>d</a:t>
            </a:r>
            <a:r>
              <a:rPr sz="2750" spc="20" dirty="0">
                <a:solidFill>
                  <a:srgbClr val="332C2C"/>
                </a:solidFill>
                <a:latin typeface="Verdana"/>
                <a:cs typeface="Verdana"/>
              </a:rPr>
              <a:t>e</a:t>
            </a:r>
            <a:r>
              <a:rPr sz="2750" spc="-20" dirty="0">
                <a:solidFill>
                  <a:srgbClr val="332C2C"/>
                </a:solidFill>
                <a:latin typeface="Verdana"/>
                <a:cs typeface="Verdana"/>
              </a:rPr>
              <a:t>t</a:t>
            </a:r>
            <a:r>
              <a:rPr sz="2750" spc="20" dirty="0">
                <a:solidFill>
                  <a:srgbClr val="332C2C"/>
                </a:solidFill>
                <a:latin typeface="Verdana"/>
                <a:cs typeface="Verdana"/>
              </a:rPr>
              <a:t>e</a:t>
            </a:r>
            <a:r>
              <a:rPr sz="2750" spc="130" dirty="0">
                <a:solidFill>
                  <a:srgbClr val="332C2C"/>
                </a:solidFill>
                <a:latin typeface="Verdana"/>
                <a:cs typeface="Verdana"/>
              </a:rPr>
              <a:t>c</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20" dirty="0">
                <a:solidFill>
                  <a:srgbClr val="332C2C"/>
                </a:solidFill>
                <a:latin typeface="Verdana"/>
                <a:cs typeface="Verdana"/>
              </a:rPr>
              <a:t>n</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05" dirty="0">
                <a:solidFill>
                  <a:srgbClr val="332C2C"/>
                </a:solidFill>
                <a:latin typeface="Verdana"/>
                <a:cs typeface="Verdana"/>
              </a:rPr>
              <a:t>d  </a:t>
            </a:r>
            <a:r>
              <a:rPr sz="2750" spc="240" dirty="0">
                <a:solidFill>
                  <a:srgbClr val="332C2C"/>
                </a:solidFill>
                <a:latin typeface="Verdana"/>
                <a:cs typeface="Verdana"/>
              </a:rPr>
              <a:t>m</a:t>
            </a:r>
            <a:r>
              <a:rPr sz="2750" spc="-35" dirty="0">
                <a:solidFill>
                  <a:srgbClr val="332C2C"/>
                </a:solidFill>
                <a:latin typeface="Verdana"/>
                <a:cs typeface="Verdana"/>
              </a:rPr>
              <a:t>a</a:t>
            </a:r>
            <a:r>
              <a:rPr sz="2750" spc="114" dirty="0">
                <a:solidFill>
                  <a:srgbClr val="332C2C"/>
                </a:solidFill>
                <a:latin typeface="Verdana"/>
                <a:cs typeface="Verdana"/>
              </a:rPr>
              <a:t>n</a:t>
            </a:r>
            <a:r>
              <a:rPr sz="2750" spc="-35" dirty="0">
                <a:solidFill>
                  <a:srgbClr val="332C2C"/>
                </a:solidFill>
                <a:latin typeface="Verdana"/>
                <a:cs typeface="Verdana"/>
              </a:rPr>
              <a:t>a</a:t>
            </a:r>
            <a:r>
              <a:rPr sz="2750" spc="165" dirty="0">
                <a:solidFill>
                  <a:srgbClr val="332C2C"/>
                </a:solidFill>
                <a:latin typeface="Verdana"/>
                <a:cs typeface="Verdana"/>
              </a:rPr>
              <a:t>g</a:t>
            </a:r>
            <a:r>
              <a:rPr sz="2750" spc="20" dirty="0">
                <a:solidFill>
                  <a:srgbClr val="332C2C"/>
                </a:solidFill>
                <a:latin typeface="Verdana"/>
                <a:cs typeface="Verdana"/>
              </a:rPr>
              <a:t>e</a:t>
            </a:r>
            <a:r>
              <a:rPr sz="2750" spc="240" dirty="0">
                <a:solidFill>
                  <a:srgbClr val="332C2C"/>
                </a:solidFill>
                <a:latin typeface="Verdana"/>
                <a:cs typeface="Verdana"/>
              </a:rPr>
              <a:t>m</a:t>
            </a:r>
            <a:r>
              <a:rPr sz="2750" spc="20" dirty="0">
                <a:solidFill>
                  <a:srgbClr val="332C2C"/>
                </a:solidFill>
                <a:latin typeface="Verdana"/>
                <a:cs typeface="Verdana"/>
              </a:rPr>
              <a:t>e</a:t>
            </a:r>
            <a:r>
              <a:rPr sz="2750" spc="114" dirty="0">
                <a:solidFill>
                  <a:srgbClr val="332C2C"/>
                </a:solidFill>
                <a:latin typeface="Verdana"/>
                <a:cs typeface="Verdana"/>
              </a:rPr>
              <a:t>n</a:t>
            </a:r>
            <a:r>
              <a:rPr sz="2750" spc="35" dirty="0">
                <a:solidFill>
                  <a:srgbClr val="332C2C"/>
                </a:solidFill>
                <a:latin typeface="Verdana"/>
                <a:cs typeface="Verdana"/>
              </a:rPr>
              <a:t>t</a:t>
            </a:r>
            <a:r>
              <a:rPr sz="2750" spc="-250" dirty="0">
                <a:solidFill>
                  <a:srgbClr val="332C2C"/>
                </a:solidFill>
                <a:latin typeface="Verdana"/>
                <a:cs typeface="Verdana"/>
              </a:rPr>
              <a:t> </a:t>
            </a:r>
            <a:r>
              <a:rPr sz="2750" spc="50" dirty="0">
                <a:solidFill>
                  <a:srgbClr val="332C2C"/>
                </a:solidFill>
                <a:latin typeface="Verdana"/>
                <a:cs typeface="Verdana"/>
              </a:rPr>
              <a:t>o</a:t>
            </a:r>
            <a:r>
              <a:rPr sz="2750" spc="-35" dirty="0">
                <a:solidFill>
                  <a:srgbClr val="332C2C"/>
                </a:solidFill>
                <a:latin typeface="Verdana"/>
                <a:cs typeface="Verdana"/>
              </a:rPr>
              <a:t>f</a:t>
            </a:r>
            <a:r>
              <a:rPr sz="2750" spc="-250" dirty="0">
                <a:solidFill>
                  <a:srgbClr val="332C2C"/>
                </a:solidFill>
                <a:latin typeface="Verdana"/>
                <a:cs typeface="Verdana"/>
              </a:rPr>
              <a:t> </a:t>
            </a:r>
            <a:r>
              <a:rPr sz="2750" spc="114" dirty="0">
                <a:solidFill>
                  <a:srgbClr val="332C2C"/>
                </a:solidFill>
                <a:latin typeface="Verdana"/>
                <a:cs typeface="Verdana"/>
              </a:rPr>
              <a:t>h</a:t>
            </a:r>
            <a:r>
              <a:rPr sz="2750" spc="-20" dirty="0">
                <a:solidFill>
                  <a:srgbClr val="332C2C"/>
                </a:solidFill>
                <a:latin typeface="Verdana"/>
                <a:cs typeface="Verdana"/>
              </a:rPr>
              <a:t>e</a:t>
            </a:r>
            <a:r>
              <a:rPr sz="2750" spc="-35" dirty="0">
                <a:solidFill>
                  <a:srgbClr val="332C2C"/>
                </a:solidFill>
                <a:latin typeface="Verdana"/>
                <a:cs typeface="Verdana"/>
              </a:rPr>
              <a:t>a</a:t>
            </a:r>
            <a:r>
              <a:rPr sz="2750" spc="-30" dirty="0">
                <a:solidFill>
                  <a:srgbClr val="332C2C"/>
                </a:solidFill>
                <a:latin typeface="Verdana"/>
                <a:cs typeface="Verdana"/>
              </a:rPr>
              <a:t>r</a:t>
            </a:r>
            <a:r>
              <a:rPr sz="2750" spc="35" dirty="0">
                <a:solidFill>
                  <a:srgbClr val="332C2C"/>
                </a:solidFill>
                <a:latin typeface="Verdana"/>
                <a:cs typeface="Verdana"/>
              </a:rPr>
              <a:t>t</a:t>
            </a:r>
            <a:r>
              <a:rPr sz="2750" spc="-250" dirty="0">
                <a:solidFill>
                  <a:srgbClr val="332C2C"/>
                </a:solidFill>
                <a:latin typeface="Verdana"/>
                <a:cs typeface="Verdana"/>
              </a:rPr>
              <a:t> </a:t>
            </a:r>
            <a:r>
              <a:rPr sz="2750" spc="145" dirty="0">
                <a:solidFill>
                  <a:srgbClr val="332C2C"/>
                </a:solidFill>
                <a:latin typeface="Verdana"/>
                <a:cs typeface="Verdana"/>
              </a:rPr>
              <a:t>d</a:t>
            </a:r>
            <a:r>
              <a:rPr sz="2750" spc="-20" dirty="0">
                <a:solidFill>
                  <a:srgbClr val="332C2C"/>
                </a:solidFill>
                <a:latin typeface="Verdana"/>
                <a:cs typeface="Verdana"/>
              </a:rPr>
              <a:t>i</a:t>
            </a:r>
            <a:r>
              <a:rPr sz="2750" spc="-95" dirty="0">
                <a:solidFill>
                  <a:srgbClr val="332C2C"/>
                </a:solidFill>
                <a:latin typeface="Verdana"/>
                <a:cs typeface="Verdana"/>
              </a:rPr>
              <a:t>s</a:t>
            </a:r>
            <a:r>
              <a:rPr sz="2750" spc="-20" dirty="0">
                <a:solidFill>
                  <a:srgbClr val="332C2C"/>
                </a:solidFill>
                <a:latin typeface="Verdana"/>
                <a:cs typeface="Verdana"/>
              </a:rPr>
              <a:t>e</a:t>
            </a:r>
            <a:r>
              <a:rPr sz="2750" spc="-35" dirty="0">
                <a:solidFill>
                  <a:srgbClr val="332C2C"/>
                </a:solidFill>
                <a:latin typeface="Verdana"/>
                <a:cs typeface="Verdana"/>
              </a:rPr>
              <a:t>a</a:t>
            </a:r>
            <a:r>
              <a:rPr sz="2750" spc="-95" dirty="0">
                <a:solidFill>
                  <a:srgbClr val="332C2C"/>
                </a:solidFill>
                <a:latin typeface="Verdana"/>
                <a:cs typeface="Verdana"/>
              </a:rPr>
              <a:t>s</a:t>
            </a:r>
            <a:r>
              <a:rPr sz="2750" spc="25" dirty="0">
                <a:solidFill>
                  <a:srgbClr val="332C2C"/>
                </a:solidFill>
                <a:latin typeface="Verdana"/>
                <a:cs typeface="Verdana"/>
              </a:rPr>
              <a:t>e</a:t>
            </a:r>
            <a:r>
              <a:rPr sz="2750" spc="-250" dirty="0">
                <a:solidFill>
                  <a:srgbClr val="332C2C"/>
                </a:solidFill>
                <a:latin typeface="Verdana"/>
                <a:cs typeface="Verdana"/>
              </a:rPr>
              <a:t> </a:t>
            </a:r>
            <a:r>
              <a:rPr sz="2750" spc="-35" dirty="0">
                <a:solidFill>
                  <a:srgbClr val="332C2C"/>
                </a:solidFill>
                <a:latin typeface="Verdana"/>
                <a:cs typeface="Verdana"/>
              </a:rPr>
              <a:t>a</a:t>
            </a:r>
            <a:r>
              <a:rPr sz="2750" spc="-110" dirty="0">
                <a:solidFill>
                  <a:srgbClr val="332C2C"/>
                </a:solidFill>
                <a:latin typeface="Verdana"/>
                <a:cs typeface="Verdana"/>
              </a:rPr>
              <a:t>r</a:t>
            </a:r>
            <a:r>
              <a:rPr sz="2750" spc="25" dirty="0">
                <a:solidFill>
                  <a:srgbClr val="332C2C"/>
                </a:solidFill>
                <a:latin typeface="Verdana"/>
                <a:cs typeface="Verdana"/>
              </a:rPr>
              <a:t>e</a:t>
            </a:r>
            <a:r>
              <a:rPr sz="2750" spc="-250" dirty="0">
                <a:solidFill>
                  <a:srgbClr val="332C2C"/>
                </a:solidFill>
                <a:latin typeface="Verdana"/>
                <a:cs typeface="Verdana"/>
              </a:rPr>
              <a:t> </a:t>
            </a:r>
            <a:r>
              <a:rPr sz="2750" spc="110" dirty="0">
                <a:solidFill>
                  <a:srgbClr val="332C2C"/>
                </a:solidFill>
                <a:latin typeface="Verdana"/>
                <a:cs typeface="Verdana"/>
              </a:rPr>
              <a:t>c</a:t>
            </a:r>
            <a:r>
              <a:rPr sz="2750" spc="-95" dirty="0">
                <a:solidFill>
                  <a:srgbClr val="332C2C"/>
                </a:solidFill>
                <a:latin typeface="Verdana"/>
                <a:cs typeface="Verdana"/>
              </a:rPr>
              <a:t>r</a:t>
            </a:r>
            <a:r>
              <a:rPr sz="2750" spc="-20" dirty="0">
                <a:solidFill>
                  <a:srgbClr val="332C2C"/>
                </a:solidFill>
                <a:latin typeface="Verdana"/>
                <a:cs typeface="Verdana"/>
              </a:rPr>
              <a:t>i</a:t>
            </a:r>
            <a:r>
              <a:rPr sz="2750" spc="30" dirty="0">
                <a:solidFill>
                  <a:srgbClr val="332C2C"/>
                </a:solidFill>
                <a:latin typeface="Verdana"/>
                <a:cs typeface="Verdana"/>
              </a:rPr>
              <a:t>t</a:t>
            </a:r>
            <a:r>
              <a:rPr sz="2750" spc="-20" dirty="0">
                <a:solidFill>
                  <a:srgbClr val="332C2C"/>
                </a:solidFill>
                <a:latin typeface="Verdana"/>
                <a:cs typeface="Verdana"/>
              </a:rPr>
              <a:t>i</a:t>
            </a:r>
            <a:r>
              <a:rPr sz="2750" spc="110" dirty="0">
                <a:solidFill>
                  <a:srgbClr val="332C2C"/>
                </a:solidFill>
                <a:latin typeface="Verdana"/>
                <a:cs typeface="Verdana"/>
              </a:rPr>
              <a:t>c</a:t>
            </a:r>
            <a:r>
              <a:rPr sz="2750" spc="-35" dirty="0">
                <a:solidFill>
                  <a:srgbClr val="332C2C"/>
                </a:solidFill>
                <a:latin typeface="Verdana"/>
                <a:cs typeface="Verdana"/>
              </a:rPr>
              <a:t>a</a:t>
            </a:r>
            <a:r>
              <a:rPr sz="2750" spc="-20" dirty="0">
                <a:solidFill>
                  <a:srgbClr val="332C2C"/>
                </a:solidFill>
                <a:latin typeface="Verdana"/>
                <a:cs typeface="Verdana"/>
              </a:rPr>
              <a:t>l  </a:t>
            </a:r>
            <a:r>
              <a:rPr sz="2750" spc="-60" dirty="0">
                <a:solidFill>
                  <a:srgbClr val="332C2C"/>
                </a:solidFill>
                <a:latin typeface="Verdana"/>
                <a:cs typeface="Verdana"/>
              </a:rPr>
              <a:t>f</a:t>
            </a:r>
            <a:r>
              <a:rPr sz="2750" spc="50" dirty="0">
                <a:solidFill>
                  <a:srgbClr val="332C2C"/>
                </a:solidFill>
                <a:latin typeface="Verdana"/>
                <a:cs typeface="Verdana"/>
              </a:rPr>
              <a:t>o</a:t>
            </a:r>
            <a:r>
              <a:rPr sz="2750" spc="-70" dirty="0">
                <a:solidFill>
                  <a:srgbClr val="332C2C"/>
                </a:solidFill>
                <a:latin typeface="Verdana"/>
                <a:cs typeface="Verdana"/>
              </a:rPr>
              <a:t>r</a:t>
            </a:r>
            <a:r>
              <a:rPr sz="2750" spc="-250" dirty="0">
                <a:solidFill>
                  <a:srgbClr val="332C2C"/>
                </a:solidFill>
                <a:latin typeface="Verdana"/>
                <a:cs typeface="Verdana"/>
              </a:rPr>
              <a:t> </a:t>
            </a:r>
            <a:r>
              <a:rPr sz="2750" spc="-20" dirty="0">
                <a:solidFill>
                  <a:srgbClr val="332C2C"/>
                </a:solidFill>
                <a:latin typeface="Verdana"/>
                <a:cs typeface="Verdana"/>
              </a:rPr>
              <a:t>i</a:t>
            </a:r>
            <a:r>
              <a:rPr sz="2750" spc="240" dirty="0">
                <a:solidFill>
                  <a:srgbClr val="332C2C"/>
                </a:solidFill>
                <a:latin typeface="Verdana"/>
                <a:cs typeface="Verdana"/>
              </a:rPr>
              <a:t>m</a:t>
            </a:r>
            <a:r>
              <a:rPr sz="2750" spc="145" dirty="0">
                <a:solidFill>
                  <a:srgbClr val="332C2C"/>
                </a:solidFill>
                <a:latin typeface="Verdana"/>
                <a:cs typeface="Verdana"/>
              </a:rPr>
              <a:t>p</a:t>
            </a:r>
            <a:r>
              <a:rPr sz="2750" spc="-110" dirty="0">
                <a:solidFill>
                  <a:srgbClr val="332C2C"/>
                </a:solidFill>
                <a:latin typeface="Verdana"/>
                <a:cs typeface="Verdana"/>
              </a:rPr>
              <a:t>r</a:t>
            </a:r>
            <a:r>
              <a:rPr sz="2750" spc="10" dirty="0">
                <a:solidFill>
                  <a:srgbClr val="332C2C"/>
                </a:solidFill>
                <a:latin typeface="Verdana"/>
                <a:cs typeface="Verdana"/>
              </a:rPr>
              <a:t>o</a:t>
            </a:r>
            <a:r>
              <a:rPr sz="2750" spc="-140" dirty="0">
                <a:solidFill>
                  <a:srgbClr val="332C2C"/>
                </a:solidFill>
                <a:latin typeface="Verdana"/>
                <a:cs typeface="Verdana"/>
              </a:rPr>
              <a:t>v</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50" dirty="0">
                <a:solidFill>
                  <a:srgbClr val="332C2C"/>
                </a:solidFill>
                <a:latin typeface="Verdana"/>
                <a:cs typeface="Verdana"/>
              </a:rPr>
              <a:t>o</a:t>
            </a:r>
            <a:r>
              <a:rPr sz="2750" spc="105" dirty="0">
                <a:solidFill>
                  <a:srgbClr val="332C2C"/>
                </a:solidFill>
                <a:latin typeface="Verdana"/>
                <a:cs typeface="Verdana"/>
              </a:rPr>
              <a:t>u</a:t>
            </a:r>
            <a:r>
              <a:rPr sz="2750" spc="-20" dirty="0">
                <a:solidFill>
                  <a:srgbClr val="332C2C"/>
                </a:solidFill>
                <a:latin typeface="Verdana"/>
                <a:cs typeface="Verdana"/>
              </a:rPr>
              <a:t>t</a:t>
            </a:r>
            <a:r>
              <a:rPr sz="2750" spc="85" dirty="0">
                <a:solidFill>
                  <a:srgbClr val="332C2C"/>
                </a:solidFill>
                <a:latin typeface="Verdana"/>
                <a:cs typeface="Verdana"/>
              </a:rPr>
              <a:t>c</a:t>
            </a:r>
            <a:r>
              <a:rPr sz="2750" spc="50" dirty="0">
                <a:solidFill>
                  <a:srgbClr val="332C2C"/>
                </a:solidFill>
                <a:latin typeface="Verdana"/>
                <a:cs typeface="Verdana"/>
              </a:rPr>
              <a:t>o</a:t>
            </a:r>
            <a:r>
              <a:rPr sz="2750" spc="240" dirty="0">
                <a:solidFill>
                  <a:srgbClr val="332C2C"/>
                </a:solidFill>
                <a:latin typeface="Verdana"/>
                <a:cs typeface="Verdana"/>
              </a:rPr>
              <a:t>m</a:t>
            </a:r>
            <a:r>
              <a:rPr sz="2750" spc="20" dirty="0">
                <a:solidFill>
                  <a:srgbClr val="332C2C"/>
                </a:solidFill>
                <a:latin typeface="Verdana"/>
                <a:cs typeface="Verdana"/>
              </a:rPr>
              <a:t>e</a:t>
            </a:r>
            <a:r>
              <a:rPr sz="2750" spc="-90" dirty="0">
                <a:solidFill>
                  <a:srgbClr val="332C2C"/>
                </a:solidFill>
                <a:latin typeface="Verdana"/>
                <a:cs typeface="Verdana"/>
              </a:rPr>
              <a:t>s</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110" dirty="0">
                <a:solidFill>
                  <a:srgbClr val="332C2C"/>
                </a:solidFill>
                <a:latin typeface="Verdana"/>
                <a:cs typeface="Verdana"/>
              </a:rPr>
              <a:t>r</a:t>
            </a:r>
            <a:r>
              <a:rPr sz="2750" spc="20" dirty="0">
                <a:solidFill>
                  <a:srgbClr val="332C2C"/>
                </a:solidFill>
                <a:latin typeface="Verdana"/>
                <a:cs typeface="Verdana"/>
              </a:rPr>
              <a:t>e</a:t>
            </a:r>
            <a:r>
              <a:rPr sz="2750" spc="145" dirty="0">
                <a:solidFill>
                  <a:srgbClr val="332C2C"/>
                </a:solidFill>
                <a:latin typeface="Verdana"/>
                <a:cs typeface="Verdana"/>
              </a:rPr>
              <a:t>d</a:t>
            </a:r>
            <a:r>
              <a:rPr sz="2750" spc="105" dirty="0">
                <a:solidFill>
                  <a:srgbClr val="332C2C"/>
                </a:solidFill>
                <a:latin typeface="Verdana"/>
                <a:cs typeface="Verdana"/>
              </a:rPr>
              <a:t>u</a:t>
            </a:r>
            <a:r>
              <a:rPr sz="2750" spc="90" dirty="0">
                <a:solidFill>
                  <a:srgbClr val="332C2C"/>
                </a:solidFill>
                <a:latin typeface="Verdana"/>
                <a:cs typeface="Verdana"/>
              </a:rPr>
              <a:t>c</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15" dirty="0">
                <a:solidFill>
                  <a:srgbClr val="332C2C"/>
                </a:solidFill>
                <a:latin typeface="Verdana"/>
                <a:cs typeface="Verdana"/>
              </a:rPr>
              <a:t>e  </a:t>
            </a:r>
            <a:r>
              <a:rPr sz="2750" spc="-45" dirty="0">
                <a:solidFill>
                  <a:srgbClr val="332C2C"/>
                </a:solidFill>
                <a:latin typeface="Verdana"/>
                <a:cs typeface="Verdana"/>
              </a:rPr>
              <a:t>risk </a:t>
            </a:r>
            <a:r>
              <a:rPr sz="2750" spc="10" dirty="0">
                <a:solidFill>
                  <a:srgbClr val="332C2C"/>
                </a:solidFill>
                <a:latin typeface="Verdana"/>
                <a:cs typeface="Verdana"/>
              </a:rPr>
              <a:t>of </a:t>
            </a:r>
            <a:r>
              <a:rPr sz="2750" spc="15" dirty="0">
                <a:solidFill>
                  <a:srgbClr val="332C2C"/>
                </a:solidFill>
                <a:latin typeface="Verdana"/>
                <a:cs typeface="Verdana"/>
              </a:rPr>
              <a:t>complications. </a:t>
            </a:r>
            <a:r>
              <a:rPr sz="2750" spc="25" dirty="0">
                <a:solidFill>
                  <a:srgbClr val="332C2C"/>
                </a:solidFill>
                <a:latin typeface="Verdana"/>
                <a:cs typeface="Verdana"/>
              </a:rPr>
              <a:t>By </a:t>
            </a:r>
            <a:r>
              <a:rPr sz="2750" spc="55" dirty="0">
                <a:solidFill>
                  <a:srgbClr val="332C2C"/>
                </a:solidFill>
                <a:latin typeface="Verdana"/>
                <a:cs typeface="Verdana"/>
              </a:rPr>
              <a:t>understanding </a:t>
            </a:r>
            <a:r>
              <a:rPr sz="2750" spc="6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5" dirty="0">
                <a:solidFill>
                  <a:srgbClr val="332C2C"/>
                </a:solidFill>
                <a:latin typeface="Verdana"/>
                <a:cs typeface="Verdana"/>
              </a:rPr>
              <a:t>e</a:t>
            </a:r>
            <a:r>
              <a:rPr sz="2750" spc="-250" dirty="0">
                <a:solidFill>
                  <a:srgbClr val="332C2C"/>
                </a:solidFill>
                <a:latin typeface="Verdana"/>
                <a:cs typeface="Verdana"/>
              </a:rPr>
              <a:t> </a:t>
            </a:r>
            <a:r>
              <a:rPr sz="2750" spc="-95" dirty="0">
                <a:solidFill>
                  <a:srgbClr val="332C2C"/>
                </a:solidFill>
                <a:latin typeface="Verdana"/>
                <a:cs typeface="Verdana"/>
              </a:rPr>
              <a:t>r</a:t>
            </a:r>
            <a:r>
              <a:rPr sz="2750" spc="-20" dirty="0">
                <a:solidFill>
                  <a:srgbClr val="332C2C"/>
                </a:solidFill>
                <a:latin typeface="Verdana"/>
                <a:cs typeface="Verdana"/>
              </a:rPr>
              <a:t>i</a:t>
            </a:r>
            <a:r>
              <a:rPr sz="2750" spc="-95" dirty="0">
                <a:solidFill>
                  <a:srgbClr val="332C2C"/>
                </a:solidFill>
                <a:latin typeface="Verdana"/>
                <a:cs typeface="Verdana"/>
              </a:rPr>
              <a:t>s</a:t>
            </a:r>
            <a:r>
              <a:rPr sz="2750" spc="25" dirty="0">
                <a:solidFill>
                  <a:srgbClr val="332C2C"/>
                </a:solidFill>
                <a:latin typeface="Verdana"/>
                <a:cs typeface="Verdana"/>
              </a:rPr>
              <a:t>k</a:t>
            </a:r>
            <a:r>
              <a:rPr sz="2750" spc="-250" dirty="0">
                <a:solidFill>
                  <a:srgbClr val="332C2C"/>
                </a:solidFill>
                <a:latin typeface="Verdana"/>
                <a:cs typeface="Verdana"/>
              </a:rPr>
              <a:t> </a:t>
            </a:r>
            <a:r>
              <a:rPr sz="2750" spc="-65" dirty="0">
                <a:solidFill>
                  <a:srgbClr val="332C2C"/>
                </a:solidFill>
                <a:latin typeface="Verdana"/>
                <a:cs typeface="Verdana"/>
              </a:rPr>
              <a:t>f</a:t>
            </a:r>
            <a:r>
              <a:rPr sz="2750" spc="-35" dirty="0">
                <a:solidFill>
                  <a:srgbClr val="332C2C"/>
                </a:solidFill>
                <a:latin typeface="Verdana"/>
                <a:cs typeface="Verdana"/>
              </a:rPr>
              <a:t>a</a:t>
            </a:r>
            <a:r>
              <a:rPr sz="2750" spc="130" dirty="0">
                <a:solidFill>
                  <a:srgbClr val="332C2C"/>
                </a:solidFill>
                <a:latin typeface="Verdana"/>
                <a:cs typeface="Verdana"/>
              </a:rPr>
              <a:t>c</a:t>
            </a:r>
            <a:r>
              <a:rPr sz="2750" spc="-20" dirty="0">
                <a:solidFill>
                  <a:srgbClr val="332C2C"/>
                </a:solidFill>
                <a:latin typeface="Verdana"/>
                <a:cs typeface="Verdana"/>
              </a:rPr>
              <a:t>t</a:t>
            </a:r>
            <a:r>
              <a:rPr sz="2750" spc="50" dirty="0">
                <a:solidFill>
                  <a:srgbClr val="332C2C"/>
                </a:solidFill>
                <a:latin typeface="Verdana"/>
                <a:cs typeface="Verdana"/>
              </a:rPr>
              <a:t>o</a:t>
            </a:r>
            <a:r>
              <a:rPr sz="2750" spc="-80" dirty="0">
                <a:solidFill>
                  <a:srgbClr val="332C2C"/>
                </a:solidFill>
                <a:latin typeface="Verdana"/>
                <a:cs typeface="Verdana"/>
              </a:rPr>
              <a:t>r</a:t>
            </a:r>
            <a:r>
              <a:rPr sz="2750" spc="-95" dirty="0">
                <a:solidFill>
                  <a:srgbClr val="332C2C"/>
                </a:solidFill>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120" dirty="0">
                <a:solidFill>
                  <a:srgbClr val="332C2C"/>
                </a:solidFill>
                <a:latin typeface="Verdana"/>
                <a:cs typeface="Verdana"/>
              </a:rPr>
              <a:t>s</a:t>
            </a:r>
            <a:r>
              <a:rPr sz="2750" spc="-140" dirty="0">
                <a:solidFill>
                  <a:srgbClr val="332C2C"/>
                </a:solidFill>
                <a:latin typeface="Verdana"/>
                <a:cs typeface="Verdana"/>
              </a:rPr>
              <a:t>y</a:t>
            </a:r>
            <a:r>
              <a:rPr sz="2750" spc="240" dirty="0">
                <a:solidFill>
                  <a:srgbClr val="332C2C"/>
                </a:solidFill>
                <a:latin typeface="Verdana"/>
                <a:cs typeface="Verdana"/>
              </a:rPr>
              <a:t>m</a:t>
            </a:r>
            <a:r>
              <a:rPr sz="2750" spc="145" dirty="0">
                <a:solidFill>
                  <a:srgbClr val="332C2C"/>
                </a:solidFill>
                <a:latin typeface="Verdana"/>
                <a:cs typeface="Verdana"/>
              </a:rPr>
              <a:t>p</a:t>
            </a:r>
            <a:r>
              <a:rPr sz="2750" spc="-20" dirty="0">
                <a:solidFill>
                  <a:srgbClr val="332C2C"/>
                </a:solidFill>
                <a:latin typeface="Verdana"/>
                <a:cs typeface="Verdana"/>
              </a:rPr>
              <a:t>t</a:t>
            </a:r>
            <a:r>
              <a:rPr sz="2750" spc="50" dirty="0">
                <a:solidFill>
                  <a:srgbClr val="332C2C"/>
                </a:solidFill>
                <a:latin typeface="Verdana"/>
                <a:cs typeface="Verdana"/>
              </a:rPr>
              <a:t>o</a:t>
            </a:r>
            <a:r>
              <a:rPr sz="2750" spc="240" dirty="0">
                <a:solidFill>
                  <a:srgbClr val="332C2C"/>
                </a:solidFill>
                <a:latin typeface="Verdana"/>
                <a:cs typeface="Verdana"/>
              </a:rPr>
              <a:t>m</a:t>
            </a:r>
            <a:r>
              <a:rPr sz="2750" spc="-95" dirty="0">
                <a:solidFill>
                  <a:srgbClr val="332C2C"/>
                </a:solidFill>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145" dirty="0">
                <a:solidFill>
                  <a:srgbClr val="332C2C"/>
                </a:solidFill>
                <a:latin typeface="Verdana"/>
                <a:cs typeface="Verdana"/>
              </a:rPr>
              <a:t>d</a:t>
            </a:r>
            <a:r>
              <a:rPr sz="2750" spc="-20" dirty="0">
                <a:solidFill>
                  <a:srgbClr val="332C2C"/>
                </a:solidFill>
                <a:latin typeface="Verdana"/>
                <a:cs typeface="Verdana"/>
              </a:rPr>
              <a:t>i</a:t>
            </a:r>
            <a:r>
              <a:rPr sz="2750" spc="-35" dirty="0">
                <a:solidFill>
                  <a:srgbClr val="332C2C"/>
                </a:solidFill>
                <a:latin typeface="Verdana"/>
                <a:cs typeface="Verdana"/>
              </a:rPr>
              <a:t>a</a:t>
            </a:r>
            <a:r>
              <a:rPr sz="2750" spc="165" dirty="0">
                <a:solidFill>
                  <a:srgbClr val="332C2C"/>
                </a:solidFill>
                <a:latin typeface="Verdana"/>
                <a:cs typeface="Verdana"/>
              </a:rPr>
              <a:t>g</a:t>
            </a:r>
            <a:r>
              <a:rPr sz="2750" spc="114" dirty="0">
                <a:solidFill>
                  <a:srgbClr val="332C2C"/>
                </a:solidFill>
                <a:latin typeface="Verdana"/>
                <a:cs typeface="Verdana"/>
              </a:rPr>
              <a:t>n</a:t>
            </a:r>
            <a:r>
              <a:rPr sz="2750" spc="50" dirty="0">
                <a:solidFill>
                  <a:srgbClr val="332C2C"/>
                </a:solidFill>
                <a:latin typeface="Verdana"/>
                <a:cs typeface="Verdana"/>
              </a:rPr>
              <a:t>o</a:t>
            </a:r>
            <a:r>
              <a:rPr sz="2750" spc="-95" dirty="0">
                <a:solidFill>
                  <a:srgbClr val="332C2C"/>
                </a:solidFill>
                <a:latin typeface="Verdana"/>
                <a:cs typeface="Verdana"/>
              </a:rPr>
              <a:t>s</a:t>
            </a:r>
            <a:r>
              <a:rPr sz="2750" spc="30" dirty="0">
                <a:solidFill>
                  <a:srgbClr val="332C2C"/>
                </a:solidFill>
                <a:latin typeface="Verdana"/>
                <a:cs typeface="Verdana"/>
              </a:rPr>
              <a:t>t</a:t>
            </a:r>
            <a:r>
              <a:rPr sz="2750" spc="-20" dirty="0">
                <a:solidFill>
                  <a:srgbClr val="332C2C"/>
                </a:solidFill>
                <a:latin typeface="Verdana"/>
                <a:cs typeface="Verdana"/>
              </a:rPr>
              <a:t>i</a:t>
            </a:r>
            <a:r>
              <a:rPr sz="2750" spc="90" dirty="0">
                <a:solidFill>
                  <a:srgbClr val="332C2C"/>
                </a:solidFill>
                <a:latin typeface="Verdana"/>
                <a:cs typeface="Verdana"/>
              </a:rPr>
              <a:t>c  </a:t>
            </a:r>
            <a:r>
              <a:rPr sz="2750" spc="-20" dirty="0">
                <a:solidFill>
                  <a:srgbClr val="332C2C"/>
                </a:solidFill>
                <a:latin typeface="Verdana"/>
                <a:cs typeface="Verdana"/>
              </a:rPr>
              <a:t>t</a:t>
            </a:r>
            <a:r>
              <a:rPr sz="2750" spc="20" dirty="0">
                <a:solidFill>
                  <a:srgbClr val="332C2C"/>
                </a:solidFill>
                <a:latin typeface="Verdana"/>
                <a:cs typeface="Verdana"/>
              </a:rPr>
              <a:t>e</a:t>
            </a:r>
            <a:r>
              <a:rPr sz="2750" spc="-95" dirty="0">
                <a:solidFill>
                  <a:srgbClr val="332C2C"/>
                </a:solidFill>
                <a:latin typeface="Verdana"/>
                <a:cs typeface="Verdana"/>
              </a:rPr>
              <a:t>s</a:t>
            </a:r>
            <a:r>
              <a:rPr sz="2750" spc="30" dirty="0">
                <a:solidFill>
                  <a:srgbClr val="332C2C"/>
                </a:solidFill>
                <a:latin typeface="Verdana"/>
                <a:cs typeface="Verdana"/>
              </a:rPr>
              <a:t>t</a:t>
            </a:r>
            <a:r>
              <a:rPr sz="2750" spc="-95" dirty="0">
                <a:solidFill>
                  <a:srgbClr val="332C2C"/>
                </a:solidFill>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30" dirty="0">
                <a:solidFill>
                  <a:srgbClr val="332C2C"/>
                </a:solidFill>
                <a:latin typeface="Verdana"/>
                <a:cs typeface="Verdana"/>
              </a:rPr>
              <a:t>t</a:t>
            </a:r>
            <a:r>
              <a:rPr sz="2750" spc="-110" dirty="0">
                <a:solidFill>
                  <a:srgbClr val="332C2C"/>
                </a:solidFill>
                <a:latin typeface="Verdana"/>
                <a:cs typeface="Verdana"/>
              </a:rPr>
              <a:t>r</a:t>
            </a:r>
            <a:r>
              <a:rPr sz="2750" spc="-20" dirty="0">
                <a:solidFill>
                  <a:srgbClr val="332C2C"/>
                </a:solidFill>
                <a:latin typeface="Verdana"/>
                <a:cs typeface="Verdana"/>
              </a:rPr>
              <a:t>e</a:t>
            </a:r>
            <a:r>
              <a:rPr sz="2750" spc="-35" dirty="0">
                <a:solidFill>
                  <a:srgbClr val="332C2C"/>
                </a:solidFill>
                <a:latin typeface="Verdana"/>
                <a:cs typeface="Verdana"/>
              </a:rPr>
              <a:t>a</a:t>
            </a:r>
            <a:r>
              <a:rPr sz="2750" spc="30" dirty="0">
                <a:solidFill>
                  <a:srgbClr val="332C2C"/>
                </a:solidFill>
                <a:latin typeface="Verdana"/>
                <a:cs typeface="Verdana"/>
              </a:rPr>
              <a:t>t</a:t>
            </a:r>
            <a:r>
              <a:rPr sz="2750" spc="240" dirty="0">
                <a:solidFill>
                  <a:srgbClr val="332C2C"/>
                </a:solidFill>
                <a:latin typeface="Verdana"/>
                <a:cs typeface="Verdana"/>
              </a:rPr>
              <a:t>m</a:t>
            </a:r>
            <a:r>
              <a:rPr sz="2750" spc="20" dirty="0">
                <a:solidFill>
                  <a:srgbClr val="332C2C"/>
                </a:solidFill>
                <a:latin typeface="Verdana"/>
                <a:cs typeface="Verdana"/>
              </a:rPr>
              <a:t>e</a:t>
            </a:r>
            <a:r>
              <a:rPr sz="2750" spc="114" dirty="0">
                <a:solidFill>
                  <a:srgbClr val="332C2C"/>
                </a:solidFill>
                <a:latin typeface="Verdana"/>
                <a:cs typeface="Verdana"/>
              </a:rPr>
              <a:t>n</a:t>
            </a:r>
            <a:r>
              <a:rPr sz="2750" spc="35" dirty="0">
                <a:solidFill>
                  <a:srgbClr val="332C2C"/>
                </a:solidFill>
                <a:latin typeface="Verdana"/>
                <a:cs typeface="Verdana"/>
              </a:rPr>
              <a:t>t</a:t>
            </a:r>
            <a:r>
              <a:rPr sz="2750" spc="-250" dirty="0">
                <a:solidFill>
                  <a:srgbClr val="332C2C"/>
                </a:solidFill>
                <a:latin typeface="Verdana"/>
                <a:cs typeface="Verdana"/>
              </a:rPr>
              <a:t> </a:t>
            </a:r>
            <a:r>
              <a:rPr sz="2750" spc="50" dirty="0">
                <a:solidFill>
                  <a:srgbClr val="332C2C"/>
                </a:solidFill>
                <a:latin typeface="Verdana"/>
                <a:cs typeface="Verdana"/>
              </a:rPr>
              <a:t>o</a:t>
            </a:r>
            <a:r>
              <a:rPr sz="2750" spc="145" dirty="0">
                <a:solidFill>
                  <a:srgbClr val="332C2C"/>
                </a:solidFill>
                <a:latin typeface="Verdana"/>
                <a:cs typeface="Verdana"/>
              </a:rPr>
              <a:t>p</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14" dirty="0">
                <a:solidFill>
                  <a:srgbClr val="332C2C"/>
                </a:solidFill>
                <a:latin typeface="Verdana"/>
                <a:cs typeface="Verdana"/>
              </a:rPr>
              <a:t>n</a:t>
            </a:r>
            <a:r>
              <a:rPr sz="2750" spc="-95" dirty="0">
                <a:solidFill>
                  <a:srgbClr val="332C2C"/>
                </a:solidFill>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20" dirty="0">
                <a:solidFill>
                  <a:srgbClr val="332C2C"/>
                </a:solidFill>
                <a:latin typeface="Verdana"/>
                <a:cs typeface="Verdana"/>
              </a:rPr>
              <a:t>i</a:t>
            </a:r>
            <a:r>
              <a:rPr sz="2750" spc="114" dirty="0">
                <a:solidFill>
                  <a:srgbClr val="332C2C"/>
                </a:solidFill>
                <a:latin typeface="Verdana"/>
                <a:cs typeface="Verdana"/>
              </a:rPr>
              <a:t>n</a:t>
            </a:r>
            <a:r>
              <a:rPr sz="2750" spc="145" dirty="0">
                <a:solidFill>
                  <a:srgbClr val="332C2C"/>
                </a:solidFill>
                <a:latin typeface="Verdana"/>
                <a:cs typeface="Verdana"/>
              </a:rPr>
              <a:t>d</a:t>
            </a:r>
            <a:r>
              <a:rPr sz="2750" spc="-20" dirty="0">
                <a:solidFill>
                  <a:srgbClr val="332C2C"/>
                </a:solidFill>
                <a:latin typeface="Verdana"/>
                <a:cs typeface="Verdana"/>
              </a:rPr>
              <a:t>i</a:t>
            </a:r>
            <a:r>
              <a:rPr sz="2750" spc="-140" dirty="0">
                <a:solidFill>
                  <a:srgbClr val="332C2C"/>
                </a:solidFill>
                <a:latin typeface="Verdana"/>
                <a:cs typeface="Verdana"/>
              </a:rPr>
              <a:t>v</a:t>
            </a:r>
            <a:r>
              <a:rPr sz="2750" spc="-20" dirty="0">
                <a:solidFill>
                  <a:srgbClr val="332C2C"/>
                </a:solidFill>
                <a:latin typeface="Verdana"/>
                <a:cs typeface="Verdana"/>
              </a:rPr>
              <a:t>i</a:t>
            </a:r>
            <a:r>
              <a:rPr sz="2750" spc="145" dirty="0">
                <a:solidFill>
                  <a:srgbClr val="332C2C"/>
                </a:solidFill>
                <a:latin typeface="Verdana"/>
                <a:cs typeface="Verdana"/>
              </a:rPr>
              <a:t>d</a:t>
            </a:r>
            <a:r>
              <a:rPr sz="2750" spc="105" dirty="0">
                <a:solidFill>
                  <a:srgbClr val="332C2C"/>
                </a:solidFill>
                <a:latin typeface="Verdana"/>
                <a:cs typeface="Verdana"/>
              </a:rPr>
              <a:t>u</a:t>
            </a:r>
            <a:r>
              <a:rPr sz="2750" spc="-35" dirty="0">
                <a:solidFill>
                  <a:srgbClr val="332C2C"/>
                </a:solidFill>
                <a:latin typeface="Verdana"/>
                <a:cs typeface="Verdana"/>
              </a:rPr>
              <a:t>a</a:t>
            </a:r>
            <a:r>
              <a:rPr sz="2750" spc="-20" dirty="0">
                <a:solidFill>
                  <a:srgbClr val="332C2C"/>
                </a:solidFill>
                <a:latin typeface="Verdana"/>
                <a:cs typeface="Verdana"/>
              </a:rPr>
              <a:t>l</a:t>
            </a:r>
            <a:r>
              <a:rPr sz="2750" spc="-70" dirty="0">
                <a:solidFill>
                  <a:srgbClr val="332C2C"/>
                </a:solidFill>
                <a:latin typeface="Verdana"/>
                <a:cs typeface="Verdana"/>
              </a:rPr>
              <a:t>s  </a:t>
            </a:r>
            <a:r>
              <a:rPr sz="2750" spc="110" dirty="0">
                <a:solidFill>
                  <a:srgbClr val="332C2C"/>
                </a:solidFill>
                <a:latin typeface="Verdana"/>
                <a:cs typeface="Verdana"/>
              </a:rPr>
              <a:t>c</a:t>
            </a:r>
            <a:r>
              <a:rPr sz="2750" spc="-35" dirty="0">
                <a:solidFill>
                  <a:srgbClr val="332C2C"/>
                </a:solidFill>
                <a:latin typeface="Verdana"/>
                <a:cs typeface="Verdana"/>
              </a:rPr>
              <a:t>a</a:t>
            </a:r>
            <a:r>
              <a:rPr sz="2750" spc="120" dirty="0">
                <a:solidFill>
                  <a:srgbClr val="332C2C"/>
                </a:solidFill>
                <a:latin typeface="Verdana"/>
                <a:cs typeface="Verdana"/>
              </a:rPr>
              <a:t>n</a:t>
            </a:r>
            <a:r>
              <a:rPr sz="2750" spc="-250" dirty="0">
                <a:solidFill>
                  <a:srgbClr val="332C2C"/>
                </a:solidFill>
                <a:latin typeface="Verdana"/>
                <a:cs typeface="Verdana"/>
              </a:rPr>
              <a:t> </a:t>
            </a:r>
            <a:r>
              <a:rPr sz="2750" spc="30" dirty="0">
                <a:solidFill>
                  <a:srgbClr val="332C2C"/>
                </a:solidFill>
                <a:latin typeface="Verdana"/>
                <a:cs typeface="Verdana"/>
              </a:rPr>
              <a:t>t</a:t>
            </a:r>
            <a:r>
              <a:rPr sz="2750" spc="-35" dirty="0">
                <a:solidFill>
                  <a:srgbClr val="332C2C"/>
                </a:solidFill>
                <a:latin typeface="Verdana"/>
                <a:cs typeface="Verdana"/>
              </a:rPr>
              <a:t>ak</a:t>
            </a:r>
            <a:r>
              <a:rPr sz="2750" spc="25" dirty="0">
                <a:solidFill>
                  <a:srgbClr val="332C2C"/>
                </a:solidFill>
                <a:latin typeface="Verdana"/>
                <a:cs typeface="Verdana"/>
              </a:rPr>
              <a:t>e</a:t>
            </a:r>
            <a:r>
              <a:rPr sz="2750" spc="-250"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45" dirty="0">
                <a:solidFill>
                  <a:srgbClr val="332C2C"/>
                </a:solidFill>
                <a:latin typeface="Verdana"/>
                <a:cs typeface="Verdana"/>
              </a:rPr>
              <a:t>o</a:t>
            </a:r>
            <a:r>
              <a:rPr sz="2750" spc="-35" dirty="0">
                <a:solidFill>
                  <a:srgbClr val="332C2C"/>
                </a:solidFill>
                <a:latin typeface="Verdana"/>
                <a:cs typeface="Verdana"/>
              </a:rPr>
              <a:t>a</a:t>
            </a:r>
            <a:r>
              <a:rPr sz="2750" spc="130" dirty="0">
                <a:solidFill>
                  <a:srgbClr val="332C2C"/>
                </a:solidFill>
                <a:latin typeface="Verdana"/>
                <a:cs typeface="Verdana"/>
              </a:rPr>
              <a:t>c</a:t>
            </a:r>
            <a:r>
              <a:rPr sz="2750" spc="30" dirty="0">
                <a:solidFill>
                  <a:srgbClr val="332C2C"/>
                </a:solidFill>
                <a:latin typeface="Verdana"/>
                <a:cs typeface="Verdana"/>
              </a:rPr>
              <a:t>t</a:t>
            </a:r>
            <a:r>
              <a:rPr sz="2750" spc="-20" dirty="0">
                <a:solidFill>
                  <a:srgbClr val="332C2C"/>
                </a:solidFill>
                <a:latin typeface="Verdana"/>
                <a:cs typeface="Verdana"/>
              </a:rPr>
              <a:t>i</a:t>
            </a:r>
            <a:r>
              <a:rPr sz="2750" spc="-180" dirty="0">
                <a:solidFill>
                  <a:srgbClr val="332C2C"/>
                </a:solidFill>
                <a:latin typeface="Verdana"/>
                <a:cs typeface="Verdana"/>
              </a:rPr>
              <a:t>v</a:t>
            </a:r>
            <a:r>
              <a:rPr sz="2750" spc="25" dirty="0">
                <a:solidFill>
                  <a:srgbClr val="332C2C"/>
                </a:solidFill>
                <a:latin typeface="Verdana"/>
                <a:cs typeface="Verdana"/>
              </a:rPr>
              <a:t>e</a:t>
            </a:r>
            <a:r>
              <a:rPr sz="2750" spc="-250" dirty="0">
                <a:solidFill>
                  <a:srgbClr val="332C2C"/>
                </a:solidFill>
                <a:latin typeface="Verdana"/>
                <a:cs typeface="Verdana"/>
              </a:rPr>
              <a:t> </a:t>
            </a:r>
            <a:r>
              <a:rPr sz="2750" spc="-95" dirty="0">
                <a:solidFill>
                  <a:srgbClr val="332C2C"/>
                </a:solidFill>
                <a:latin typeface="Verdana"/>
                <a:cs typeface="Verdana"/>
              </a:rPr>
              <a:t>s</a:t>
            </a:r>
            <a:r>
              <a:rPr sz="2750" spc="-20" dirty="0">
                <a:solidFill>
                  <a:srgbClr val="332C2C"/>
                </a:solidFill>
                <a:latin typeface="Verdana"/>
                <a:cs typeface="Verdana"/>
              </a:rPr>
              <a:t>t</a:t>
            </a:r>
            <a:r>
              <a:rPr sz="2750" spc="20" dirty="0">
                <a:solidFill>
                  <a:srgbClr val="332C2C"/>
                </a:solidFill>
                <a:latin typeface="Verdana"/>
                <a:cs typeface="Verdana"/>
              </a:rPr>
              <a:t>e</a:t>
            </a:r>
            <a:r>
              <a:rPr sz="2750" spc="145" dirty="0">
                <a:solidFill>
                  <a:srgbClr val="332C2C"/>
                </a:solidFill>
                <a:latin typeface="Verdana"/>
                <a:cs typeface="Verdana"/>
              </a:rPr>
              <a:t>p</a:t>
            </a:r>
            <a:r>
              <a:rPr sz="2750" spc="-90" dirty="0">
                <a:solidFill>
                  <a:srgbClr val="332C2C"/>
                </a:solidFill>
                <a:latin typeface="Verdana"/>
                <a:cs typeface="Verdana"/>
              </a:rPr>
              <a:t>s</a:t>
            </a:r>
            <a:r>
              <a:rPr sz="2750" spc="-250" dirty="0">
                <a:solidFill>
                  <a:srgbClr val="332C2C"/>
                </a:solidFill>
                <a:latin typeface="Verdana"/>
                <a:cs typeface="Verdana"/>
              </a:rPr>
              <a:t> </a:t>
            </a:r>
            <a:r>
              <a:rPr sz="2750" spc="-20" dirty="0">
                <a:solidFill>
                  <a:srgbClr val="332C2C"/>
                </a:solidFill>
                <a:latin typeface="Verdana"/>
                <a:cs typeface="Verdana"/>
              </a:rPr>
              <a:t>t</a:t>
            </a:r>
            <a:r>
              <a:rPr sz="2750" spc="55" dirty="0">
                <a:solidFill>
                  <a:srgbClr val="332C2C"/>
                </a:solidFill>
                <a:latin typeface="Verdana"/>
                <a:cs typeface="Verdana"/>
              </a:rPr>
              <a:t>o</a:t>
            </a:r>
            <a:r>
              <a:rPr sz="2750" spc="-250"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50" dirty="0">
                <a:solidFill>
                  <a:srgbClr val="332C2C"/>
                </a:solidFill>
                <a:latin typeface="Verdana"/>
                <a:cs typeface="Verdana"/>
              </a:rPr>
              <a:t>o</a:t>
            </a:r>
            <a:r>
              <a:rPr sz="2750" spc="-20" dirty="0">
                <a:solidFill>
                  <a:srgbClr val="332C2C"/>
                </a:solidFill>
                <a:latin typeface="Verdana"/>
                <a:cs typeface="Verdana"/>
              </a:rPr>
              <a:t>t</a:t>
            </a:r>
            <a:r>
              <a:rPr sz="2750" spc="20" dirty="0">
                <a:solidFill>
                  <a:srgbClr val="332C2C"/>
                </a:solidFill>
                <a:latin typeface="Verdana"/>
                <a:cs typeface="Verdana"/>
              </a:rPr>
              <a:t>e</a:t>
            </a:r>
            <a:r>
              <a:rPr sz="2750" spc="130" dirty="0">
                <a:solidFill>
                  <a:srgbClr val="332C2C"/>
                </a:solidFill>
                <a:latin typeface="Verdana"/>
                <a:cs typeface="Verdana"/>
              </a:rPr>
              <a:t>c</a:t>
            </a:r>
            <a:r>
              <a:rPr sz="2750" spc="35" dirty="0">
                <a:solidFill>
                  <a:srgbClr val="332C2C"/>
                </a:solidFill>
                <a:latin typeface="Verdana"/>
                <a:cs typeface="Verdana"/>
              </a:rPr>
              <a:t>t</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0" dirty="0">
                <a:solidFill>
                  <a:srgbClr val="332C2C"/>
                </a:solidFill>
                <a:latin typeface="Verdana"/>
                <a:cs typeface="Verdana"/>
              </a:rPr>
              <a:t>e</a:t>
            </a:r>
            <a:r>
              <a:rPr sz="2750" spc="-20" dirty="0">
                <a:solidFill>
                  <a:srgbClr val="332C2C"/>
                </a:solidFill>
                <a:latin typeface="Verdana"/>
                <a:cs typeface="Verdana"/>
              </a:rPr>
              <a:t>i</a:t>
            </a:r>
            <a:r>
              <a:rPr sz="2750" spc="-65" dirty="0">
                <a:solidFill>
                  <a:srgbClr val="332C2C"/>
                </a:solidFill>
                <a:latin typeface="Verdana"/>
                <a:cs typeface="Verdana"/>
              </a:rPr>
              <a:t>r  </a:t>
            </a:r>
            <a:r>
              <a:rPr sz="2750" spc="114" dirty="0">
                <a:solidFill>
                  <a:srgbClr val="332C2C"/>
                </a:solidFill>
                <a:latin typeface="Verdana"/>
                <a:cs typeface="Verdana"/>
              </a:rPr>
              <a:t>h</a:t>
            </a:r>
            <a:r>
              <a:rPr sz="2750" spc="-20" dirty="0">
                <a:solidFill>
                  <a:srgbClr val="332C2C"/>
                </a:solidFill>
                <a:latin typeface="Verdana"/>
                <a:cs typeface="Verdana"/>
              </a:rPr>
              <a:t>e</a:t>
            </a:r>
            <a:r>
              <a:rPr sz="2750" spc="-35" dirty="0">
                <a:solidFill>
                  <a:srgbClr val="332C2C"/>
                </a:solidFill>
                <a:latin typeface="Verdana"/>
                <a:cs typeface="Verdana"/>
              </a:rPr>
              <a:t>a</a:t>
            </a:r>
            <a:r>
              <a:rPr sz="2750" spc="-30" dirty="0">
                <a:solidFill>
                  <a:srgbClr val="332C2C"/>
                </a:solidFill>
                <a:latin typeface="Verdana"/>
                <a:cs typeface="Verdana"/>
              </a:rPr>
              <a:t>r</a:t>
            </a:r>
            <a:r>
              <a:rPr sz="2750" spc="35" dirty="0">
                <a:solidFill>
                  <a:srgbClr val="332C2C"/>
                </a:solidFill>
                <a:latin typeface="Verdana"/>
                <a:cs typeface="Verdana"/>
              </a:rPr>
              <a:t>t</a:t>
            </a:r>
            <a:r>
              <a:rPr sz="2750" spc="-250" dirty="0">
                <a:solidFill>
                  <a:srgbClr val="332C2C"/>
                </a:solidFill>
                <a:latin typeface="Verdana"/>
                <a:cs typeface="Verdana"/>
              </a:rPr>
              <a:t> </a:t>
            </a:r>
            <a:r>
              <a:rPr sz="2750" spc="114" dirty="0">
                <a:solidFill>
                  <a:srgbClr val="332C2C"/>
                </a:solidFill>
                <a:latin typeface="Verdana"/>
                <a:cs typeface="Verdana"/>
              </a:rPr>
              <a:t>h</a:t>
            </a:r>
            <a:r>
              <a:rPr sz="2750" spc="-20" dirty="0">
                <a:solidFill>
                  <a:srgbClr val="332C2C"/>
                </a:solidFill>
                <a:latin typeface="Verdana"/>
                <a:cs typeface="Verdana"/>
              </a:rPr>
              <a:t>e</a:t>
            </a:r>
            <a:r>
              <a:rPr sz="2750" spc="-35" dirty="0">
                <a:solidFill>
                  <a:srgbClr val="332C2C"/>
                </a:solidFill>
                <a:latin typeface="Verdana"/>
                <a:cs typeface="Verdana"/>
              </a:rPr>
              <a:t>a</a:t>
            </a:r>
            <a:r>
              <a:rPr sz="2750" spc="-10" dirty="0">
                <a:solidFill>
                  <a:srgbClr val="332C2C"/>
                </a:solidFill>
                <a:latin typeface="Verdana"/>
                <a:cs typeface="Verdana"/>
              </a:rPr>
              <a:t>l</a:t>
            </a:r>
            <a:r>
              <a:rPr sz="2750" spc="30" dirty="0">
                <a:solidFill>
                  <a:srgbClr val="332C2C"/>
                </a:solidFill>
                <a:latin typeface="Verdana"/>
                <a:cs typeface="Verdana"/>
              </a:rPr>
              <a:t>t</a:t>
            </a:r>
            <a:r>
              <a:rPr sz="2750" spc="114" dirty="0">
                <a:solidFill>
                  <a:srgbClr val="332C2C"/>
                </a:solidFill>
                <a:latin typeface="Verdana"/>
                <a:cs typeface="Verdana"/>
              </a:rPr>
              <a:t>h</a:t>
            </a:r>
            <a:r>
              <a:rPr sz="2750" spc="-420" dirty="0">
                <a:solidFill>
                  <a:srgbClr val="332C2C"/>
                </a:solidFill>
                <a:latin typeface="Verdana"/>
                <a:cs typeface="Verdana"/>
              </a:rPr>
              <a:t>.</a:t>
            </a:r>
            <a:endParaRPr sz="2750">
              <a:latin typeface="Verdana"/>
              <a:cs typeface="Verdana"/>
            </a:endParaRPr>
          </a:p>
        </p:txBody>
      </p:sp>
      <p:sp>
        <p:nvSpPr>
          <p:cNvPr id="7" name="object 7"/>
          <p:cNvSpPr txBox="1">
            <a:spLocks noGrp="1"/>
          </p:cNvSpPr>
          <p:nvPr>
            <p:ph type="title"/>
          </p:nvPr>
        </p:nvSpPr>
        <p:spPr>
          <a:xfrm>
            <a:off x="1585340" y="1429588"/>
            <a:ext cx="3575685" cy="939800"/>
          </a:xfrm>
          <a:prstGeom prst="rect">
            <a:avLst/>
          </a:prstGeom>
        </p:spPr>
        <p:txBody>
          <a:bodyPr vert="horz" wrap="square" lIns="0" tIns="12700" rIns="0" bIns="0" rtlCol="0">
            <a:spAutoFit/>
          </a:bodyPr>
          <a:lstStyle/>
          <a:p>
            <a:pPr marL="12700">
              <a:lnSpc>
                <a:spcPct val="100000"/>
              </a:lnSpc>
              <a:spcBef>
                <a:spcPts val="100"/>
              </a:spcBef>
            </a:pPr>
            <a:r>
              <a:rPr sz="6000" spc="-35" dirty="0">
                <a:latin typeface="Cambria"/>
                <a:cs typeface="Cambria"/>
              </a:rPr>
              <a:t>Conclusion</a:t>
            </a:r>
            <a:endParaRPr sz="6000">
              <a:latin typeface="Cambria"/>
              <a:cs typeface="Cambri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2C2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Custom</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Detecting Heart Disease:  A Comprehensive Guide</vt:lpstr>
      <vt:lpstr>Introduction</vt:lpstr>
      <vt:lpstr>Risk Factors</vt:lpstr>
      <vt:lpstr>Recognizing the symptoms of heart disease is vital for early intervention. Common  symptoms include chest pain, shortness of breath, fatigue, and irregular  heartbeat. It's important to seek medical attention if any of these symptoms are  experienced.</vt:lpstr>
      <vt:lpstr>Diagnostic Tests</vt:lpstr>
      <vt:lpstr>Treatment for heart disease may include lifestyle changes, medications, and in  some cases, surgical procedures such as angioplasty or bypass surgery. It's  important to work closely with healthcare professionals to determine the most  effective treatment plan.</vt:lpstr>
      <vt:lpstr>Adopting a healthy lifestyle is crucial for preventing heart disease. This includes  maintaining a balanced diet, engaging in regular physical activity, managing  stress, and avoiding tobacco use. Implementing these strategies can signiﬁcantly  reduce the risk of heart disease.</vt:lpstr>
      <vt:lpstr>Patient Education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Heart Disease:  A Comprehensive Guide</dc:title>
  <cp:lastModifiedBy>Guest User</cp:lastModifiedBy>
  <cp:revision>3</cp:revision>
  <dcterms:created xsi:type="dcterms:W3CDTF">2024-04-30T10:46:00Z</dcterms:created>
  <dcterms:modified xsi:type="dcterms:W3CDTF">2024-04-30T13:05:40Z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2024-04-30T00:00:00Z</vt:filetime>
  </property>
  <property fmtid="{D5CDD505-2E9C-101B-9397-08002B2CF9AE}" pid="3" name="Creator">
    <vt:lpwstr>Chromium</vt:lpwstr>
  </property>
  <property fmtid="{D5CDD505-2E9C-101B-9397-08002B2CF9AE}" pid="4" name="LastSaved">
    <vt:filetime>2024-04-30T00:00:00Z</vt:filetime>
  </property>
</Properties>
</file>