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61" r:id="rId3"/>
    <p:sldId id="259" r:id="rId4"/>
    <p:sldId id="284" r:id="rId5"/>
    <p:sldId id="267" r:id="rId6"/>
    <p:sldId id="264" r:id="rId7"/>
    <p:sldId id="285" r:id="rId8"/>
    <p:sldId id="265" r:id="rId9"/>
    <p:sldId id="274" r:id="rId10"/>
    <p:sldId id="268" r:id="rId11"/>
    <p:sldId id="287" r:id="rId12"/>
    <p:sldId id="271" r:id="rId13"/>
    <p:sldId id="269" r:id="rId14"/>
    <p:sldId id="270" r:id="rId15"/>
    <p:sldId id="266" r:id="rId16"/>
    <p:sldId id="272" r:id="rId17"/>
    <p:sldId id="273" r:id="rId18"/>
    <p:sldId id="279" r:id="rId19"/>
  </p:sldIdLst>
  <p:sldSz cx="9144000" cy="5143500" type="screen16x9"/>
  <p:notesSz cx="6858000" cy="9144000"/>
  <p:embeddedFontLst>
    <p:embeddedFont>
      <p:font typeface="Lato Light" panose="020F0302020204030203" charset="0"/>
      <p:regular r:id="rId21"/>
      <p:bold r:id="rId22"/>
      <p:italic r:id="rId23"/>
      <p:boldItalic r:id="rId24"/>
    </p:embeddedFont>
    <p:embeddedFont>
      <p:font typeface="Roboto Slab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9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2.1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Funcionalidad</a:t>
            </a:r>
            <a:endParaRPr sz="30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91116" y="1147480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División del sistema</a:t>
            </a:r>
            <a:endParaRPr sz="1800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División</a:t>
            </a:r>
            <a:endParaRPr sz="3000"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/>
              <a:t>‘</a:t>
            </a:r>
            <a:r>
              <a:rPr lang="es-MX" sz="1800" dirty="0"/>
              <a:t>Equitativamente’</a:t>
            </a:r>
            <a:endParaRPr sz="1800"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Tareas</a:t>
            </a:r>
            <a:endParaRPr sz="3000"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Conversión a tareas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234766" y="57541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Descripción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A4C35-18AB-4E7E-9287-95C6976F7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CE57A2-C069-4BB2-BDB5-70C143374A2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Bosquejo de Clases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45D898-B5A5-4E7A-AD0F-D9A1290F4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88B9FB-2D1E-412F-91B1-B8757102A4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6BCC80-CE71-49CA-A769-B193D2A7CE8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>
                <a:solidFill>
                  <a:srgbClr val="4A5C65"/>
                </a:solidFill>
              </a:rPr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Todos los integrantes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Un </a:t>
            </a:r>
            <a:r>
              <a:rPr lang="es-MX" sz="1800" i="1" dirty="0"/>
              <a:t>scrum master.</a:t>
            </a:r>
            <a:endParaRPr sz="1800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5" y="0"/>
            <a:ext cx="3140227" cy="3123314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7" y="1386885"/>
            <a:ext cx="2302614" cy="23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7" y="1582921"/>
            <a:ext cx="1708476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32" y="1555121"/>
            <a:ext cx="2033256" cy="20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316</Words>
  <Application>Microsoft Office PowerPoint</Application>
  <PresentationFormat>Presentación en pantalla (16:9)</PresentationFormat>
  <Paragraphs>75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 Slab Light</vt:lpstr>
      <vt:lpstr>Lato Light</vt:lpstr>
      <vt:lpstr>Arial</vt:lpstr>
      <vt:lpstr>Kent template</vt:lpstr>
      <vt:lpstr>“DermApp”</vt:lpstr>
      <vt:lpstr>Definición del problema</vt:lpstr>
      <vt:lpstr>1. Descripción</vt:lpstr>
      <vt:lpstr>Escenario de uso</vt:lpstr>
      <vt:lpstr>Casos de Uso</vt:lpstr>
      <vt:lpstr>Bosquejo de Clases</vt:lpstr>
      <vt:lpstr>2. Métodos y Herramientas</vt:lpstr>
      <vt:lpstr>Metodología Ágil</vt:lpstr>
      <vt:lpstr>Presentación de PowerPoint</vt:lpstr>
      <vt:lpstr>Bitácora</vt:lpstr>
      <vt:lpstr>2.1 Métrica</vt:lpstr>
      <vt:lpstr>Funcionalidad</vt:lpstr>
      <vt:lpstr>Maps</vt:lpstr>
      <vt:lpstr>89,526,124</vt:lpstr>
      <vt:lpstr>Want big impact? Use big image.</vt:lpstr>
      <vt:lpstr>Our process is easy</vt:lpstr>
      <vt:lpstr>Let’s review some concepts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8</cp:revision>
  <dcterms:modified xsi:type="dcterms:W3CDTF">2019-10-08T05:16:58Z</dcterms:modified>
</cp:coreProperties>
</file>