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61" r:id="rId3"/>
    <p:sldId id="259" r:id="rId4"/>
    <p:sldId id="263" r:id="rId5"/>
    <p:sldId id="284" r:id="rId6"/>
    <p:sldId id="267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5143500" type="screen16x9"/>
  <p:notesSz cx="6858000" cy="9144000"/>
  <p:embeddedFontLst>
    <p:embeddedFont>
      <p:font typeface="Lato Light" panose="020F0302020204030203" charset="0"/>
      <p:regular r:id="rId28"/>
      <p:bold r:id="rId29"/>
      <p:italic r:id="rId30"/>
      <p:boldItalic r:id="rId31"/>
    </p:embeddedFont>
    <p:embeddedFont>
      <p:font typeface="Roboto Slab Light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roboto-sla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“NOMBRE AQUÍ”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4166300" cy="2392800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0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/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Google Shape;579;p36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</a:t>
            </a:r>
            <a:r>
              <a:rPr lang="es-MX" dirty="0"/>
              <a:t>Por qué elegimos este proyecto?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lang="en" sz="1400" b="1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lang="en" sz="1400" b="1">
                <a:solidFill>
                  <a:srgbClr val="FC4067"/>
                </a:solidFill>
              </a:rPr>
              <a:t>#fc4067</a:t>
            </a:r>
            <a:endParaRPr sz="1400" b="1">
              <a:solidFill>
                <a:srgbClr val="FC406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2BDC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Descripción del Proyecto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Funcionales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Requerimientos</a:t>
            </a:r>
            <a:endParaRPr dirty="0"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No Funcionales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A4C35-18AB-4E7E-9287-95C6976F7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CE57A2-C069-4BB2-BDB5-70C143374A2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Bosquejo de Clases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45D898-B5A5-4E7A-AD0F-D9A1290F4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88B9FB-2D1E-412F-91B1-B8757102A4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6BCC80-CE71-49CA-A769-B193D2A7CE8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706</Words>
  <Application>Microsoft Office PowerPoint</Application>
  <PresentationFormat>Presentación en pantalla (16:9)</PresentationFormat>
  <Paragraphs>133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Roboto Slab Light</vt:lpstr>
      <vt:lpstr>Lato Light</vt:lpstr>
      <vt:lpstr>Arial</vt:lpstr>
      <vt:lpstr>Kent template</vt:lpstr>
      <vt:lpstr>“NOMBRE AQUÍ”</vt:lpstr>
      <vt:lpstr>¿Por qué elegimos este proyecto?</vt:lpstr>
      <vt:lpstr>1. Descripción del Proyecto</vt:lpstr>
      <vt:lpstr>Requerimientos</vt:lpstr>
      <vt:lpstr>Escenario de uso</vt:lpstr>
      <vt:lpstr>Casos de Uso</vt:lpstr>
      <vt:lpstr>Bosquejo de Clases</vt:lpstr>
      <vt:lpstr>A picture is worth a thousand words</vt:lpstr>
      <vt:lpstr>Want big impact? Use big image.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3</cp:revision>
  <dcterms:modified xsi:type="dcterms:W3CDTF">2019-10-07T23:05:56Z</dcterms:modified>
</cp:coreProperties>
</file>