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61" r:id="rId3"/>
    <p:sldId id="259" r:id="rId4"/>
    <p:sldId id="284" r:id="rId5"/>
    <p:sldId id="288" r:id="rId6"/>
    <p:sldId id="267" r:id="rId7"/>
    <p:sldId id="289" r:id="rId8"/>
    <p:sldId id="285" r:id="rId9"/>
    <p:sldId id="265" r:id="rId10"/>
    <p:sldId id="274" r:id="rId11"/>
    <p:sldId id="268" r:id="rId12"/>
    <p:sldId id="287" r:id="rId13"/>
    <p:sldId id="271" r:id="rId14"/>
    <p:sldId id="279" r:id="rId15"/>
  </p:sldIdLst>
  <p:sldSz cx="9144000" cy="5143500" type="screen16x9"/>
  <p:notesSz cx="6858000" cy="9144000"/>
  <p:embeddedFontLst>
    <p:embeddedFont>
      <p:font typeface="Lato Light" panose="020F0302020204030203" charset="0"/>
      <p:regular r:id="rId17"/>
      <p:bold r:id="rId18"/>
      <p:italic r:id="rId19"/>
      <p:boldItalic r:id="rId20"/>
    </p:embeddedFont>
    <p:embeddedFont>
      <p:font typeface="Roboto Slab Light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C92B5-BA07-4C04-8E24-6416425A283E}">
  <a:tblStyle styleId="{AA4C92B5-BA07-4C04-8E24-6416425A2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660"/>
  </p:normalViewPr>
  <p:slideViewPr>
    <p:cSldViewPr snapToGrid="0">
      <p:cViewPr varScale="1">
        <p:scale>
          <a:sx n="95" d="100"/>
          <a:sy n="95" d="100"/>
        </p:scale>
        <p:origin x="79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695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99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torrer/OO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alextorrer/OOP/Docs" TargetMode="External"/><Relationship Id="rId4" Type="http://schemas.openxmlformats.org/officeDocument/2006/relationships/hyperlink" Target="https://trello.com/poocambran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</a:t>
            </a:r>
            <a:r>
              <a:rPr lang="es-MX" dirty="0" err="1"/>
              <a:t>DermApp</a:t>
            </a:r>
            <a:r>
              <a:rPr lang="es-MX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>
            <a:spLocks noGrp="1"/>
          </p:cNvSpPr>
          <p:nvPr>
            <p:ph type="body" idx="1"/>
          </p:nvPr>
        </p:nvSpPr>
        <p:spPr>
          <a:xfrm>
            <a:off x="666860" y="417768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s-MX" b="1" dirty="0">
                <a:solidFill>
                  <a:srgbClr val="4A5C65"/>
                </a:solidFill>
              </a:rPr>
              <a:t>Herramientas de comunicación</a:t>
            </a:r>
            <a:endParaRPr b="1" dirty="0">
              <a:solidFill>
                <a:srgbClr val="4A5C65"/>
              </a:solidFill>
            </a:endParaRPr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6" name="Picture 2" descr="Resultado de imagen para whatsapp logo">
            <a:extLst>
              <a:ext uri="{FF2B5EF4-FFF2-40B4-BE49-F238E27FC236}">
                <a16:creationId xmlns:a16="http://schemas.microsoft.com/office/drawing/2014/main" id="{3C972D24-98F7-48AA-9CAA-8A71B914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7" y="1386885"/>
            <a:ext cx="2302614" cy="230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hangouts logo">
            <a:extLst>
              <a:ext uri="{FF2B5EF4-FFF2-40B4-BE49-F238E27FC236}">
                <a16:creationId xmlns:a16="http://schemas.microsoft.com/office/drawing/2014/main" id="{E85B0643-6FDF-46AD-AA17-534521016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07" y="1582921"/>
            <a:ext cx="1708476" cy="19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trello logo">
            <a:extLst>
              <a:ext uri="{FF2B5EF4-FFF2-40B4-BE49-F238E27FC236}">
                <a16:creationId xmlns:a16="http://schemas.microsoft.com/office/drawing/2014/main" id="{46CA29FF-D6B8-4D0E-BE4A-80A4CA8C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32" y="1555121"/>
            <a:ext cx="2033256" cy="20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Bitácora</a:t>
            </a:r>
            <a:endParaRPr dirty="0"/>
          </a:p>
        </p:txBody>
      </p:sp>
      <p:graphicFrame>
        <p:nvGraphicFramePr>
          <p:cNvPr id="491" name="Google Shape;491;p27"/>
          <p:cNvGraphicFramePr/>
          <p:nvPr>
            <p:extLst>
              <p:ext uri="{D42A27DB-BD31-4B8C-83A1-F6EECF244321}">
                <p14:modId xmlns:p14="http://schemas.microsoft.com/office/powerpoint/2010/main" val="1263487681"/>
              </p:ext>
            </p:extLst>
          </p:nvPr>
        </p:nvGraphicFramePr>
        <p:xfrm>
          <a:off x="3296905" y="947768"/>
          <a:ext cx="4348011" cy="3039446"/>
        </p:xfrm>
        <a:graphic>
          <a:graphicData uri="http://schemas.openxmlformats.org/drawingml/2006/table">
            <a:tbl>
              <a:tblPr>
                <a:noFill/>
                <a:tableStyleId>{AA4C92B5-BA07-4C04-8E24-6416425A283E}</a:tableStyleId>
              </a:tblPr>
              <a:tblGrid>
                <a:gridCol w="144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Fecha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Objetivo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Duración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03/10/19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Definir formalmente el proyecto. Dividir tareas de primera entrega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 min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….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2.1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Métrica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‘Productos terminados’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57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>
            <a:spLocks noGrp="1"/>
          </p:cNvSpPr>
          <p:nvPr>
            <p:ph type="ctrTitle" idx="4294967295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Funcionalidad</a:t>
            </a:r>
            <a:endParaRPr sz="3000" dirty="0"/>
          </a:p>
        </p:txBody>
      </p:sp>
      <p:sp>
        <p:nvSpPr>
          <p:cNvPr id="519" name="Google Shape;519;p30"/>
          <p:cNvSpPr txBox="1">
            <a:spLocks noGrp="1"/>
          </p:cNvSpPr>
          <p:nvPr>
            <p:ph type="subTitle" idx="4294967295"/>
          </p:nvPr>
        </p:nvSpPr>
        <p:spPr>
          <a:xfrm>
            <a:off x="691116" y="1147480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-MX" sz="1800" dirty="0"/>
              <a:t>División del sistema</a:t>
            </a:r>
            <a:endParaRPr sz="1800" dirty="0"/>
          </a:p>
        </p:txBody>
      </p:sp>
      <p:sp>
        <p:nvSpPr>
          <p:cNvPr id="520" name="Google Shape;520;p30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Asignación</a:t>
            </a:r>
            <a:endParaRPr sz="3000" dirty="0"/>
          </a:p>
        </p:txBody>
      </p:sp>
      <p:sp>
        <p:nvSpPr>
          <p:cNvPr id="521" name="Google Shape;521;p30"/>
          <p:cNvSpPr txBox="1">
            <a:spLocks noGrp="1"/>
          </p:cNvSpPr>
          <p:nvPr>
            <p:ph type="subTitle" idx="4294967295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 dirty="0"/>
              <a:t>‘</a:t>
            </a:r>
            <a:r>
              <a:rPr lang="es-MX" sz="1800" dirty="0"/>
              <a:t>Equitativamente’</a:t>
            </a:r>
            <a:endParaRPr sz="1800" dirty="0"/>
          </a:p>
        </p:txBody>
      </p:sp>
      <p:sp>
        <p:nvSpPr>
          <p:cNvPr id="522" name="Google Shape;522;p30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Tareas</a:t>
            </a:r>
            <a:endParaRPr sz="3000" dirty="0"/>
          </a:p>
        </p:txBody>
      </p:sp>
      <p:sp>
        <p:nvSpPr>
          <p:cNvPr id="523" name="Google Shape;523;p30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-MX" sz="1800" dirty="0"/>
              <a:t>Conversión a tareas</a:t>
            </a:r>
            <a:endParaRPr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dirty="0">
                <a:solidFill>
                  <a:srgbClr val="FFFFFF"/>
                </a:solidFill>
              </a:rPr>
              <a:t>GRACIAS</a:t>
            </a:r>
            <a:r>
              <a:rPr lang="en" sz="6000" dirty="0">
                <a:solidFill>
                  <a:srgbClr val="FFFFFF"/>
                </a:solidFill>
              </a:rPr>
              <a:t>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rgbClr val="4A5C65"/>
                </a:solidFill>
              </a:rPr>
              <a:t>Repositorio: </a:t>
            </a:r>
            <a:r>
              <a:rPr lang="es-MX" dirty="0">
                <a:hlinkClick r:id="rId3"/>
              </a:rPr>
              <a:t>https://github.com/alextorrer/OOP</a:t>
            </a:r>
            <a:endParaRPr lang="es-MX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rgbClr val="4A5C65"/>
                </a:solidFill>
              </a:rPr>
              <a:t>Trello: </a:t>
            </a:r>
            <a:r>
              <a:rPr lang="es-MX" u="sng" dirty="0">
                <a:hlinkClick r:id="rId4"/>
              </a:rPr>
              <a:t>https://trello.com/poocambranes</a:t>
            </a:r>
            <a:endParaRPr lang="es-MX" u="sng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rgbClr val="4A5C65"/>
                </a:solidFill>
              </a:rPr>
              <a:t>Documentos:  </a:t>
            </a:r>
            <a:r>
              <a:rPr lang="es-MX" dirty="0">
                <a:hlinkClick r:id="rId5"/>
              </a:rPr>
              <a:t>https://github.com/alextorrer/OOP/Docs</a:t>
            </a:r>
            <a:endParaRPr dirty="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Definición del problema</a:t>
            </a:r>
            <a:endParaRPr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El cáncer de piel se ha convertido en un problema de salud pública actualmente, gracias a una investigación realizada por el periódico vanguardia sabemos que en el país se incrementó el número de casos de 300 a 500 por ciento en los pasados 10 años.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1.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Escenarios y Casos de Uso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AD21E-3CFE-4E81-A510-0F098DD4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Escenarios de Usuario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C0296F-E719-40A8-B086-70CD616C6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154B98-3505-48BA-8D4F-70E75583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45" y="976865"/>
            <a:ext cx="5661839" cy="318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4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7C8B7-80E2-4B26-9211-3A944C13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Escenarios de Usuario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9D5DB7-0DBF-4F9B-B314-7CEFF6483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B0C18A-6696-42B7-883F-1549BF585EF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D579B9-FC57-477E-92B2-190A5D899E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BAADD5-A73A-4BDA-875B-4D082AC5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48" y="811663"/>
            <a:ext cx="5908953" cy="33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 de Casos de Uso</a:t>
            </a:r>
            <a:endParaRPr dirty="0"/>
          </a:p>
        </p:txBody>
      </p:sp>
      <p:sp>
        <p:nvSpPr>
          <p:cNvPr id="485" name="Google Shape;485;p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7B8F5A-DB6A-4088-9ADB-D1AB9AABA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6"/>
          <a:stretch/>
        </p:blipFill>
        <p:spPr>
          <a:xfrm>
            <a:off x="2182261" y="559475"/>
            <a:ext cx="6126196" cy="37254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58810-9754-4E6D-9E12-FA6C8A18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Bosquejo de clases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6E4358-238C-47C2-8F81-31F28281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59" y="559475"/>
            <a:ext cx="6153740" cy="40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3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A5C65"/>
                </a:solidFill>
              </a:rPr>
              <a:t>2.</a:t>
            </a:r>
            <a:br>
              <a:rPr lang="es-MX" dirty="0">
                <a:solidFill>
                  <a:srgbClr val="4A5C65"/>
                </a:solidFill>
              </a:rPr>
            </a:br>
            <a:r>
              <a:rPr lang="es-MX" dirty="0"/>
              <a:t>Métodos y Herramientas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48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Metodología Ágil</a:t>
            </a:r>
            <a:endParaRPr dirty="0"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786809" y="3189875"/>
            <a:ext cx="2576142" cy="1896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</a:pPr>
            <a:r>
              <a:rPr lang="es-MX" sz="1800" dirty="0"/>
              <a:t>4 </a:t>
            </a:r>
            <a:r>
              <a:rPr lang="es-MX" sz="1800" i="1" dirty="0"/>
              <a:t>scrum </a:t>
            </a:r>
            <a:r>
              <a:rPr lang="es-MX" sz="1800" i="1" dirty="0" err="1"/>
              <a:t>users</a:t>
            </a:r>
            <a:r>
              <a:rPr lang="es-MX" sz="1800" i="1" dirty="0"/>
              <a:t>.</a:t>
            </a:r>
          </a:p>
          <a:p>
            <a:pPr marL="285750" indent="-285750">
              <a:spcAft>
                <a:spcPts val="1000"/>
              </a:spcAft>
            </a:pPr>
            <a:r>
              <a:rPr lang="es-MX" sz="1800" dirty="0"/>
              <a:t>1 </a:t>
            </a:r>
            <a:r>
              <a:rPr lang="es-MX" sz="1800" i="1" dirty="0"/>
              <a:t>scrum master.</a:t>
            </a:r>
          </a:p>
          <a:p>
            <a:pPr marL="285750" indent="-285750">
              <a:spcAft>
                <a:spcPts val="1000"/>
              </a:spcAft>
            </a:pPr>
            <a:r>
              <a:rPr lang="es-MX" sz="1800" i="1" dirty="0" err="1"/>
              <a:t>Sprints</a:t>
            </a:r>
            <a:r>
              <a:rPr lang="es-MX" sz="1800" i="1" dirty="0"/>
              <a:t> </a:t>
            </a:r>
            <a:r>
              <a:rPr lang="es-MX" sz="1800" dirty="0"/>
              <a:t>semanales.</a:t>
            </a:r>
            <a:endParaRPr sz="1800" i="1" dirty="0"/>
          </a:p>
        </p:txBody>
      </p:sp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B846BC-FE4B-43C2-9878-B31CEE2B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363" y="682588"/>
            <a:ext cx="3938465" cy="3917253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175</Words>
  <Application>Microsoft Office PowerPoint</Application>
  <PresentationFormat>Presentación en pantalla (16:9)</PresentationFormat>
  <Paragraphs>48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Roboto Slab Light</vt:lpstr>
      <vt:lpstr>Lato Light</vt:lpstr>
      <vt:lpstr>Kent template</vt:lpstr>
      <vt:lpstr>“DermApp”</vt:lpstr>
      <vt:lpstr>Definición del problema</vt:lpstr>
      <vt:lpstr>1. Escenarios y Casos de Uso</vt:lpstr>
      <vt:lpstr>Escenarios de Usuario</vt:lpstr>
      <vt:lpstr>Escenarios de Usuario</vt:lpstr>
      <vt:lpstr>Diagrama de Casos de Uso</vt:lpstr>
      <vt:lpstr>Bosquejo de clases</vt:lpstr>
      <vt:lpstr>2. Métodos y Herramientas</vt:lpstr>
      <vt:lpstr>Metodología Ágil</vt:lpstr>
      <vt:lpstr>Presentación de PowerPoint</vt:lpstr>
      <vt:lpstr>Bitácora</vt:lpstr>
      <vt:lpstr>2.1 Métrica</vt:lpstr>
      <vt:lpstr>Funcionalidad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Alejandro Torre</dc:creator>
  <cp:lastModifiedBy>Lui gerardo leon rtega</cp:lastModifiedBy>
  <cp:revision>14</cp:revision>
  <dcterms:modified xsi:type="dcterms:W3CDTF">2019-10-08T11:54:28Z</dcterms:modified>
</cp:coreProperties>
</file>