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6" r:id="rId2"/>
    <p:sldId id="261" r:id="rId3"/>
    <p:sldId id="259" r:id="rId4"/>
    <p:sldId id="263" r:id="rId5"/>
    <p:sldId id="284" r:id="rId6"/>
    <p:sldId id="267" r:id="rId7"/>
    <p:sldId id="264" r:id="rId8"/>
    <p:sldId id="285" r:id="rId9"/>
    <p:sldId id="265" r:id="rId10"/>
    <p:sldId id="274" r:id="rId11"/>
    <p:sldId id="268" r:id="rId12"/>
    <p:sldId id="269" r:id="rId13"/>
    <p:sldId id="270" r:id="rId14"/>
    <p:sldId id="266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6858000" cy="9144000"/>
  <p:embeddedFontLst>
    <p:embeddedFont>
      <p:font typeface="Lato Light" panose="020F0302020204030203" charset="0"/>
      <p:regular r:id="rId29"/>
      <p:bold r:id="rId30"/>
      <p:italic r:id="rId31"/>
      <p:boldItalic r:id="rId32"/>
    </p:embeddedFont>
    <p:embeddedFont>
      <p:font typeface="Roboto Slab Light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C92B5-BA07-4C04-8E24-6416425A283E}">
  <a:tblStyle styleId="{AA4C92B5-BA07-4C04-8E24-6416425A28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695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2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2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2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2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2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6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794200" y="78224"/>
            <a:ext cx="141600" cy="14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-140400" y="150205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8079301" y="377626"/>
            <a:ext cx="879300" cy="8793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696550" y="917625"/>
            <a:ext cx="336900" cy="336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8924303" y="119381"/>
            <a:ext cx="292800" cy="292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724347" y="767108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8923937" y="451941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528659" y="-124724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8327788" y="626113"/>
            <a:ext cx="382244" cy="38224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9"/>
          <p:cNvGrpSpPr/>
          <p:nvPr/>
        </p:nvGrpSpPr>
        <p:grpSpPr>
          <a:xfrm>
            <a:off x="154025" y="438904"/>
            <a:ext cx="508851" cy="47871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7720375" y="103875"/>
            <a:ext cx="626400" cy="6264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9"/>
          <p:cNvGrpSpPr/>
          <p:nvPr/>
        </p:nvGrpSpPr>
        <p:grpSpPr>
          <a:xfrm>
            <a:off x="7915421" y="229147"/>
            <a:ext cx="236882" cy="375437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torrer/OO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tofonts.com/lato-free-font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roboto-slab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</a:t>
            </a:r>
            <a:r>
              <a:rPr lang="es-MX" dirty="0" err="1"/>
              <a:t>DermApp</a:t>
            </a:r>
            <a:r>
              <a:rPr lang="es-MX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>
            <a:spLocks noGrp="1"/>
          </p:cNvSpPr>
          <p:nvPr>
            <p:ph type="body" idx="1"/>
          </p:nvPr>
        </p:nvSpPr>
        <p:spPr>
          <a:xfrm>
            <a:off x="666860" y="417768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es-MX" b="1" dirty="0">
                <a:solidFill>
                  <a:srgbClr val="4A5C65"/>
                </a:solidFill>
              </a:rPr>
              <a:t>Herramientas de comunicación</a:t>
            </a:r>
            <a:endParaRPr b="1" dirty="0">
              <a:solidFill>
                <a:srgbClr val="4A5C65"/>
              </a:solidFill>
            </a:endParaRPr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26" name="Picture 2" descr="Resultado de imagen para whatsapp logo">
            <a:extLst>
              <a:ext uri="{FF2B5EF4-FFF2-40B4-BE49-F238E27FC236}">
                <a16:creationId xmlns:a16="http://schemas.microsoft.com/office/drawing/2014/main" id="{3C972D24-98F7-48AA-9CAA-8A71B914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7" y="1386885"/>
            <a:ext cx="2302614" cy="230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hangouts logo">
            <a:extLst>
              <a:ext uri="{FF2B5EF4-FFF2-40B4-BE49-F238E27FC236}">
                <a16:creationId xmlns:a16="http://schemas.microsoft.com/office/drawing/2014/main" id="{E85B0643-6FDF-46AD-AA17-534521016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07" y="1582921"/>
            <a:ext cx="1708476" cy="197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trello logo">
            <a:extLst>
              <a:ext uri="{FF2B5EF4-FFF2-40B4-BE49-F238E27FC236}">
                <a16:creationId xmlns:a16="http://schemas.microsoft.com/office/drawing/2014/main" id="{46CA29FF-D6B8-4D0E-BE4A-80A4CA8C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32" y="1555121"/>
            <a:ext cx="2033256" cy="20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Bitácora</a:t>
            </a:r>
            <a:endParaRPr dirty="0"/>
          </a:p>
        </p:txBody>
      </p:sp>
      <p:graphicFrame>
        <p:nvGraphicFramePr>
          <p:cNvPr id="491" name="Google Shape;491;p27"/>
          <p:cNvGraphicFramePr/>
          <p:nvPr>
            <p:extLst>
              <p:ext uri="{D42A27DB-BD31-4B8C-83A1-F6EECF244321}">
                <p14:modId xmlns:p14="http://schemas.microsoft.com/office/powerpoint/2010/main" val="1263487681"/>
              </p:ext>
            </p:extLst>
          </p:nvPr>
        </p:nvGraphicFramePr>
        <p:xfrm>
          <a:off x="3296905" y="947768"/>
          <a:ext cx="4348011" cy="3039446"/>
        </p:xfrm>
        <a:graphic>
          <a:graphicData uri="http://schemas.openxmlformats.org/drawingml/2006/table">
            <a:tbl>
              <a:tblPr>
                <a:noFill/>
                <a:tableStyleId>{AA4C92B5-BA07-4C04-8E24-6416425A283E}</a:tableStyleId>
              </a:tblPr>
              <a:tblGrid>
                <a:gridCol w="144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Fecha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Objetivo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C4067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Duración</a:t>
                      </a:r>
                      <a:endParaRPr sz="1100" dirty="0">
                        <a:solidFill>
                          <a:srgbClr val="FC4067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03/10/19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Definir formalmente el proyecto. Dividir tareas de primera entrega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30 min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….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solidFill>
                            <a:srgbClr val="4A5C65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…</a:t>
                      </a:r>
                      <a:endParaRPr sz="1100" dirty="0">
                        <a:solidFill>
                          <a:srgbClr val="4A5C65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8"/>
          <p:cNvSpPr/>
          <p:nvPr/>
        </p:nvSpPr>
        <p:spPr>
          <a:xfrm>
            <a:off x="1255601" y="954425"/>
            <a:ext cx="6842284" cy="3259513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8"/>
          <p:cNvSpPr txBox="1">
            <a:spLocks noGrp="1"/>
          </p:cNvSpPr>
          <p:nvPr>
            <p:ph type="title" idx="4294967295"/>
          </p:nvPr>
        </p:nvSpPr>
        <p:spPr>
          <a:xfrm>
            <a:off x="411175" y="635675"/>
            <a:ext cx="8328300" cy="2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2432950" y="1668896"/>
            <a:ext cx="6186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our office</a:t>
            </a:r>
            <a:endParaRPr sz="8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00" name="Google Shape;500;p28"/>
          <p:cNvSpPr/>
          <p:nvPr/>
        </p:nvSpPr>
        <p:spPr>
          <a:xfrm>
            <a:off x="1786775" y="20708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3299800" y="315029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8"/>
          <p:cNvSpPr/>
          <p:nvPr/>
        </p:nvSpPr>
        <p:spPr>
          <a:xfrm>
            <a:off x="4072700" y="18149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8"/>
          <p:cNvSpPr/>
          <p:nvPr/>
        </p:nvSpPr>
        <p:spPr>
          <a:xfrm>
            <a:off x="4681175" y="361209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8"/>
          <p:cNvSpPr/>
          <p:nvPr/>
        </p:nvSpPr>
        <p:spPr>
          <a:xfrm>
            <a:off x="6508175" y="2254349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8"/>
          <p:cNvSpPr/>
          <p:nvPr/>
        </p:nvSpPr>
        <p:spPr>
          <a:xfrm>
            <a:off x="7034400" y="3670174"/>
            <a:ext cx="134700" cy="134700"/>
          </a:xfrm>
          <a:prstGeom prst="ellipse">
            <a:avLst/>
          </a:prstGeom>
          <a:solidFill>
            <a:srgbClr val="02BDC7"/>
          </a:solidFill>
          <a:ln w="3810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>
            <a:spLocks noGrp="1"/>
          </p:cNvSpPr>
          <p:nvPr>
            <p:ph type="ctrTitle" idx="4294967295"/>
          </p:nvPr>
        </p:nvSpPr>
        <p:spPr>
          <a:xfrm>
            <a:off x="1466125" y="1583350"/>
            <a:ext cx="6211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512" name="Google Shape;512;p29"/>
          <p:cNvSpPr txBox="1">
            <a:spLocks noGrp="1"/>
          </p:cNvSpPr>
          <p:nvPr>
            <p:ph type="subTitle" idx="4294967295"/>
          </p:nvPr>
        </p:nvSpPr>
        <p:spPr>
          <a:xfrm>
            <a:off x="1466125" y="2840054"/>
            <a:ext cx="6211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513" name="Google Shape;513;p2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2BDC7"/>
                </a:solidFill>
              </a:rPr>
              <a:t>Use big image.</a:t>
            </a:r>
            <a:endParaRPr>
              <a:solidFill>
                <a:srgbClr val="02BDC7"/>
              </a:solidFill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>
            <a:spLocks noGrp="1"/>
          </p:cNvSpPr>
          <p:nvPr>
            <p:ph type="ctrTitle" idx="4294967295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520" name="Google Shape;520;p30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521" name="Google Shape;521;p30"/>
          <p:cNvSpPr txBox="1">
            <a:spLocks noGrp="1"/>
          </p:cNvSpPr>
          <p:nvPr>
            <p:ph type="subTitle" idx="4294967295"/>
          </p:nvPr>
        </p:nvSpPr>
        <p:spPr>
          <a:xfrm>
            <a:off x="685800" y="3811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522" name="Google Shape;522;p30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523" name="Google Shape;523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524" name="Google Shape;524;p3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second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last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first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533" name="Google Shape;533;p31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4" name="Google Shape;534;p31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35" name="Google Shape;535;p31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6" name="Google Shape;536;p31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body" idx="1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3" name="Google Shape;543;p32"/>
          <p:cNvSpPr txBox="1">
            <a:spLocks noGrp="1"/>
          </p:cNvSpPr>
          <p:nvPr>
            <p:ph type="body" idx="2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3"/>
          </p:nvPr>
        </p:nvSpPr>
        <p:spPr>
          <a:xfrm>
            <a:off x="6591226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47" name="Google Shape;547;p32"/>
          <p:cNvSpPr txBox="1">
            <a:spLocks noGrp="1"/>
          </p:cNvSpPr>
          <p:nvPr>
            <p:ph type="body" idx="2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48" name="Google Shape;548;p32"/>
          <p:cNvSpPr txBox="1">
            <a:spLocks noGrp="1"/>
          </p:cNvSpPr>
          <p:nvPr>
            <p:ph type="body" idx="3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549" name="Google Shape;549;p3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4655526" y="650425"/>
            <a:ext cx="1915016" cy="3842645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4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Android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3" name="Google Shape;563;p34"/>
          <p:cNvSpPr/>
          <p:nvPr/>
        </p:nvSpPr>
        <p:spPr>
          <a:xfrm>
            <a:off x="4741642" y="972683"/>
            <a:ext cx="1742700" cy="3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64" name="Google Shape;564;p3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5"/>
          <p:cNvSpPr/>
          <p:nvPr/>
        </p:nvSpPr>
        <p:spPr>
          <a:xfrm>
            <a:off x="4600946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47326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71" name="Google Shape;571;p35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iPhone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72" name="Google Shape;572;p3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Definición del problema</a:t>
            </a:r>
            <a:endParaRPr dirty="0"/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And some text</a:t>
            </a:r>
            <a:endParaRPr dirty="0"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6"/>
          <p:cNvSpPr/>
          <p:nvPr/>
        </p:nvSpPr>
        <p:spPr>
          <a:xfrm>
            <a:off x="4301574" y="710225"/>
            <a:ext cx="2632624" cy="3723194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4483233" y="1052804"/>
            <a:ext cx="22794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79" name="Google Shape;579;p36"/>
          <p:cNvSpPr txBox="1">
            <a:spLocks noGrp="1"/>
          </p:cNvSpPr>
          <p:nvPr>
            <p:ph type="body" idx="4294967295"/>
          </p:nvPr>
        </p:nvSpPr>
        <p:spPr>
          <a:xfrm>
            <a:off x="18822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Tablet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0" name="Google Shape;580;p3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3893200" y="112741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6BCC9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Place your screenshot here</a:t>
            </a:r>
            <a:endParaRPr sz="1000">
              <a:solidFill>
                <a:srgbClr val="A6BCC9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2BDC7"/>
                </a:solidFill>
                <a:latin typeface="Roboto Slab Light"/>
                <a:ea typeface="Roboto Slab Light"/>
                <a:cs typeface="Roboto Slab Light"/>
                <a:sym typeface="Roboto Slab Light"/>
              </a:rPr>
              <a:t>Desktop project</a:t>
            </a:r>
            <a:endParaRPr sz="1800">
              <a:solidFill>
                <a:srgbClr val="02BDC7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000" dirty="0">
                <a:solidFill>
                  <a:srgbClr val="FFFFFF"/>
                </a:solidFill>
              </a:rPr>
              <a:t>GRACIAS</a:t>
            </a:r>
            <a:r>
              <a:rPr lang="en" sz="6000" dirty="0">
                <a:solidFill>
                  <a:srgbClr val="FFFFFF"/>
                </a:solidFill>
              </a:rPr>
              <a:t>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s-MX" dirty="0">
                <a:solidFill>
                  <a:srgbClr val="4A5C65"/>
                </a:solidFill>
              </a:rPr>
              <a:t>Repositorio: </a:t>
            </a:r>
            <a:r>
              <a:rPr lang="es-MX" dirty="0">
                <a:hlinkClick r:id="rId3"/>
              </a:rPr>
              <a:t>https://github.com/alextorrer/OOP</a:t>
            </a:r>
            <a:endParaRPr dirty="0">
              <a:solidFill>
                <a:srgbClr val="4A5C6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9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2BDC7"/>
                </a:solidFill>
                <a:hlinkClick r:id="rId3"/>
              </a:rPr>
              <a:t>SlidesCarnival</a:t>
            </a:r>
            <a:endParaRPr sz="2400">
              <a:solidFill>
                <a:srgbClr val="02BDC7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Photographs by </a:t>
            </a:r>
            <a:r>
              <a:rPr lang="en" sz="2400" u="sng">
                <a:solidFill>
                  <a:srgbClr val="02BDC7"/>
                </a:solidFill>
                <a:hlinkClick r:id="rId4"/>
              </a:rPr>
              <a:t>Unsplash</a:t>
            </a:r>
            <a:endParaRPr sz="2400">
              <a:solidFill>
                <a:srgbClr val="02BDC7"/>
              </a:solidFill>
            </a:endParaRPr>
          </a:p>
        </p:txBody>
      </p:sp>
      <p:sp>
        <p:nvSpPr>
          <p:cNvPr id="602" name="Google Shape;602;p3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608" name="Google Shape;608;p40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Titles: Roboto Slab Light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Body copy: Lato Light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3"/>
              </a:rPr>
              <a:t>http://www.latofonts.com/lato-free-fonts/</a:t>
            </a:r>
            <a:endParaRPr sz="1400">
              <a:solidFill>
                <a:srgbClr val="02BDC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2BDC7"/>
                </a:solidFill>
                <a:hlinkClick r:id="rId4"/>
              </a:rPr>
              <a:t>https://www.fontsquirrel.com/fonts/roboto-slab</a:t>
            </a:r>
            <a:endParaRPr sz="1400">
              <a:solidFill>
                <a:srgbClr val="02BDC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lang="en" sz="1400" b="1">
                <a:solidFill>
                  <a:srgbClr val="02BDC7"/>
                </a:solidFill>
              </a:rPr>
              <a:t>#02bdc7</a:t>
            </a:r>
            <a:r>
              <a:rPr lang="en" sz="1400"/>
              <a:t> · Yellow </a:t>
            </a:r>
            <a:r>
              <a:rPr lang="en" sz="1400" b="1">
                <a:solidFill>
                  <a:srgbClr val="FFB600"/>
                </a:solidFill>
              </a:rPr>
              <a:t>#ffb600</a:t>
            </a:r>
            <a:r>
              <a:rPr lang="en" sz="1400"/>
              <a:t> · Magenta </a:t>
            </a:r>
            <a:r>
              <a:rPr lang="en" sz="1400" b="1">
                <a:solidFill>
                  <a:srgbClr val="FC4067"/>
                </a:solidFill>
              </a:rPr>
              <a:t>#fc4067</a:t>
            </a:r>
            <a:endParaRPr sz="1400" b="1">
              <a:solidFill>
                <a:srgbClr val="FC406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2BDC7"/>
              </a:solidFill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2901975" y="3757025"/>
            <a:ext cx="4491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10" name="Google Shape;610;p4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1"/>
          <p:cNvSpPr txBox="1"/>
          <p:nvPr/>
        </p:nvSpPr>
        <p:spPr>
          <a:xfrm>
            <a:off x="6248575" y="6168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SlidesCarnival icons are editable shapes. 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This means that you can: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Resize them without losing quality.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4A5C65"/>
              </a:buClr>
              <a:buSzPts val="900"/>
              <a:buFont typeface="Lato Light"/>
              <a:buChar char="●"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Change line color, width and style.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Isn’t that nice? :)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Examples:</a:t>
            </a: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616" name="Google Shape;616;p41"/>
          <p:cNvGrpSpPr/>
          <p:nvPr/>
        </p:nvGrpSpPr>
        <p:grpSpPr>
          <a:xfrm>
            <a:off x="1413872" y="702745"/>
            <a:ext cx="285175" cy="371990"/>
            <a:chOff x="590250" y="244200"/>
            <a:chExt cx="407975" cy="532175"/>
          </a:xfrm>
        </p:grpSpPr>
        <p:sp>
          <p:nvSpPr>
            <p:cNvPr id="617" name="Google Shape;617;p41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41"/>
          <p:cNvGrpSpPr/>
          <p:nvPr/>
        </p:nvGrpSpPr>
        <p:grpSpPr>
          <a:xfrm>
            <a:off x="1873517" y="757651"/>
            <a:ext cx="309867" cy="257931"/>
            <a:chOff x="1247825" y="322750"/>
            <a:chExt cx="443300" cy="369000"/>
          </a:xfrm>
        </p:grpSpPr>
        <p:sp>
          <p:nvSpPr>
            <p:cNvPr id="632" name="Google Shape;632;p4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350200" y="756375"/>
            <a:ext cx="296236" cy="260482"/>
            <a:chOff x="1929775" y="320925"/>
            <a:chExt cx="423800" cy="372650"/>
          </a:xfrm>
        </p:grpSpPr>
        <p:sp>
          <p:nvSpPr>
            <p:cNvPr id="638" name="Google Shape;638;p4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41"/>
          <p:cNvSpPr/>
          <p:nvPr/>
        </p:nvSpPr>
        <p:spPr>
          <a:xfrm>
            <a:off x="2846992" y="747023"/>
            <a:ext cx="242605" cy="27921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41"/>
          <p:cNvSpPr/>
          <p:nvPr/>
        </p:nvSpPr>
        <p:spPr>
          <a:xfrm>
            <a:off x="3333493" y="747880"/>
            <a:ext cx="209403" cy="277503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1"/>
          <p:cNvGrpSpPr/>
          <p:nvPr/>
        </p:nvGrpSpPr>
        <p:grpSpPr>
          <a:xfrm>
            <a:off x="4237744" y="727000"/>
            <a:ext cx="280072" cy="319216"/>
            <a:chOff x="4630125" y="278900"/>
            <a:chExt cx="400675" cy="456675"/>
          </a:xfrm>
        </p:grpSpPr>
        <p:sp>
          <p:nvSpPr>
            <p:cNvPr id="646" name="Google Shape;646;p41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0" name="Google Shape;650;p41"/>
          <p:cNvSpPr/>
          <p:nvPr/>
        </p:nvSpPr>
        <p:spPr>
          <a:xfrm>
            <a:off x="4687420" y="746604"/>
            <a:ext cx="320928" cy="28005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41"/>
          <p:cNvGrpSpPr/>
          <p:nvPr/>
        </p:nvGrpSpPr>
        <p:grpSpPr>
          <a:xfrm>
            <a:off x="1418136" y="1181542"/>
            <a:ext cx="285157" cy="347735"/>
            <a:chOff x="596350" y="929175"/>
            <a:chExt cx="407950" cy="497475"/>
          </a:xfrm>
        </p:grpSpPr>
        <p:sp>
          <p:nvSpPr>
            <p:cNvPr id="652" name="Google Shape;652;p4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41"/>
          <p:cNvGrpSpPr/>
          <p:nvPr/>
        </p:nvGrpSpPr>
        <p:grpSpPr>
          <a:xfrm>
            <a:off x="2353170" y="1232202"/>
            <a:ext cx="290295" cy="248564"/>
            <a:chOff x="1934025" y="1001650"/>
            <a:chExt cx="415300" cy="355600"/>
          </a:xfrm>
        </p:grpSpPr>
        <p:sp>
          <p:nvSpPr>
            <p:cNvPr id="660" name="Google Shape;660;p4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41"/>
          <p:cNvSpPr/>
          <p:nvPr/>
        </p:nvSpPr>
        <p:spPr>
          <a:xfrm>
            <a:off x="2822316" y="1211383"/>
            <a:ext cx="291972" cy="29027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41"/>
          <p:cNvSpPr/>
          <p:nvPr/>
        </p:nvSpPr>
        <p:spPr>
          <a:xfrm>
            <a:off x="3292634" y="1225853"/>
            <a:ext cx="291133" cy="26133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1"/>
          <p:cNvSpPr/>
          <p:nvPr/>
        </p:nvSpPr>
        <p:spPr>
          <a:xfrm>
            <a:off x="3766778" y="1227985"/>
            <a:ext cx="282623" cy="25707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41"/>
          <p:cNvSpPr/>
          <p:nvPr/>
        </p:nvSpPr>
        <p:spPr>
          <a:xfrm>
            <a:off x="4246043" y="1230537"/>
            <a:ext cx="263890" cy="25197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41"/>
          <p:cNvGrpSpPr/>
          <p:nvPr/>
        </p:nvGrpSpPr>
        <p:grpSpPr>
          <a:xfrm>
            <a:off x="4702073" y="1213469"/>
            <a:ext cx="291133" cy="291553"/>
            <a:chOff x="5294400" y="974850"/>
            <a:chExt cx="416500" cy="417100"/>
          </a:xfrm>
        </p:grpSpPr>
        <p:sp>
          <p:nvSpPr>
            <p:cNvPr id="669" name="Google Shape;669;p41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41"/>
          <p:cNvGrpSpPr/>
          <p:nvPr/>
        </p:nvGrpSpPr>
        <p:grpSpPr>
          <a:xfrm>
            <a:off x="5137043" y="1180703"/>
            <a:ext cx="360929" cy="351562"/>
            <a:chOff x="5916675" y="927975"/>
            <a:chExt cx="516350" cy="502950"/>
          </a:xfrm>
        </p:grpSpPr>
        <p:sp>
          <p:nvSpPr>
            <p:cNvPr id="672" name="Google Shape;672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1395995" y="1720786"/>
            <a:ext cx="325175" cy="219626"/>
            <a:chOff x="564675" y="1700625"/>
            <a:chExt cx="465200" cy="314200"/>
          </a:xfrm>
        </p:grpSpPr>
        <p:sp>
          <p:nvSpPr>
            <p:cNvPr id="675" name="Google Shape;675;p41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41"/>
          <p:cNvGrpSpPr/>
          <p:nvPr/>
        </p:nvGrpSpPr>
        <p:grpSpPr>
          <a:xfrm>
            <a:off x="1865863" y="1667155"/>
            <a:ext cx="325175" cy="318377"/>
            <a:chOff x="1236875" y="1623900"/>
            <a:chExt cx="465200" cy="455475"/>
          </a:xfrm>
        </p:grpSpPr>
        <p:sp>
          <p:nvSpPr>
            <p:cNvPr id="679" name="Google Shape;679;p41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41"/>
          <p:cNvGrpSpPr/>
          <p:nvPr/>
        </p:nvGrpSpPr>
        <p:grpSpPr>
          <a:xfrm>
            <a:off x="2345936" y="1673970"/>
            <a:ext cx="304764" cy="304747"/>
            <a:chOff x="1923675" y="1633650"/>
            <a:chExt cx="436000" cy="435975"/>
          </a:xfrm>
        </p:grpSpPr>
        <p:sp>
          <p:nvSpPr>
            <p:cNvPr id="687" name="Google Shape;687;p4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41"/>
          <p:cNvGrpSpPr/>
          <p:nvPr/>
        </p:nvGrpSpPr>
        <p:grpSpPr>
          <a:xfrm>
            <a:off x="2814528" y="1672695"/>
            <a:ext cx="307298" cy="307298"/>
            <a:chOff x="2594050" y="1631825"/>
            <a:chExt cx="439625" cy="439625"/>
          </a:xfrm>
        </p:grpSpPr>
        <p:sp>
          <p:nvSpPr>
            <p:cNvPr id="694" name="Google Shape;694;p4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41"/>
          <p:cNvSpPr/>
          <p:nvPr/>
        </p:nvSpPr>
        <p:spPr>
          <a:xfrm>
            <a:off x="3298156" y="1686385"/>
            <a:ext cx="280072" cy="28007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9" name="Google Shape;699;p41"/>
          <p:cNvGrpSpPr/>
          <p:nvPr/>
        </p:nvGrpSpPr>
        <p:grpSpPr>
          <a:xfrm>
            <a:off x="3783202" y="1649715"/>
            <a:ext cx="249421" cy="353257"/>
            <a:chOff x="3979850" y="1598950"/>
            <a:chExt cx="356825" cy="505375"/>
          </a:xfrm>
        </p:grpSpPr>
        <p:sp>
          <p:nvSpPr>
            <p:cNvPr id="700" name="Google Shape;700;p4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41"/>
          <p:cNvGrpSpPr/>
          <p:nvPr/>
        </p:nvGrpSpPr>
        <p:grpSpPr>
          <a:xfrm>
            <a:off x="4213489" y="1725469"/>
            <a:ext cx="328582" cy="201749"/>
            <a:chOff x="4595425" y="1707325"/>
            <a:chExt cx="470075" cy="288625"/>
          </a:xfrm>
        </p:grpSpPr>
        <p:sp>
          <p:nvSpPr>
            <p:cNvPr id="703" name="Google Shape;703;p41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41"/>
          <p:cNvGrpSpPr/>
          <p:nvPr/>
        </p:nvGrpSpPr>
        <p:grpSpPr>
          <a:xfrm>
            <a:off x="4699102" y="1676102"/>
            <a:ext cx="297092" cy="300483"/>
            <a:chOff x="5290150" y="1636700"/>
            <a:chExt cx="425025" cy="429875"/>
          </a:xfrm>
        </p:grpSpPr>
        <p:sp>
          <p:nvSpPr>
            <p:cNvPr id="709" name="Google Shape;709;p41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41"/>
          <p:cNvGrpSpPr/>
          <p:nvPr/>
        </p:nvGrpSpPr>
        <p:grpSpPr>
          <a:xfrm>
            <a:off x="5168113" y="1667155"/>
            <a:ext cx="298788" cy="313274"/>
            <a:chOff x="5961125" y="1623900"/>
            <a:chExt cx="427450" cy="448175"/>
          </a:xfrm>
        </p:grpSpPr>
        <p:sp>
          <p:nvSpPr>
            <p:cNvPr id="712" name="Google Shape;712;p4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1"/>
          <p:cNvGrpSpPr/>
          <p:nvPr/>
        </p:nvGrpSpPr>
        <p:grpSpPr>
          <a:xfrm>
            <a:off x="5627758" y="1675246"/>
            <a:ext cx="319216" cy="302195"/>
            <a:chOff x="6618700" y="1635475"/>
            <a:chExt cx="456675" cy="432325"/>
          </a:xfrm>
        </p:grpSpPr>
        <p:sp>
          <p:nvSpPr>
            <p:cNvPr id="720" name="Google Shape;720;p4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41"/>
          <p:cNvGrpSpPr/>
          <p:nvPr/>
        </p:nvGrpSpPr>
        <p:grpSpPr>
          <a:xfrm>
            <a:off x="1432168" y="2160439"/>
            <a:ext cx="252828" cy="271544"/>
            <a:chOff x="616425" y="2329600"/>
            <a:chExt cx="361700" cy="388475"/>
          </a:xfrm>
        </p:grpSpPr>
        <p:sp>
          <p:nvSpPr>
            <p:cNvPr id="726" name="Google Shape;726;p41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1"/>
          <p:cNvGrpSpPr/>
          <p:nvPr/>
        </p:nvGrpSpPr>
        <p:grpSpPr>
          <a:xfrm>
            <a:off x="1895238" y="2162991"/>
            <a:ext cx="266441" cy="266441"/>
            <a:chOff x="1278900" y="2333250"/>
            <a:chExt cx="381175" cy="381175"/>
          </a:xfrm>
        </p:grpSpPr>
        <p:sp>
          <p:nvSpPr>
            <p:cNvPr id="735" name="Google Shape;735;p41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41"/>
          <p:cNvGrpSpPr/>
          <p:nvPr/>
        </p:nvGrpSpPr>
        <p:grpSpPr>
          <a:xfrm>
            <a:off x="2365088" y="2162991"/>
            <a:ext cx="266459" cy="266441"/>
            <a:chOff x="1951075" y="2333250"/>
            <a:chExt cx="381200" cy="381175"/>
          </a:xfrm>
        </p:grpSpPr>
        <p:sp>
          <p:nvSpPr>
            <p:cNvPr id="740" name="Google Shape;740;p4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41"/>
          <p:cNvGrpSpPr/>
          <p:nvPr/>
        </p:nvGrpSpPr>
        <p:grpSpPr>
          <a:xfrm>
            <a:off x="2834956" y="2162991"/>
            <a:ext cx="266441" cy="266441"/>
            <a:chOff x="2623275" y="2333250"/>
            <a:chExt cx="381175" cy="381175"/>
          </a:xfrm>
        </p:grpSpPr>
        <p:sp>
          <p:nvSpPr>
            <p:cNvPr id="745" name="Google Shape;745;p41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1"/>
          <p:cNvGrpSpPr/>
          <p:nvPr/>
        </p:nvGrpSpPr>
        <p:grpSpPr>
          <a:xfrm>
            <a:off x="3366965" y="2117031"/>
            <a:ext cx="142159" cy="354970"/>
            <a:chOff x="3384375" y="2267500"/>
            <a:chExt cx="203375" cy="507825"/>
          </a:xfrm>
        </p:grpSpPr>
        <p:sp>
          <p:nvSpPr>
            <p:cNvPr id="750" name="Google Shape;750;p4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1"/>
          <p:cNvGrpSpPr/>
          <p:nvPr/>
        </p:nvGrpSpPr>
        <p:grpSpPr>
          <a:xfrm>
            <a:off x="4319457" y="2162134"/>
            <a:ext cx="116628" cy="264746"/>
            <a:chOff x="4747025" y="2332025"/>
            <a:chExt cx="166850" cy="378750"/>
          </a:xfrm>
        </p:grpSpPr>
        <p:sp>
          <p:nvSpPr>
            <p:cNvPr id="753" name="Google Shape;753;p41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1"/>
          <p:cNvGrpSpPr/>
          <p:nvPr/>
        </p:nvGrpSpPr>
        <p:grpSpPr>
          <a:xfrm>
            <a:off x="3847475" y="2118726"/>
            <a:ext cx="120875" cy="351562"/>
            <a:chOff x="4071800" y="2269925"/>
            <a:chExt cx="172925" cy="502950"/>
          </a:xfrm>
        </p:grpSpPr>
        <p:sp>
          <p:nvSpPr>
            <p:cNvPr id="756" name="Google Shape;756;p41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41"/>
          <p:cNvSpPr/>
          <p:nvPr/>
        </p:nvSpPr>
        <p:spPr>
          <a:xfrm>
            <a:off x="4714665" y="2155865"/>
            <a:ext cx="266441" cy="280911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1"/>
          <p:cNvGrpSpPr/>
          <p:nvPr/>
        </p:nvGrpSpPr>
        <p:grpSpPr>
          <a:xfrm>
            <a:off x="5176204" y="2160859"/>
            <a:ext cx="287726" cy="270705"/>
            <a:chOff x="5972700" y="2330200"/>
            <a:chExt cx="411625" cy="387275"/>
          </a:xfrm>
        </p:grpSpPr>
        <p:sp>
          <p:nvSpPr>
            <p:cNvPr id="760" name="Google Shape;760;p4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41"/>
          <p:cNvGrpSpPr/>
          <p:nvPr/>
        </p:nvGrpSpPr>
        <p:grpSpPr>
          <a:xfrm>
            <a:off x="1513042" y="2600075"/>
            <a:ext cx="91097" cy="331990"/>
            <a:chOff x="732125" y="2958550"/>
            <a:chExt cx="130325" cy="474950"/>
          </a:xfrm>
        </p:grpSpPr>
        <p:sp>
          <p:nvSpPr>
            <p:cNvPr id="763" name="Google Shape;763;p41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41"/>
          <p:cNvSpPr/>
          <p:nvPr/>
        </p:nvSpPr>
        <p:spPr>
          <a:xfrm>
            <a:off x="2358797" y="2587020"/>
            <a:ext cx="279216" cy="358377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1925075" y="2587020"/>
            <a:ext cx="206869" cy="358377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41"/>
          <p:cNvGrpSpPr/>
          <p:nvPr/>
        </p:nvGrpSpPr>
        <p:grpSpPr>
          <a:xfrm>
            <a:off x="2806874" y="2610718"/>
            <a:ext cx="322623" cy="305603"/>
            <a:chOff x="2583100" y="2973775"/>
            <a:chExt cx="461550" cy="437200"/>
          </a:xfrm>
        </p:grpSpPr>
        <p:sp>
          <p:nvSpPr>
            <p:cNvPr id="774" name="Google Shape;774;p4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41"/>
          <p:cNvSpPr/>
          <p:nvPr/>
        </p:nvSpPr>
        <p:spPr>
          <a:xfrm>
            <a:off x="4229860" y="2618092"/>
            <a:ext cx="296236" cy="296236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7" name="Google Shape;777;p41"/>
          <p:cNvGrpSpPr/>
          <p:nvPr/>
        </p:nvGrpSpPr>
        <p:grpSpPr>
          <a:xfrm>
            <a:off x="4669307" y="2634134"/>
            <a:ext cx="361785" cy="268993"/>
            <a:chOff x="5247525" y="3007275"/>
            <a:chExt cx="517575" cy="384825"/>
          </a:xfrm>
        </p:grpSpPr>
        <p:sp>
          <p:nvSpPr>
            <p:cNvPr id="778" name="Google Shape;778;p41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41"/>
          <p:cNvGrpSpPr/>
          <p:nvPr/>
        </p:nvGrpSpPr>
        <p:grpSpPr>
          <a:xfrm>
            <a:off x="3763630" y="2618809"/>
            <a:ext cx="285157" cy="291133"/>
            <a:chOff x="3951850" y="2985350"/>
            <a:chExt cx="407950" cy="416500"/>
          </a:xfrm>
        </p:grpSpPr>
        <p:sp>
          <p:nvSpPr>
            <p:cNvPr id="781" name="Google Shape;781;p4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1"/>
          <p:cNvGrpSpPr/>
          <p:nvPr/>
        </p:nvGrpSpPr>
        <p:grpSpPr>
          <a:xfrm>
            <a:off x="1398983" y="3109105"/>
            <a:ext cx="330277" cy="253667"/>
            <a:chOff x="568950" y="3686775"/>
            <a:chExt cx="472500" cy="362900"/>
          </a:xfrm>
        </p:grpSpPr>
        <p:sp>
          <p:nvSpPr>
            <p:cNvPr id="786" name="Google Shape;786;p41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1"/>
          <p:cNvSpPr/>
          <p:nvPr/>
        </p:nvSpPr>
        <p:spPr>
          <a:xfrm>
            <a:off x="5205412" y="2604478"/>
            <a:ext cx="224728" cy="323480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1"/>
          <p:cNvGrpSpPr/>
          <p:nvPr/>
        </p:nvGrpSpPr>
        <p:grpSpPr>
          <a:xfrm>
            <a:off x="1871402" y="3130389"/>
            <a:ext cx="314113" cy="211115"/>
            <a:chOff x="1244800" y="3717225"/>
            <a:chExt cx="449375" cy="302025"/>
          </a:xfrm>
        </p:grpSpPr>
        <p:sp>
          <p:nvSpPr>
            <p:cNvPr id="791" name="Google Shape;791;p4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1"/>
          <p:cNvGrpSpPr/>
          <p:nvPr/>
        </p:nvGrpSpPr>
        <p:grpSpPr>
          <a:xfrm>
            <a:off x="2345516" y="3114207"/>
            <a:ext cx="305603" cy="238778"/>
            <a:chOff x="1923075" y="3694075"/>
            <a:chExt cx="437200" cy="341600"/>
          </a:xfrm>
        </p:grpSpPr>
        <p:sp>
          <p:nvSpPr>
            <p:cNvPr id="798" name="Google Shape;798;p41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1"/>
          <p:cNvGrpSpPr/>
          <p:nvPr/>
        </p:nvGrpSpPr>
        <p:grpSpPr>
          <a:xfrm>
            <a:off x="2818355" y="3110380"/>
            <a:ext cx="299644" cy="246013"/>
            <a:chOff x="2599525" y="3688600"/>
            <a:chExt cx="428675" cy="351950"/>
          </a:xfrm>
        </p:grpSpPr>
        <p:sp>
          <p:nvSpPr>
            <p:cNvPr id="808" name="Google Shape;808;p41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41"/>
          <p:cNvGrpSpPr/>
          <p:nvPr/>
        </p:nvGrpSpPr>
        <p:grpSpPr>
          <a:xfrm>
            <a:off x="3302692" y="3093360"/>
            <a:ext cx="277520" cy="273676"/>
            <a:chOff x="3292425" y="3664250"/>
            <a:chExt cx="397025" cy="391525"/>
          </a:xfrm>
        </p:grpSpPr>
        <p:sp>
          <p:nvSpPr>
            <p:cNvPr id="812" name="Google Shape;812;p4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1"/>
          <p:cNvGrpSpPr/>
          <p:nvPr/>
        </p:nvGrpSpPr>
        <p:grpSpPr>
          <a:xfrm>
            <a:off x="3750000" y="3128677"/>
            <a:ext cx="307315" cy="223033"/>
            <a:chOff x="3932350" y="3714775"/>
            <a:chExt cx="439650" cy="319075"/>
          </a:xfrm>
        </p:grpSpPr>
        <p:sp>
          <p:nvSpPr>
            <p:cNvPr id="816" name="Google Shape;816;p41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1"/>
          <p:cNvGrpSpPr/>
          <p:nvPr/>
        </p:nvGrpSpPr>
        <p:grpSpPr>
          <a:xfrm>
            <a:off x="4219867" y="3128677"/>
            <a:ext cx="307298" cy="223033"/>
            <a:chOff x="4604550" y="3714775"/>
            <a:chExt cx="439625" cy="319075"/>
          </a:xfrm>
        </p:grpSpPr>
        <p:sp>
          <p:nvSpPr>
            <p:cNvPr id="822" name="Google Shape;822;p4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1"/>
          <p:cNvGrpSpPr/>
          <p:nvPr/>
        </p:nvGrpSpPr>
        <p:grpSpPr>
          <a:xfrm>
            <a:off x="4700797" y="3105697"/>
            <a:ext cx="293685" cy="260919"/>
            <a:chOff x="5292575" y="3681900"/>
            <a:chExt cx="420150" cy="373275"/>
          </a:xfrm>
        </p:grpSpPr>
        <p:sp>
          <p:nvSpPr>
            <p:cNvPr id="825" name="Google Shape;825;p41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41"/>
          <p:cNvGrpSpPr/>
          <p:nvPr/>
        </p:nvGrpSpPr>
        <p:grpSpPr>
          <a:xfrm>
            <a:off x="5154063" y="3072494"/>
            <a:ext cx="326887" cy="326887"/>
            <a:chOff x="5941025" y="3634400"/>
            <a:chExt cx="467650" cy="467650"/>
          </a:xfrm>
        </p:grpSpPr>
        <p:sp>
          <p:nvSpPr>
            <p:cNvPr id="833" name="Google Shape;833;p41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1"/>
          <p:cNvGrpSpPr/>
          <p:nvPr/>
        </p:nvGrpSpPr>
        <p:grpSpPr>
          <a:xfrm>
            <a:off x="5644796" y="3093360"/>
            <a:ext cx="285157" cy="285175"/>
            <a:chOff x="6643075" y="3664250"/>
            <a:chExt cx="407950" cy="407975"/>
          </a:xfrm>
        </p:grpSpPr>
        <p:sp>
          <p:nvSpPr>
            <p:cNvPr id="840" name="Google Shape;840;p4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1404086" y="3551309"/>
            <a:ext cx="309010" cy="308993"/>
            <a:chOff x="576250" y="4319400"/>
            <a:chExt cx="442075" cy="442050"/>
          </a:xfrm>
        </p:grpSpPr>
        <p:sp>
          <p:nvSpPr>
            <p:cNvPr id="843" name="Google Shape;843;p4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7" name="Google Shape;847;p41"/>
          <p:cNvSpPr/>
          <p:nvPr/>
        </p:nvSpPr>
        <p:spPr>
          <a:xfrm>
            <a:off x="1861234" y="3611526"/>
            <a:ext cx="334541" cy="188975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1"/>
          <p:cNvSpPr/>
          <p:nvPr/>
        </p:nvSpPr>
        <p:spPr>
          <a:xfrm>
            <a:off x="3766359" y="3564270"/>
            <a:ext cx="283462" cy="28347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1"/>
          <p:cNvSpPr/>
          <p:nvPr/>
        </p:nvSpPr>
        <p:spPr>
          <a:xfrm>
            <a:off x="3296461" y="3582148"/>
            <a:ext cx="283462" cy="247726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1"/>
          <p:cNvSpPr/>
          <p:nvPr/>
        </p:nvSpPr>
        <p:spPr>
          <a:xfrm>
            <a:off x="4234981" y="3562994"/>
            <a:ext cx="286013" cy="286031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1" name="Google Shape;851;p41"/>
          <p:cNvGrpSpPr/>
          <p:nvPr/>
        </p:nvGrpSpPr>
        <p:grpSpPr>
          <a:xfrm>
            <a:off x="4683776" y="3567054"/>
            <a:ext cx="327726" cy="270705"/>
            <a:chOff x="5268225" y="4341925"/>
            <a:chExt cx="468850" cy="387275"/>
          </a:xfrm>
        </p:grpSpPr>
        <p:sp>
          <p:nvSpPr>
            <p:cNvPr id="852" name="Google Shape;852;p4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1"/>
          <p:cNvGrpSpPr/>
          <p:nvPr/>
        </p:nvGrpSpPr>
        <p:grpSpPr>
          <a:xfrm>
            <a:off x="5170245" y="3558544"/>
            <a:ext cx="294524" cy="294524"/>
            <a:chOff x="5964175" y="4329750"/>
            <a:chExt cx="421350" cy="421350"/>
          </a:xfrm>
        </p:grpSpPr>
        <p:sp>
          <p:nvSpPr>
            <p:cNvPr id="861" name="Google Shape;861;p4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1"/>
          <p:cNvGrpSpPr/>
          <p:nvPr/>
        </p:nvGrpSpPr>
        <p:grpSpPr>
          <a:xfrm>
            <a:off x="1873517" y="4028412"/>
            <a:ext cx="309867" cy="299644"/>
            <a:chOff x="1247825" y="5001950"/>
            <a:chExt cx="443300" cy="428675"/>
          </a:xfrm>
        </p:grpSpPr>
        <p:sp>
          <p:nvSpPr>
            <p:cNvPr id="864" name="Google Shape;864;p4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1"/>
          <p:cNvGrpSpPr/>
          <p:nvPr/>
        </p:nvGrpSpPr>
        <p:grpSpPr>
          <a:xfrm>
            <a:off x="2371047" y="4013506"/>
            <a:ext cx="254541" cy="324336"/>
            <a:chOff x="1959600" y="4980625"/>
            <a:chExt cx="364150" cy="464000"/>
          </a:xfrm>
        </p:grpSpPr>
        <p:sp>
          <p:nvSpPr>
            <p:cNvPr id="871" name="Google Shape;871;p4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1"/>
          <p:cNvGrpSpPr/>
          <p:nvPr/>
        </p:nvGrpSpPr>
        <p:grpSpPr>
          <a:xfrm>
            <a:off x="2822199" y="4025861"/>
            <a:ext cx="291972" cy="300063"/>
            <a:chOff x="2605025" y="4998300"/>
            <a:chExt cx="417700" cy="429275"/>
          </a:xfrm>
        </p:grpSpPr>
        <p:sp>
          <p:nvSpPr>
            <p:cNvPr id="879" name="Google Shape;879;p41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1"/>
          <p:cNvGrpSpPr/>
          <p:nvPr/>
        </p:nvGrpSpPr>
        <p:grpSpPr>
          <a:xfrm>
            <a:off x="3263548" y="4028412"/>
            <a:ext cx="349011" cy="290697"/>
            <a:chOff x="3236425" y="5001950"/>
            <a:chExt cx="499300" cy="415875"/>
          </a:xfrm>
        </p:grpSpPr>
        <p:sp>
          <p:nvSpPr>
            <p:cNvPr id="883" name="Google Shape;883;p41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1"/>
          <p:cNvGrpSpPr/>
          <p:nvPr/>
        </p:nvGrpSpPr>
        <p:grpSpPr>
          <a:xfrm>
            <a:off x="3775111" y="4013506"/>
            <a:ext cx="265603" cy="316245"/>
            <a:chOff x="3968275" y="4980625"/>
            <a:chExt cx="379975" cy="452425"/>
          </a:xfrm>
        </p:grpSpPr>
        <p:sp>
          <p:nvSpPr>
            <p:cNvPr id="890" name="Google Shape;890;p4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1"/>
          <p:cNvGrpSpPr/>
          <p:nvPr/>
        </p:nvGrpSpPr>
        <p:grpSpPr>
          <a:xfrm>
            <a:off x="5151931" y="4084157"/>
            <a:ext cx="336254" cy="183033"/>
            <a:chOff x="5937975" y="5081700"/>
            <a:chExt cx="481050" cy="261850"/>
          </a:xfrm>
        </p:grpSpPr>
        <p:sp>
          <p:nvSpPr>
            <p:cNvPr id="894" name="Google Shape;894;p4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1"/>
          <p:cNvGrpSpPr/>
          <p:nvPr/>
        </p:nvGrpSpPr>
        <p:grpSpPr>
          <a:xfrm>
            <a:off x="5666063" y="4048840"/>
            <a:ext cx="241330" cy="277503"/>
            <a:chOff x="6673500" y="5031175"/>
            <a:chExt cx="345250" cy="397000"/>
          </a:xfrm>
        </p:grpSpPr>
        <p:sp>
          <p:nvSpPr>
            <p:cNvPr id="898" name="Google Shape;898;p41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1"/>
          <p:cNvGrpSpPr/>
          <p:nvPr/>
        </p:nvGrpSpPr>
        <p:grpSpPr>
          <a:xfrm>
            <a:off x="3746609" y="742745"/>
            <a:ext cx="322623" cy="287726"/>
            <a:chOff x="3927500" y="301425"/>
            <a:chExt cx="461550" cy="411625"/>
          </a:xfrm>
        </p:grpSpPr>
        <p:sp>
          <p:nvSpPr>
            <p:cNvPr id="904" name="Google Shape;904;p4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5649043" y="748285"/>
            <a:ext cx="276664" cy="276664"/>
            <a:chOff x="6649150" y="309350"/>
            <a:chExt cx="395800" cy="395800"/>
          </a:xfrm>
        </p:grpSpPr>
        <p:sp>
          <p:nvSpPr>
            <p:cNvPr id="932" name="Google Shape;932;p4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5" name="Google Shape;955;p41"/>
          <p:cNvGrpSpPr/>
          <p:nvPr/>
        </p:nvGrpSpPr>
        <p:grpSpPr>
          <a:xfrm>
            <a:off x="5177043" y="754663"/>
            <a:ext cx="280928" cy="266022"/>
            <a:chOff x="5973900" y="318475"/>
            <a:chExt cx="401900" cy="380575"/>
          </a:xfrm>
        </p:grpSpPr>
        <p:sp>
          <p:nvSpPr>
            <p:cNvPr id="956" name="Google Shape;956;p41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1"/>
          <p:cNvGrpSpPr/>
          <p:nvPr/>
        </p:nvGrpSpPr>
        <p:grpSpPr>
          <a:xfrm>
            <a:off x="1888003" y="1181542"/>
            <a:ext cx="285157" cy="347735"/>
            <a:chOff x="1268550" y="929175"/>
            <a:chExt cx="407950" cy="497475"/>
          </a:xfrm>
        </p:grpSpPr>
        <p:sp>
          <p:nvSpPr>
            <p:cNvPr id="971" name="Google Shape;971;p4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1"/>
          <p:cNvGrpSpPr/>
          <p:nvPr/>
        </p:nvGrpSpPr>
        <p:grpSpPr>
          <a:xfrm>
            <a:off x="5618829" y="1194736"/>
            <a:ext cx="337093" cy="323480"/>
            <a:chOff x="6605925" y="948050"/>
            <a:chExt cx="482250" cy="462775"/>
          </a:xfrm>
        </p:grpSpPr>
        <p:sp>
          <p:nvSpPr>
            <p:cNvPr id="975" name="Google Shape;975;p41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5697571" y="2152768"/>
            <a:ext cx="179608" cy="284755"/>
            <a:chOff x="6718575" y="2318625"/>
            <a:chExt cx="256950" cy="407375"/>
          </a:xfrm>
        </p:grpSpPr>
        <p:sp>
          <p:nvSpPr>
            <p:cNvPr id="982" name="Google Shape;982;p4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0" name="Google Shape;990;p41"/>
          <p:cNvGrpSpPr/>
          <p:nvPr/>
        </p:nvGrpSpPr>
        <p:grpSpPr>
          <a:xfrm>
            <a:off x="3286947" y="2674134"/>
            <a:ext cx="302195" cy="183889"/>
            <a:chOff x="3269900" y="3064500"/>
            <a:chExt cx="432325" cy="263075"/>
          </a:xfrm>
        </p:grpSpPr>
        <p:sp>
          <p:nvSpPr>
            <p:cNvPr id="991" name="Google Shape;991;p4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1"/>
          <p:cNvGrpSpPr/>
          <p:nvPr/>
        </p:nvGrpSpPr>
        <p:grpSpPr>
          <a:xfrm>
            <a:off x="5677125" y="2617952"/>
            <a:ext cx="220482" cy="309867"/>
            <a:chOff x="6689325" y="2984125"/>
            <a:chExt cx="315425" cy="443300"/>
          </a:xfrm>
        </p:grpSpPr>
        <p:sp>
          <p:nvSpPr>
            <p:cNvPr id="995" name="Google Shape;995;p41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1"/>
          <p:cNvGrpSpPr/>
          <p:nvPr/>
        </p:nvGrpSpPr>
        <p:grpSpPr>
          <a:xfrm>
            <a:off x="2391056" y="3528330"/>
            <a:ext cx="213247" cy="344747"/>
            <a:chOff x="1988225" y="4286525"/>
            <a:chExt cx="305075" cy="493200"/>
          </a:xfrm>
        </p:grpSpPr>
        <p:sp>
          <p:nvSpPr>
            <p:cNvPr id="1001" name="Google Shape;1001;p4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1"/>
          <p:cNvGrpSpPr/>
          <p:nvPr/>
        </p:nvGrpSpPr>
        <p:grpSpPr>
          <a:xfrm>
            <a:off x="2843466" y="3552585"/>
            <a:ext cx="257512" cy="326031"/>
            <a:chOff x="2635450" y="4321225"/>
            <a:chExt cx="368400" cy="466425"/>
          </a:xfrm>
        </p:grpSpPr>
        <p:sp>
          <p:nvSpPr>
            <p:cNvPr id="1009" name="Google Shape;1009;p41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41"/>
          <p:cNvGrpSpPr/>
          <p:nvPr/>
        </p:nvGrpSpPr>
        <p:grpSpPr>
          <a:xfrm>
            <a:off x="5644796" y="3544494"/>
            <a:ext cx="285157" cy="319216"/>
            <a:chOff x="6643075" y="4309650"/>
            <a:chExt cx="407950" cy="456675"/>
          </a:xfrm>
        </p:grpSpPr>
        <p:sp>
          <p:nvSpPr>
            <p:cNvPr id="1016" name="Google Shape;1016;p41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1"/>
          <p:cNvGrpSpPr/>
          <p:nvPr/>
        </p:nvGrpSpPr>
        <p:grpSpPr>
          <a:xfrm>
            <a:off x="4659521" y="3995209"/>
            <a:ext cx="376254" cy="360929"/>
            <a:chOff x="5233525" y="4954450"/>
            <a:chExt cx="538275" cy="516350"/>
          </a:xfrm>
        </p:grpSpPr>
        <p:sp>
          <p:nvSpPr>
            <p:cNvPr id="1026" name="Google Shape;1026;p41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41"/>
          <p:cNvGrpSpPr/>
          <p:nvPr/>
        </p:nvGrpSpPr>
        <p:grpSpPr>
          <a:xfrm>
            <a:off x="4186245" y="4001588"/>
            <a:ext cx="383069" cy="348172"/>
            <a:chOff x="4556450" y="4963575"/>
            <a:chExt cx="548025" cy="498100"/>
          </a:xfrm>
        </p:grpSpPr>
        <p:sp>
          <p:nvSpPr>
            <p:cNvPr id="1038" name="Google Shape;1038;p41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41"/>
          <p:cNvGrpSpPr/>
          <p:nvPr/>
        </p:nvGrpSpPr>
        <p:grpSpPr>
          <a:xfrm>
            <a:off x="1373015" y="4076923"/>
            <a:ext cx="370295" cy="204737"/>
            <a:chOff x="531800" y="5071350"/>
            <a:chExt cx="529750" cy="292900"/>
          </a:xfrm>
        </p:grpSpPr>
        <p:sp>
          <p:nvSpPr>
            <p:cNvPr id="1044" name="Google Shape;1044;p4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1"/>
          <p:cNvGrpSpPr/>
          <p:nvPr/>
        </p:nvGrpSpPr>
        <p:grpSpPr>
          <a:xfrm>
            <a:off x="7243894" y="2108200"/>
            <a:ext cx="433992" cy="422729"/>
            <a:chOff x="5916675" y="927975"/>
            <a:chExt cx="516350" cy="502950"/>
          </a:xfrm>
        </p:grpSpPr>
        <p:sp>
          <p:nvSpPr>
            <p:cNvPr id="1052" name="Google Shape;1052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41"/>
          <p:cNvGrpSpPr/>
          <p:nvPr/>
        </p:nvGrpSpPr>
        <p:grpSpPr>
          <a:xfrm>
            <a:off x="6359914" y="2814102"/>
            <a:ext cx="1079481" cy="1051467"/>
            <a:chOff x="5916675" y="927975"/>
            <a:chExt cx="516350" cy="502950"/>
          </a:xfrm>
        </p:grpSpPr>
        <p:sp>
          <p:nvSpPr>
            <p:cNvPr id="1055" name="Google Shape;1055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B6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B6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41"/>
          <p:cNvGrpSpPr/>
          <p:nvPr/>
        </p:nvGrpSpPr>
        <p:grpSpPr>
          <a:xfrm>
            <a:off x="6360057" y="2108200"/>
            <a:ext cx="433992" cy="422729"/>
            <a:chOff x="5916675" y="927975"/>
            <a:chExt cx="516350" cy="502950"/>
          </a:xfrm>
        </p:grpSpPr>
        <p:sp>
          <p:nvSpPr>
            <p:cNvPr id="1058" name="Google Shape;1058;p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B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1"/>
          <p:cNvSpPr/>
          <p:nvPr/>
        </p:nvSpPr>
        <p:spPr>
          <a:xfrm>
            <a:off x="7436055" y="2344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1"/>
          <p:cNvSpPr/>
          <p:nvPr/>
        </p:nvSpPr>
        <p:spPr>
          <a:xfrm>
            <a:off x="6552218" y="23445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1"/>
          <p:cNvSpPr/>
          <p:nvPr/>
        </p:nvSpPr>
        <p:spPr>
          <a:xfrm>
            <a:off x="6837753" y="34021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2BDC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2"/>
          <p:cNvSpPr txBox="1"/>
          <p:nvPr/>
        </p:nvSpPr>
        <p:spPr>
          <a:xfrm>
            <a:off x="24686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Now you can use any emoji as an icon!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And of course it resizes without losing quality and you can change the color.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How? Follow Google instructions </a:t>
            </a:r>
            <a:r>
              <a:rPr lang="en" u="sng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  <a:hlinkClick r:id="rId3"/>
              </a:rPr>
              <a:t>https://twitter.com/googledocs/status/730087240156643328</a:t>
            </a: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11129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2BDC7"/>
                </a:highlight>
                <a:latin typeface="Lato Light"/>
                <a:ea typeface="Lato Light"/>
                <a:cs typeface="Lato Light"/>
                <a:sym typeface="Lato Ligh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2BDC7"/>
              </a:highlight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0" name="Google Shape;1070;p42"/>
          <p:cNvSpPr txBox="1"/>
          <p:nvPr/>
        </p:nvSpPr>
        <p:spPr>
          <a:xfrm>
            <a:off x="953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C4067"/>
                </a:solidFill>
                <a:latin typeface="Lato Light"/>
                <a:ea typeface="Lato Light"/>
                <a:cs typeface="Lato Light"/>
                <a:sym typeface="Lato Light"/>
              </a:rPr>
              <a:t>😉</a:t>
            </a:r>
            <a:endParaRPr sz="9600">
              <a:solidFill>
                <a:srgbClr val="FC4067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71" name="Google Shape;1071;p4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A5C65"/>
                </a:solidFill>
              </a:rPr>
              <a:t>1.</a:t>
            </a:r>
            <a:endParaRPr dirty="0">
              <a:solidFill>
                <a:srgbClr val="4A5C6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Descripción del Proyecto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Funcionales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451" name="Google Shape;451;p2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Requerimientos</a:t>
            </a:r>
            <a:endParaRPr dirty="0"/>
          </a:p>
        </p:txBody>
      </p:sp>
      <p:sp>
        <p:nvSpPr>
          <p:cNvPr id="452" name="Google Shape;452;p22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b="1" dirty="0"/>
              <a:t>No Funcionales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AD21E-3CFE-4E81-A510-0F098DD4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 de uso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2A4C35-18AB-4E7E-9287-95C6976F7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CE57A2-C069-4BB2-BDB5-70C143374A2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C0296F-E719-40A8-B086-70CD616C64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34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Casos de Uso</a:t>
            </a:r>
            <a:endParaRPr dirty="0"/>
          </a:p>
        </p:txBody>
      </p:sp>
      <p:sp>
        <p:nvSpPr>
          <p:cNvPr id="485" name="Google Shape;485;p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Bosquejo de Clases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45D898-B5A5-4E7A-AD0F-D9A1290F4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88B9FB-2D1E-412F-91B1-B8757102A4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D6BCC80-CE71-49CA-A769-B193D2A7CE8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4A5C65"/>
                </a:solidFill>
              </a:rPr>
              <a:t>2.</a:t>
            </a:r>
            <a:br>
              <a:rPr lang="es-MX" dirty="0">
                <a:solidFill>
                  <a:srgbClr val="4A5C65"/>
                </a:solidFill>
              </a:rPr>
            </a:br>
            <a:r>
              <a:rPr lang="es-MX" dirty="0">
                <a:solidFill>
                  <a:srgbClr val="4A5C65"/>
                </a:solidFill>
              </a:rPr>
              <a:t>Métodos y Herramientas</a:t>
            </a:r>
            <a:endParaRPr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48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Metodología Ágil</a:t>
            </a:r>
            <a:endParaRPr dirty="0"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749475" y="2212900"/>
            <a:ext cx="26931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es-MX" sz="1800" dirty="0"/>
              <a:t>Todos los integrantes </a:t>
            </a:r>
            <a:r>
              <a:rPr lang="es-MX" sz="1800" i="1" dirty="0"/>
              <a:t>scrum </a:t>
            </a:r>
            <a:r>
              <a:rPr lang="es-MX" sz="1800" i="1" dirty="0" err="1"/>
              <a:t>users</a:t>
            </a:r>
            <a:r>
              <a:rPr lang="es-MX" sz="1800" i="1" dirty="0"/>
              <a:t>.</a:t>
            </a:r>
          </a:p>
          <a:p>
            <a:pPr marL="285750" indent="-285750">
              <a:spcAft>
                <a:spcPts val="1000"/>
              </a:spcAft>
            </a:pPr>
            <a:r>
              <a:rPr lang="es-MX" sz="1800" dirty="0"/>
              <a:t>Un </a:t>
            </a:r>
            <a:r>
              <a:rPr lang="es-MX" sz="1800" i="1" dirty="0"/>
              <a:t>scrum master.</a:t>
            </a:r>
            <a:endParaRPr sz="1800" dirty="0"/>
          </a:p>
        </p:txBody>
      </p:sp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B846BC-FE4B-43C2-9878-B31CEE2B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75" y="0"/>
            <a:ext cx="3140227" cy="3123314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682</Words>
  <Application>Microsoft Office PowerPoint</Application>
  <PresentationFormat>Presentación en pantalla (16:9)</PresentationFormat>
  <Paragraphs>132</Paragraphs>
  <Slides>26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Roboto Slab Light</vt:lpstr>
      <vt:lpstr>Lato Light</vt:lpstr>
      <vt:lpstr>Arial</vt:lpstr>
      <vt:lpstr>Kent template</vt:lpstr>
      <vt:lpstr>“DermApp”</vt:lpstr>
      <vt:lpstr>Definición del problema</vt:lpstr>
      <vt:lpstr>1. Descripción del Proyecto</vt:lpstr>
      <vt:lpstr>Requerimientos</vt:lpstr>
      <vt:lpstr>Escenario de uso</vt:lpstr>
      <vt:lpstr>Casos de Uso</vt:lpstr>
      <vt:lpstr>Bosquejo de Clases</vt:lpstr>
      <vt:lpstr>2. Métodos y Herramientas</vt:lpstr>
      <vt:lpstr>Metodología Ágil</vt:lpstr>
      <vt:lpstr>Presentación de PowerPoint</vt:lpstr>
      <vt:lpstr>Bitácora</vt:lpstr>
      <vt:lpstr>Maps</vt:lpstr>
      <vt:lpstr>89,526,124</vt:lpstr>
      <vt:lpstr>Want big impact? Use big image.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GRACIAS!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Alejandro Torre</dc:creator>
  <cp:lastModifiedBy>Alejandro Torre</cp:lastModifiedBy>
  <cp:revision>6</cp:revision>
  <dcterms:modified xsi:type="dcterms:W3CDTF">2019-10-08T02:13:30Z</dcterms:modified>
</cp:coreProperties>
</file>