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372"/>
    <p:restoredTop sz="73355"/>
  </p:normalViewPr>
  <p:slideViewPr>
    <p:cSldViewPr snapToGrid="0" snapToObjects="1">
      <p:cViewPr varScale="1">
        <p:scale>
          <a:sx n="56" d="100"/>
          <a:sy n="56" d="100"/>
        </p:scale>
        <p:origin x="19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35DB72-5756-8B43-A8F6-EA1D41694714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953DCA92-CC20-6847-8C04-6E2B108EBC4D}">
      <dgm:prSet phldrT="[Text]"/>
      <dgm:spPr/>
      <dgm:t>
        <a:bodyPr/>
        <a:lstStyle/>
        <a:p>
          <a:r>
            <a:rPr lang="en-US" altLang="zh-CN" dirty="0" smtClean="0"/>
            <a:t>Web</a:t>
          </a:r>
          <a:r>
            <a:rPr lang="zh-CN" altLang="en-US" dirty="0" smtClean="0"/>
            <a:t>端发送请求访问资源</a:t>
          </a:r>
          <a:endParaRPr lang="en-US" dirty="0"/>
        </a:p>
      </dgm:t>
    </dgm:pt>
    <dgm:pt modelId="{CE9D4CF4-B7F7-CE40-B5B8-1B78A00568F0}" type="parTrans" cxnId="{43136859-AE90-2A45-BE55-169DFD729AC9}">
      <dgm:prSet/>
      <dgm:spPr/>
      <dgm:t>
        <a:bodyPr/>
        <a:lstStyle/>
        <a:p>
          <a:endParaRPr lang="en-US"/>
        </a:p>
      </dgm:t>
    </dgm:pt>
    <dgm:pt modelId="{8E3E615E-A154-934D-95DD-413A681FD094}" type="sibTrans" cxnId="{43136859-AE90-2A45-BE55-169DFD729AC9}">
      <dgm:prSet/>
      <dgm:spPr/>
      <dgm:t>
        <a:bodyPr/>
        <a:lstStyle/>
        <a:p>
          <a:endParaRPr lang="en-US"/>
        </a:p>
      </dgm:t>
    </dgm:pt>
    <dgm:pt modelId="{DD260C89-4D56-6143-AAE9-9BA77774FD97}">
      <dgm:prSet phldrT="[Text]"/>
      <dgm:spPr/>
      <dgm:t>
        <a:bodyPr/>
        <a:lstStyle/>
        <a:p>
          <a:r>
            <a:rPr lang="en-US" altLang="zh-CN" dirty="0" err="1" smtClean="0"/>
            <a:t>Mock.js</a:t>
          </a:r>
          <a:r>
            <a:rPr lang="zh-CN" altLang="en-US" dirty="0" smtClean="0"/>
            <a:t>检测到访问并拦截</a:t>
          </a:r>
          <a:endParaRPr lang="en-US" dirty="0"/>
        </a:p>
      </dgm:t>
    </dgm:pt>
    <dgm:pt modelId="{DEA1769C-674B-FD42-9EE0-626AE1E34F1A}" type="parTrans" cxnId="{815F9E9A-400A-8747-BD28-58F95E0C514E}">
      <dgm:prSet/>
      <dgm:spPr/>
      <dgm:t>
        <a:bodyPr/>
        <a:lstStyle/>
        <a:p>
          <a:endParaRPr lang="en-US"/>
        </a:p>
      </dgm:t>
    </dgm:pt>
    <dgm:pt modelId="{802CE51C-ECFB-5B49-A08E-AE80793C4932}" type="sibTrans" cxnId="{815F9E9A-400A-8747-BD28-58F95E0C514E}">
      <dgm:prSet/>
      <dgm:spPr/>
      <dgm:t>
        <a:bodyPr/>
        <a:lstStyle/>
        <a:p>
          <a:endParaRPr lang="en-US"/>
        </a:p>
      </dgm:t>
    </dgm:pt>
    <dgm:pt modelId="{EF60B75D-2DBD-F74E-8A8E-4602D69AD999}">
      <dgm:prSet phldrT="[Text]"/>
      <dgm:spPr/>
      <dgm:t>
        <a:bodyPr/>
        <a:lstStyle/>
        <a:p>
          <a:r>
            <a:rPr lang="en-US" altLang="zh-CN" dirty="0" err="1" smtClean="0"/>
            <a:t>Mock.js</a:t>
          </a:r>
          <a:r>
            <a:rPr lang="zh-CN" altLang="en-US" dirty="0" smtClean="0"/>
            <a:t>根据用户事先定义的模版生成数据并返回</a:t>
          </a:r>
          <a:endParaRPr lang="en-US" dirty="0"/>
        </a:p>
      </dgm:t>
    </dgm:pt>
    <dgm:pt modelId="{DFBD5EB4-34B3-4C48-8E00-CA8233676B47}" type="parTrans" cxnId="{FE37200E-34A9-3A43-A906-4772C4DCE6B0}">
      <dgm:prSet/>
      <dgm:spPr/>
      <dgm:t>
        <a:bodyPr/>
        <a:lstStyle/>
        <a:p>
          <a:endParaRPr lang="en-US"/>
        </a:p>
      </dgm:t>
    </dgm:pt>
    <dgm:pt modelId="{842A4115-FECE-2F43-B3D1-C905A30955BD}" type="sibTrans" cxnId="{FE37200E-34A9-3A43-A906-4772C4DCE6B0}">
      <dgm:prSet/>
      <dgm:spPr/>
      <dgm:t>
        <a:bodyPr/>
        <a:lstStyle/>
        <a:p>
          <a:endParaRPr lang="en-US"/>
        </a:p>
      </dgm:t>
    </dgm:pt>
    <dgm:pt modelId="{14FBC245-A17A-3140-855A-5FEE35C4EB66}" type="pres">
      <dgm:prSet presAssocID="{6D35DB72-5756-8B43-A8F6-EA1D41694714}" presName="Name0" presStyleCnt="0">
        <dgm:presLayoutVars>
          <dgm:dir/>
          <dgm:resizeHandles val="exact"/>
        </dgm:presLayoutVars>
      </dgm:prSet>
      <dgm:spPr/>
    </dgm:pt>
    <dgm:pt modelId="{67EAF3CE-D4F7-C641-8AC1-BC8BD3F27729}" type="pres">
      <dgm:prSet presAssocID="{953DCA92-CC20-6847-8C04-6E2B108EBC4D}" presName="node" presStyleLbl="node1" presStyleIdx="0" presStyleCnt="3">
        <dgm:presLayoutVars>
          <dgm:bulletEnabled val="1"/>
        </dgm:presLayoutVars>
      </dgm:prSet>
      <dgm:spPr/>
    </dgm:pt>
    <dgm:pt modelId="{A102AB9E-4910-3340-94C6-0D0AE5ABF9AB}" type="pres">
      <dgm:prSet presAssocID="{8E3E615E-A154-934D-95DD-413A681FD094}" presName="sibTrans" presStyleLbl="sibTrans2D1" presStyleIdx="0" presStyleCnt="2"/>
      <dgm:spPr/>
    </dgm:pt>
    <dgm:pt modelId="{BFCB7B30-3E95-A746-AA94-F9EF4C98DCC1}" type="pres">
      <dgm:prSet presAssocID="{8E3E615E-A154-934D-95DD-413A681FD094}" presName="connectorText" presStyleLbl="sibTrans2D1" presStyleIdx="0" presStyleCnt="2"/>
      <dgm:spPr/>
    </dgm:pt>
    <dgm:pt modelId="{0A979540-ED5A-E94F-BD9F-8C0C029F0E96}" type="pres">
      <dgm:prSet presAssocID="{DD260C89-4D56-6143-AAE9-9BA77774FD97}" presName="node" presStyleLbl="node1" presStyleIdx="1" presStyleCnt="3">
        <dgm:presLayoutVars>
          <dgm:bulletEnabled val="1"/>
        </dgm:presLayoutVars>
      </dgm:prSet>
      <dgm:spPr/>
    </dgm:pt>
    <dgm:pt modelId="{04F6EA76-A765-BE48-8469-23609BA616C3}" type="pres">
      <dgm:prSet presAssocID="{802CE51C-ECFB-5B49-A08E-AE80793C4932}" presName="sibTrans" presStyleLbl="sibTrans2D1" presStyleIdx="1" presStyleCnt="2"/>
      <dgm:spPr/>
    </dgm:pt>
    <dgm:pt modelId="{DF50BE74-AB79-DF4C-80E2-D4568B811AA5}" type="pres">
      <dgm:prSet presAssocID="{802CE51C-ECFB-5B49-A08E-AE80793C4932}" presName="connectorText" presStyleLbl="sibTrans2D1" presStyleIdx="1" presStyleCnt="2"/>
      <dgm:spPr/>
    </dgm:pt>
    <dgm:pt modelId="{4BF2F03F-68A2-B94B-98AE-6527C48F8A3B}" type="pres">
      <dgm:prSet presAssocID="{EF60B75D-2DBD-F74E-8A8E-4602D69AD999}" presName="node" presStyleLbl="node1" presStyleIdx="2" presStyleCnt="3">
        <dgm:presLayoutVars>
          <dgm:bulletEnabled val="1"/>
        </dgm:presLayoutVars>
      </dgm:prSet>
      <dgm:spPr/>
    </dgm:pt>
  </dgm:ptLst>
  <dgm:cxnLst>
    <dgm:cxn modelId="{032E0D53-329F-B348-908D-0054B2C836E6}" type="presOf" srcId="{DD260C89-4D56-6143-AAE9-9BA77774FD97}" destId="{0A979540-ED5A-E94F-BD9F-8C0C029F0E96}" srcOrd="0" destOrd="0" presId="urn:microsoft.com/office/officeart/2005/8/layout/process1"/>
    <dgm:cxn modelId="{BA4429DA-E37D-5243-A44F-670254A76B9E}" type="presOf" srcId="{802CE51C-ECFB-5B49-A08E-AE80793C4932}" destId="{04F6EA76-A765-BE48-8469-23609BA616C3}" srcOrd="0" destOrd="0" presId="urn:microsoft.com/office/officeart/2005/8/layout/process1"/>
    <dgm:cxn modelId="{D9771E43-A68F-3F45-9ABC-BF0B14C83D57}" type="presOf" srcId="{802CE51C-ECFB-5B49-A08E-AE80793C4932}" destId="{DF50BE74-AB79-DF4C-80E2-D4568B811AA5}" srcOrd="1" destOrd="0" presId="urn:microsoft.com/office/officeart/2005/8/layout/process1"/>
    <dgm:cxn modelId="{FE37200E-34A9-3A43-A906-4772C4DCE6B0}" srcId="{6D35DB72-5756-8B43-A8F6-EA1D41694714}" destId="{EF60B75D-2DBD-F74E-8A8E-4602D69AD999}" srcOrd="2" destOrd="0" parTransId="{DFBD5EB4-34B3-4C48-8E00-CA8233676B47}" sibTransId="{842A4115-FECE-2F43-B3D1-C905A30955BD}"/>
    <dgm:cxn modelId="{43136859-AE90-2A45-BE55-169DFD729AC9}" srcId="{6D35DB72-5756-8B43-A8F6-EA1D41694714}" destId="{953DCA92-CC20-6847-8C04-6E2B108EBC4D}" srcOrd="0" destOrd="0" parTransId="{CE9D4CF4-B7F7-CE40-B5B8-1B78A00568F0}" sibTransId="{8E3E615E-A154-934D-95DD-413A681FD094}"/>
    <dgm:cxn modelId="{FEF9F88A-6673-2F49-9EBF-12D60E0D0D94}" type="presOf" srcId="{8E3E615E-A154-934D-95DD-413A681FD094}" destId="{A102AB9E-4910-3340-94C6-0D0AE5ABF9AB}" srcOrd="0" destOrd="0" presId="urn:microsoft.com/office/officeart/2005/8/layout/process1"/>
    <dgm:cxn modelId="{8E349C39-E5EB-BF4F-AA7D-95C8CB13B92D}" type="presOf" srcId="{6D35DB72-5756-8B43-A8F6-EA1D41694714}" destId="{14FBC245-A17A-3140-855A-5FEE35C4EB66}" srcOrd="0" destOrd="0" presId="urn:microsoft.com/office/officeart/2005/8/layout/process1"/>
    <dgm:cxn modelId="{1F471AE1-63DB-B545-AA3F-D5069D81B7B5}" type="presOf" srcId="{953DCA92-CC20-6847-8C04-6E2B108EBC4D}" destId="{67EAF3CE-D4F7-C641-8AC1-BC8BD3F27729}" srcOrd="0" destOrd="0" presId="urn:microsoft.com/office/officeart/2005/8/layout/process1"/>
    <dgm:cxn modelId="{0C20BF38-2AAD-3A4D-8CC0-5638DBABFE7F}" type="presOf" srcId="{EF60B75D-2DBD-F74E-8A8E-4602D69AD999}" destId="{4BF2F03F-68A2-B94B-98AE-6527C48F8A3B}" srcOrd="0" destOrd="0" presId="urn:microsoft.com/office/officeart/2005/8/layout/process1"/>
    <dgm:cxn modelId="{815F9E9A-400A-8747-BD28-58F95E0C514E}" srcId="{6D35DB72-5756-8B43-A8F6-EA1D41694714}" destId="{DD260C89-4D56-6143-AAE9-9BA77774FD97}" srcOrd="1" destOrd="0" parTransId="{DEA1769C-674B-FD42-9EE0-626AE1E34F1A}" sibTransId="{802CE51C-ECFB-5B49-A08E-AE80793C4932}"/>
    <dgm:cxn modelId="{B0162EA1-E601-594B-A65E-C32845ECBA5A}" type="presOf" srcId="{8E3E615E-A154-934D-95DD-413A681FD094}" destId="{BFCB7B30-3E95-A746-AA94-F9EF4C98DCC1}" srcOrd="1" destOrd="0" presId="urn:microsoft.com/office/officeart/2005/8/layout/process1"/>
    <dgm:cxn modelId="{DCEB9B9D-3F5B-304C-B961-FAE757C1386F}" type="presParOf" srcId="{14FBC245-A17A-3140-855A-5FEE35C4EB66}" destId="{67EAF3CE-D4F7-C641-8AC1-BC8BD3F27729}" srcOrd="0" destOrd="0" presId="urn:microsoft.com/office/officeart/2005/8/layout/process1"/>
    <dgm:cxn modelId="{F58604CD-3F95-8D46-A30E-EC3B8E69A1A9}" type="presParOf" srcId="{14FBC245-A17A-3140-855A-5FEE35C4EB66}" destId="{A102AB9E-4910-3340-94C6-0D0AE5ABF9AB}" srcOrd="1" destOrd="0" presId="urn:microsoft.com/office/officeart/2005/8/layout/process1"/>
    <dgm:cxn modelId="{95EA55ED-CDCF-5046-99CD-17027D2C8930}" type="presParOf" srcId="{A102AB9E-4910-3340-94C6-0D0AE5ABF9AB}" destId="{BFCB7B30-3E95-A746-AA94-F9EF4C98DCC1}" srcOrd="0" destOrd="0" presId="urn:microsoft.com/office/officeart/2005/8/layout/process1"/>
    <dgm:cxn modelId="{C4DC1B6D-12E8-1048-9573-2293783CF6CE}" type="presParOf" srcId="{14FBC245-A17A-3140-855A-5FEE35C4EB66}" destId="{0A979540-ED5A-E94F-BD9F-8C0C029F0E96}" srcOrd="2" destOrd="0" presId="urn:microsoft.com/office/officeart/2005/8/layout/process1"/>
    <dgm:cxn modelId="{2E35F8FB-9CD6-2F47-A992-CAB43F7B16C4}" type="presParOf" srcId="{14FBC245-A17A-3140-855A-5FEE35C4EB66}" destId="{04F6EA76-A765-BE48-8469-23609BA616C3}" srcOrd="3" destOrd="0" presId="urn:microsoft.com/office/officeart/2005/8/layout/process1"/>
    <dgm:cxn modelId="{8C23032E-5343-724E-AEF6-75E46A71E057}" type="presParOf" srcId="{04F6EA76-A765-BE48-8469-23609BA616C3}" destId="{DF50BE74-AB79-DF4C-80E2-D4568B811AA5}" srcOrd="0" destOrd="0" presId="urn:microsoft.com/office/officeart/2005/8/layout/process1"/>
    <dgm:cxn modelId="{2540AF5B-2EBB-F941-8192-927593E5D9AB}" type="presParOf" srcId="{14FBC245-A17A-3140-855A-5FEE35C4EB66}" destId="{4BF2F03F-68A2-B94B-98AE-6527C48F8A3B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EAF3CE-D4F7-C641-8AC1-BC8BD3F27729}">
      <dsp:nvSpPr>
        <dsp:cNvPr id="0" name=""/>
        <dsp:cNvSpPr/>
      </dsp:nvSpPr>
      <dsp:spPr>
        <a:xfrm>
          <a:off x="8208" y="2137760"/>
          <a:ext cx="2453524" cy="14721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Web</a:t>
          </a:r>
          <a:r>
            <a:rPr lang="zh-CN" altLang="en-US" sz="2300" kern="1200" dirty="0" smtClean="0"/>
            <a:t>端发送请求访问资源</a:t>
          </a:r>
          <a:endParaRPr lang="en-US" sz="2300" kern="1200" dirty="0"/>
        </a:p>
      </dsp:txBody>
      <dsp:txXfrm>
        <a:off x="51325" y="2180877"/>
        <a:ext cx="2367290" cy="1385880"/>
      </dsp:txXfrm>
    </dsp:sp>
    <dsp:sp modelId="{A102AB9E-4910-3340-94C6-0D0AE5ABF9AB}">
      <dsp:nvSpPr>
        <dsp:cNvPr id="0" name=""/>
        <dsp:cNvSpPr/>
      </dsp:nvSpPr>
      <dsp:spPr>
        <a:xfrm>
          <a:off x="2707085" y="2569580"/>
          <a:ext cx="520147" cy="60847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2707085" y="2691275"/>
        <a:ext cx="364103" cy="365084"/>
      </dsp:txXfrm>
    </dsp:sp>
    <dsp:sp modelId="{0A979540-ED5A-E94F-BD9F-8C0C029F0E96}">
      <dsp:nvSpPr>
        <dsp:cNvPr id="0" name=""/>
        <dsp:cNvSpPr/>
      </dsp:nvSpPr>
      <dsp:spPr>
        <a:xfrm>
          <a:off x="3443143" y="2137760"/>
          <a:ext cx="2453524" cy="14721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err="1" smtClean="0"/>
            <a:t>Mock.js</a:t>
          </a:r>
          <a:r>
            <a:rPr lang="zh-CN" altLang="en-US" sz="2300" kern="1200" dirty="0" smtClean="0"/>
            <a:t>检测到访问并拦截</a:t>
          </a:r>
          <a:endParaRPr lang="en-US" sz="2300" kern="1200" dirty="0"/>
        </a:p>
      </dsp:txBody>
      <dsp:txXfrm>
        <a:off x="3486260" y="2180877"/>
        <a:ext cx="2367290" cy="1385880"/>
      </dsp:txXfrm>
    </dsp:sp>
    <dsp:sp modelId="{04F6EA76-A765-BE48-8469-23609BA616C3}">
      <dsp:nvSpPr>
        <dsp:cNvPr id="0" name=""/>
        <dsp:cNvSpPr/>
      </dsp:nvSpPr>
      <dsp:spPr>
        <a:xfrm>
          <a:off x="6142020" y="2569580"/>
          <a:ext cx="520147" cy="60847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6142020" y="2691275"/>
        <a:ext cx="364103" cy="365084"/>
      </dsp:txXfrm>
    </dsp:sp>
    <dsp:sp modelId="{4BF2F03F-68A2-B94B-98AE-6527C48F8A3B}">
      <dsp:nvSpPr>
        <dsp:cNvPr id="0" name=""/>
        <dsp:cNvSpPr/>
      </dsp:nvSpPr>
      <dsp:spPr>
        <a:xfrm>
          <a:off x="6878077" y="2137760"/>
          <a:ext cx="2453524" cy="14721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err="1" smtClean="0"/>
            <a:t>Mock.js</a:t>
          </a:r>
          <a:r>
            <a:rPr lang="zh-CN" altLang="en-US" sz="2300" kern="1200" dirty="0" smtClean="0"/>
            <a:t>根据用户事先定义的模版生成数据并返回</a:t>
          </a:r>
          <a:endParaRPr lang="en-US" sz="2300" kern="1200" dirty="0"/>
        </a:p>
      </dsp:txBody>
      <dsp:txXfrm>
        <a:off x="6921194" y="2180877"/>
        <a:ext cx="2367290" cy="1385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6/19/17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hyperlink" Target="https://xhr.spec.whatwg.org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Mock.js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王聪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数据占位符定义规范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dirty="0" smtClean="0"/>
              <a:t>Data </a:t>
            </a:r>
            <a:r>
              <a:rPr lang="en-US" dirty="0"/>
              <a:t>Placeholder </a:t>
            </a:r>
            <a:r>
              <a:rPr lang="en-US" dirty="0" err="1" smtClean="0"/>
              <a:t>Definition，DPD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550" y="2489200"/>
            <a:ext cx="4813300" cy="14097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14109" y="4896832"/>
            <a:ext cx="6510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Andale Mono" charset="0"/>
                <a:ea typeface="Andale Mono" charset="0"/>
                <a:cs typeface="Andale Mono" charset="0"/>
              </a:rPr>
              <a:t>@</a:t>
            </a:r>
            <a:r>
              <a:rPr lang="en-US" altLang="zh-CN" sz="3200" dirty="0" smtClean="0">
                <a:latin typeface="Andale Mono" charset="0"/>
                <a:ea typeface="Andale Mono" charset="0"/>
                <a:cs typeface="Andale Mono" charset="0"/>
              </a:rPr>
              <a:t>EMAIL   </a:t>
            </a:r>
            <a:r>
              <a:rPr lang="zh-CN" altLang="en-US" sz="3200" dirty="0" smtClean="0">
                <a:latin typeface="Andale Mono" charset="0"/>
                <a:ea typeface="Andale Mono" charset="0"/>
                <a:cs typeface="Andale Mono" charset="0"/>
              </a:rPr>
              <a:t>随机生成一个邮箱地址</a:t>
            </a:r>
            <a:endParaRPr lang="en-US" sz="3200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568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</a:t>
            </a:r>
            <a:r>
              <a:rPr lang="en-US" altLang="zh-CN" dirty="0" err="1" smtClean="0"/>
              <a:t>ockjs</a:t>
            </a:r>
            <a:r>
              <a:rPr lang="zh-CN" altLang="en-US" dirty="0" smtClean="0"/>
              <a:t>的主要函数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529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拦截</a:t>
            </a:r>
            <a:r>
              <a:rPr lang="en-US" altLang="zh-CN" dirty="0" err="1" smtClean="0"/>
              <a:t>ajax</a:t>
            </a:r>
            <a:r>
              <a:rPr lang="zh-CN" altLang="en-US" dirty="0" smtClean="0"/>
              <a:t>请求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生成随机数据函数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" y="1954530"/>
            <a:ext cx="11006472" cy="90297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43000" y="3084404"/>
            <a:ext cx="1080073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solidFill>
                  <a:srgbClr val="24292E"/>
                </a:solidFill>
                <a:latin typeface="-apple-system" charset="0"/>
              </a:rPr>
              <a:t>rurl</a:t>
            </a:r>
            <a:r>
              <a:rPr lang="zh-CN" altLang="en-US" sz="2400" b="1" dirty="0" smtClean="0">
                <a:solidFill>
                  <a:srgbClr val="24292E"/>
                </a:solidFill>
                <a:latin typeface="-apple-system" charset="0"/>
              </a:rPr>
              <a:t>：</a:t>
            </a:r>
            <a:r>
              <a:rPr lang="en-US" sz="2400" dirty="0" smtClean="0">
                <a:solidFill>
                  <a:srgbClr val="24292E"/>
                </a:solidFill>
                <a:latin typeface="-apple-system" charset="0"/>
              </a:rPr>
              <a:t>表示需要拦截的 </a:t>
            </a:r>
            <a:r>
              <a:rPr lang="en-US" sz="2400" dirty="0" err="1">
                <a:solidFill>
                  <a:srgbClr val="24292E"/>
                </a:solidFill>
                <a:latin typeface="-apple-system" charset="0"/>
              </a:rPr>
              <a:t>URL，可以是</a:t>
            </a:r>
            <a:r>
              <a:rPr lang="en-US" sz="2400" dirty="0">
                <a:solidFill>
                  <a:srgbClr val="24292E"/>
                </a:solidFill>
                <a:latin typeface="-apple-system" charset="0"/>
              </a:rPr>
              <a:t> URL 字符串或 URL 正则。例如 /\/domain\/list\.</a:t>
            </a:r>
            <a:r>
              <a:rPr lang="en-US" sz="2400" dirty="0" err="1">
                <a:solidFill>
                  <a:srgbClr val="24292E"/>
                </a:solidFill>
                <a:latin typeface="-apple-system" charset="0"/>
              </a:rPr>
              <a:t>json</a:t>
            </a:r>
            <a:r>
              <a:rPr lang="en-US" sz="2400" dirty="0">
                <a:solidFill>
                  <a:srgbClr val="24292E"/>
                </a:solidFill>
                <a:latin typeface="-apple-system" charset="0"/>
              </a:rPr>
              <a:t>/、'/</a:t>
            </a:r>
            <a:r>
              <a:rPr lang="en-US" sz="2400" dirty="0" err="1">
                <a:solidFill>
                  <a:srgbClr val="24292E"/>
                </a:solidFill>
                <a:latin typeface="-apple-system" charset="0"/>
              </a:rPr>
              <a:t>domian</a:t>
            </a:r>
            <a:r>
              <a:rPr lang="en-US" sz="2400" dirty="0">
                <a:solidFill>
                  <a:srgbClr val="24292E"/>
                </a:solidFill>
                <a:latin typeface="-apple-system" charset="0"/>
              </a:rPr>
              <a:t>/</a:t>
            </a:r>
            <a:r>
              <a:rPr lang="en-US" sz="2400" dirty="0" err="1">
                <a:solidFill>
                  <a:srgbClr val="24292E"/>
                </a:solidFill>
                <a:latin typeface="-apple-system" charset="0"/>
              </a:rPr>
              <a:t>list.json</a:t>
            </a:r>
            <a:r>
              <a:rPr lang="en-US" sz="2400" dirty="0">
                <a:solidFill>
                  <a:srgbClr val="24292E"/>
                </a:solidFill>
                <a:latin typeface="-apple-system" charset="0"/>
              </a:rPr>
              <a:t>'。</a:t>
            </a:r>
          </a:p>
          <a:p>
            <a:r>
              <a:rPr lang="en-US" sz="2400" b="1" dirty="0" err="1" smtClean="0">
                <a:solidFill>
                  <a:srgbClr val="24292E"/>
                </a:solidFill>
                <a:latin typeface="-apple-system" charset="0"/>
              </a:rPr>
              <a:t>rtype</a:t>
            </a:r>
            <a:r>
              <a:rPr lang="zh-CN" altLang="en-US" sz="2400" b="1" dirty="0" smtClean="0">
                <a:solidFill>
                  <a:srgbClr val="24292E"/>
                </a:solidFill>
                <a:latin typeface="-apple-system" charset="0"/>
              </a:rPr>
              <a:t>：</a:t>
            </a:r>
            <a:r>
              <a:rPr lang="en-US" sz="2400" dirty="0" smtClean="0">
                <a:solidFill>
                  <a:srgbClr val="24292E"/>
                </a:solidFill>
                <a:latin typeface="-apple-system" charset="0"/>
              </a:rPr>
              <a:t>表示需要拦截的 </a:t>
            </a:r>
            <a:r>
              <a:rPr lang="en-US" sz="2400" dirty="0">
                <a:solidFill>
                  <a:srgbClr val="24292E"/>
                </a:solidFill>
                <a:latin typeface="-apple-system" charset="0"/>
              </a:rPr>
              <a:t>Ajax 请求类型。例如 GET、POST、PUT、DELETE 等。</a:t>
            </a:r>
          </a:p>
          <a:p>
            <a:r>
              <a:rPr lang="en-US" sz="2400" b="1" dirty="0" smtClean="0">
                <a:solidFill>
                  <a:srgbClr val="24292E"/>
                </a:solidFill>
                <a:latin typeface="-apple-system" charset="0"/>
              </a:rPr>
              <a:t>template</a:t>
            </a:r>
            <a:r>
              <a:rPr lang="zh-CN" altLang="en-US" sz="2400" b="1" dirty="0" smtClean="0">
                <a:solidFill>
                  <a:srgbClr val="24292E"/>
                </a:solidFill>
                <a:latin typeface="-apple-system" charset="0"/>
              </a:rPr>
              <a:t>：</a:t>
            </a:r>
            <a:r>
              <a:rPr lang="en-US" sz="2400" dirty="0" smtClean="0">
                <a:solidFill>
                  <a:srgbClr val="24292E"/>
                </a:solidFill>
                <a:latin typeface="-apple-system" charset="0"/>
              </a:rPr>
              <a:t>表示数据模板</a:t>
            </a:r>
            <a:r>
              <a:rPr lang="en-US" sz="2400" dirty="0">
                <a:solidFill>
                  <a:srgbClr val="24292E"/>
                </a:solidFill>
                <a:latin typeface="-apple-system" charset="0"/>
              </a:rPr>
              <a:t>，可以是对象或字符串。例如 { 'data|1-10':[{}] }、'@EMAIL'。</a:t>
            </a:r>
          </a:p>
          <a:p>
            <a:r>
              <a:rPr lang="en-US" sz="2400" b="1" dirty="0">
                <a:solidFill>
                  <a:srgbClr val="24292E"/>
                </a:solidFill>
                <a:latin typeface="-apple-system" charset="0"/>
              </a:rPr>
              <a:t>function(options</a:t>
            </a:r>
            <a:r>
              <a:rPr lang="en-US" sz="2400" b="1" dirty="0" smtClean="0">
                <a:solidFill>
                  <a:srgbClr val="24292E"/>
                </a:solidFill>
                <a:latin typeface="-apple-system" charset="0"/>
              </a:rPr>
              <a:t>)</a:t>
            </a:r>
            <a:r>
              <a:rPr lang="zh-CN" altLang="en-US" sz="2400" b="1" dirty="0" smtClean="0">
                <a:solidFill>
                  <a:srgbClr val="24292E"/>
                </a:solidFill>
                <a:latin typeface="-apple-system" charset="0"/>
              </a:rPr>
              <a:t>：</a:t>
            </a:r>
            <a:r>
              <a:rPr lang="en-US" sz="2400" b="1" dirty="0" smtClean="0">
                <a:solidFill>
                  <a:srgbClr val="24292E"/>
                </a:solidFill>
                <a:latin typeface="-apple-system" charset="0"/>
              </a:rPr>
              <a:t> </a:t>
            </a:r>
            <a:r>
              <a:rPr lang="en-US" sz="2400" dirty="0" smtClean="0">
                <a:solidFill>
                  <a:srgbClr val="24292E"/>
                </a:solidFill>
                <a:latin typeface="-apple-system" charset="0"/>
              </a:rPr>
              <a:t>表示用于生成响应数据的函数</a:t>
            </a:r>
            <a:r>
              <a:rPr lang="en-US" sz="2400" dirty="0">
                <a:solidFill>
                  <a:srgbClr val="24292E"/>
                </a:solidFill>
                <a:latin typeface="-apple-system" charset="0"/>
              </a:rPr>
              <a:t>。</a:t>
            </a:r>
          </a:p>
          <a:p>
            <a:r>
              <a:rPr lang="en-US" altLang="zh-CN" sz="2400" b="1" dirty="0" smtClean="0">
                <a:solidFill>
                  <a:srgbClr val="24292E"/>
                </a:solidFill>
                <a:latin typeface="-apple-system" charset="0"/>
              </a:rPr>
              <a:t>o</a:t>
            </a:r>
            <a:r>
              <a:rPr lang="en-US" sz="2400" b="1" dirty="0" smtClean="0">
                <a:solidFill>
                  <a:srgbClr val="24292E"/>
                </a:solidFill>
                <a:latin typeface="-apple-system" charset="0"/>
              </a:rPr>
              <a:t>ptions</a:t>
            </a:r>
            <a:r>
              <a:rPr lang="zh-CN" altLang="en-US" sz="2400" b="1" dirty="0" smtClean="0">
                <a:solidFill>
                  <a:srgbClr val="24292E"/>
                </a:solidFill>
                <a:latin typeface="-apple-system" charset="0"/>
              </a:rPr>
              <a:t>：</a:t>
            </a:r>
            <a:r>
              <a:rPr lang="en-US" sz="2400" dirty="0" smtClean="0">
                <a:solidFill>
                  <a:srgbClr val="24292E"/>
                </a:solidFill>
                <a:latin typeface="-apple-system" charset="0"/>
              </a:rPr>
              <a:t>指向本次请求的 </a:t>
            </a:r>
            <a:r>
              <a:rPr lang="en-US" sz="2400" dirty="0">
                <a:solidFill>
                  <a:srgbClr val="24292E"/>
                </a:solidFill>
                <a:latin typeface="-apple-system" charset="0"/>
              </a:rPr>
              <a:t>Ajax 选项集，含有 </a:t>
            </a:r>
            <a:r>
              <a:rPr lang="en-US" sz="2400" dirty="0" err="1">
                <a:solidFill>
                  <a:srgbClr val="24292E"/>
                </a:solidFill>
                <a:latin typeface="-apple-system" charset="0"/>
              </a:rPr>
              <a:t>url、type</a:t>
            </a:r>
            <a:r>
              <a:rPr lang="en-US" sz="2400" dirty="0">
                <a:solidFill>
                  <a:srgbClr val="24292E"/>
                </a:solidFill>
                <a:latin typeface="-apple-system" charset="0"/>
              </a:rPr>
              <a:t> 和 body 三个属性，参见 </a:t>
            </a:r>
            <a:r>
              <a:rPr lang="en-US" sz="2400" dirty="0">
                <a:solidFill>
                  <a:srgbClr val="0366D6"/>
                </a:solidFill>
                <a:latin typeface="-apple-system" charset="0"/>
                <a:hlinkClick r:id="rId3"/>
              </a:rPr>
              <a:t>XMLHttpRequest 规范</a:t>
            </a:r>
            <a:r>
              <a:rPr lang="en-US" sz="2400" dirty="0">
                <a:solidFill>
                  <a:srgbClr val="24292E"/>
                </a:solidFill>
                <a:latin typeface="-apple-system" charset="0"/>
              </a:rPr>
              <a:t>。</a:t>
            </a:r>
            <a:endParaRPr lang="en-US" sz="2400" b="0" i="0" dirty="0">
              <a:solidFill>
                <a:srgbClr val="24292E"/>
              </a:solidFill>
              <a:effectLst/>
              <a:latin typeface="-apple-syste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197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生成特定种类数据的函数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400" y="1428750"/>
            <a:ext cx="91694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115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</a:t>
            </a:r>
            <a:r>
              <a:rPr lang="en-US" altLang="zh-CN" dirty="0" smtClean="0"/>
              <a:t>hank</a:t>
            </a:r>
            <a:r>
              <a:rPr lang="zh-CN" altLang="en-US" dirty="0" smtClean="0"/>
              <a:t> </a:t>
            </a:r>
            <a:r>
              <a:rPr lang="en-US" altLang="zh-CN" smtClean="0"/>
              <a:t>you</a:t>
            </a:r>
            <a:r>
              <a:rPr lang="zh-CN" altLang="en-US" smtClean="0"/>
              <a:t> </a:t>
            </a:r>
            <a:r>
              <a:rPr lang="en-US" altLang="zh-CN" smtClean="0"/>
              <a:t>!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21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0" y="2298468"/>
            <a:ext cx="9601200" cy="3503815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</a:pP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生成随机数据，拦截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请求。</a:t>
            </a:r>
            <a:br>
              <a:rPr lang="zh-CN" altLang="en-US" dirty="0" smtClean="0"/>
            </a:br>
            <a:r>
              <a:rPr lang="zh-CN" altLang="en-US" dirty="0" smtClean="0"/>
              <a:t>－</a:t>
            </a:r>
            <a:r>
              <a:rPr lang="en-US" altLang="zh-CN" dirty="0" err="1" smtClean="0"/>
              <a:t>Mock.js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61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Mock.js</a:t>
            </a:r>
            <a:r>
              <a:rPr lang="zh-CN" altLang="en-US" dirty="0" smtClean="0"/>
              <a:t>的流程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99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0982" y="486295"/>
            <a:ext cx="9601200" cy="1485900"/>
          </a:xfrm>
        </p:spPr>
        <p:txBody>
          <a:bodyPr/>
          <a:lstStyle/>
          <a:p>
            <a:r>
              <a:rPr lang="en-US" dirty="0" err="1" smtClean="0"/>
              <a:t>Mock.js</a:t>
            </a:r>
            <a:r>
              <a:rPr lang="zh-CN" altLang="en-US" dirty="0" smtClean="0"/>
              <a:t>的流程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09112297"/>
              </p:ext>
            </p:extLst>
          </p:nvPr>
        </p:nvGraphicFramePr>
        <p:xfrm>
          <a:off x="1751676" y="719666"/>
          <a:ext cx="9339811" cy="57476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7854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</a:t>
            </a:r>
            <a:r>
              <a:rPr lang="en-US" altLang="zh-CN" dirty="0" err="1" smtClean="0"/>
              <a:t>ock.js</a:t>
            </a:r>
            <a:r>
              <a:rPr lang="zh-CN" altLang="en-US" dirty="0" smtClean="0"/>
              <a:t>的使用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89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Mock.js</a:t>
            </a:r>
            <a:r>
              <a:rPr lang="zh-CN" altLang="en-US" dirty="0"/>
              <a:t>的使用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71600" y="1805940"/>
            <a:ext cx="96012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1. </a:t>
            </a:r>
            <a:r>
              <a:rPr lang="zh-CN" altLang="en-US" sz="2800" dirty="0" smtClean="0"/>
              <a:t>导入包</a:t>
            </a:r>
            <a:endParaRPr lang="zh-CN" altLang="en-US" sz="2800" dirty="0" smtClean="0"/>
          </a:p>
          <a:p>
            <a:endParaRPr lang="zh-CN" altLang="en-US" dirty="0"/>
          </a:p>
          <a:p>
            <a:endParaRPr lang="zh-CN" altLang="en-US" dirty="0" smtClean="0"/>
          </a:p>
          <a:p>
            <a:endParaRPr lang="zh-CN" altLang="en-US" dirty="0"/>
          </a:p>
          <a:p>
            <a:endParaRPr lang="zh-CN" altLang="en-US" sz="2800" dirty="0"/>
          </a:p>
          <a:p>
            <a:r>
              <a:rPr lang="en-US" altLang="zh-CN" sz="2800" dirty="0"/>
              <a:t>2</a:t>
            </a:r>
            <a:r>
              <a:rPr lang="en-US" altLang="zh-CN" sz="2800" dirty="0" smtClean="0"/>
              <a:t>.</a:t>
            </a:r>
            <a:r>
              <a:rPr lang="zh-CN" altLang="en-US" sz="2800" dirty="0" smtClean="0"/>
              <a:t> </a:t>
            </a:r>
            <a:r>
              <a:rPr lang="zh-CN" altLang="en-US" sz="2800" dirty="0" smtClean="0"/>
              <a:t>定义数据模版</a:t>
            </a:r>
            <a:endParaRPr lang="zh-CN" altLang="en-US" sz="2800" dirty="0"/>
          </a:p>
          <a:p>
            <a:endParaRPr lang="zh-CN" altLang="en-US" dirty="0"/>
          </a:p>
          <a:p>
            <a:endParaRPr lang="zh-CN" altLang="en-US" dirty="0" smtClean="0"/>
          </a:p>
          <a:p>
            <a:endParaRPr lang="zh-CN" altLang="en-US" dirty="0"/>
          </a:p>
          <a:p>
            <a:endParaRPr lang="zh-CN" alt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266" y="2404738"/>
            <a:ext cx="9399868" cy="8871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440" y="4311819"/>
            <a:ext cx="52197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4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Mock.js</a:t>
            </a:r>
            <a:r>
              <a:rPr lang="zh-CN" altLang="en-US" dirty="0" smtClean="0"/>
              <a:t>的使用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71600" y="1805940"/>
            <a:ext cx="9601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3. </a:t>
            </a:r>
            <a:r>
              <a:rPr lang="zh-CN" altLang="en-US" sz="2800" dirty="0" smtClean="0"/>
              <a:t>拦截匹配到的</a:t>
            </a:r>
            <a:r>
              <a:rPr lang="en-US" altLang="zh-CN" sz="2800" dirty="0" err="1" smtClean="0"/>
              <a:t>ajax</a:t>
            </a:r>
            <a:r>
              <a:rPr lang="zh-CN" altLang="en-US" sz="2800" dirty="0" smtClean="0"/>
              <a:t>请求，根据模版生成模拟数据，并作为响应数据返回</a:t>
            </a:r>
            <a:endParaRPr lang="zh-CN" altLang="en-US" sz="2800" dirty="0" smtClean="0"/>
          </a:p>
          <a:p>
            <a:endParaRPr lang="zh-CN" altLang="en-US" dirty="0"/>
          </a:p>
          <a:p>
            <a:endParaRPr lang="zh-CN" altLang="en-US" dirty="0" smtClean="0"/>
          </a:p>
          <a:p>
            <a:endParaRPr lang="zh-CN" altLang="en-US" dirty="0"/>
          </a:p>
          <a:p>
            <a:endParaRPr lang="zh-CN" altLang="en-US" sz="2800" dirty="0"/>
          </a:p>
          <a:p>
            <a:r>
              <a:rPr lang="en-US" altLang="zh-CN" sz="2800" dirty="0" smtClean="0"/>
              <a:t>4.</a:t>
            </a:r>
            <a:r>
              <a:rPr lang="zh-CN" altLang="en-US" sz="2800" dirty="0" smtClean="0"/>
              <a:t>后续对数据进行操作</a:t>
            </a:r>
          </a:p>
          <a:p>
            <a:endParaRPr lang="zh-CN" altLang="en-US" dirty="0"/>
          </a:p>
          <a:p>
            <a:endParaRPr lang="zh-CN" altLang="en-US" dirty="0" smtClean="0"/>
          </a:p>
          <a:p>
            <a:endParaRPr lang="zh-CN" altLang="en-US" dirty="0"/>
          </a:p>
          <a:p>
            <a:endParaRPr lang="zh-CN" alt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16" b="1"/>
          <a:stretch/>
        </p:blipFill>
        <p:spPr>
          <a:xfrm>
            <a:off x="2801620" y="3177540"/>
            <a:ext cx="59817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994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MOCK.JS</a:t>
            </a:r>
            <a:r>
              <a:rPr lang="zh-CN" altLang="en-US" dirty="0" smtClean="0"/>
              <a:t>的定义规范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025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数据模板定义规范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dirty="0" smtClean="0"/>
              <a:t>Data </a:t>
            </a:r>
            <a:r>
              <a:rPr lang="en-US" dirty="0"/>
              <a:t>Template </a:t>
            </a:r>
            <a:r>
              <a:rPr lang="en-US" dirty="0" err="1" smtClean="0"/>
              <a:t>Definition，DTD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940" y="2423160"/>
            <a:ext cx="4419600" cy="22479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83045" y="5004939"/>
            <a:ext cx="48990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24292E"/>
                </a:solidFill>
                <a:latin typeface="Andale Mono" charset="0"/>
                <a:ea typeface="Andale Mono" charset="0"/>
                <a:cs typeface="Andale Mono" charset="0"/>
              </a:rPr>
              <a:t>'name|+1': number</a:t>
            </a:r>
            <a:endParaRPr lang="en-US" sz="36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85293" y="5935258"/>
            <a:ext cx="60708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24292E"/>
                </a:solidFill>
                <a:latin typeface="-apple-system" charset="0"/>
              </a:rPr>
              <a:t>属性值自动加 </a:t>
            </a:r>
            <a:r>
              <a:rPr lang="en-US" altLang="zh-CN" sz="2800" dirty="0">
                <a:solidFill>
                  <a:srgbClr val="24292E"/>
                </a:solidFill>
                <a:latin typeface="-apple-system" charset="0"/>
              </a:rPr>
              <a:t>1</a:t>
            </a:r>
            <a:r>
              <a:rPr lang="zh-CN" altLang="en-US" sz="2800" dirty="0">
                <a:solidFill>
                  <a:srgbClr val="24292E"/>
                </a:solidFill>
                <a:latin typeface="-apple-system" charset="0"/>
              </a:rPr>
              <a:t>，初始值为 </a:t>
            </a:r>
            <a:r>
              <a:rPr lang="en-US" altLang="zh-CN" sz="2800" dirty="0"/>
              <a:t>number</a:t>
            </a:r>
            <a:r>
              <a:rPr lang="zh-CN" altLang="en-US" sz="2800" dirty="0">
                <a:solidFill>
                  <a:srgbClr val="24292E"/>
                </a:solidFill>
                <a:latin typeface="-apple-system" charset="0"/>
              </a:rPr>
              <a:t>。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9086572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70</TotalTime>
  <Words>136</Words>
  <Application>Microsoft Macintosh PowerPoint</Application>
  <PresentationFormat>Widescreen</PresentationFormat>
  <Paragraphs>44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-apple-system</vt:lpstr>
      <vt:lpstr>Andale Mono</vt:lpstr>
      <vt:lpstr>Franklin Gothic Book</vt:lpstr>
      <vt:lpstr>Crop</vt:lpstr>
      <vt:lpstr>Mock.js</vt:lpstr>
      <vt:lpstr> 生成随机数据，拦截Ajax请求。 －Mock.js </vt:lpstr>
      <vt:lpstr>Mock.js的流程</vt:lpstr>
      <vt:lpstr>Mock.js的流程</vt:lpstr>
      <vt:lpstr>Mock.js的使用</vt:lpstr>
      <vt:lpstr>Mock.js的使用</vt:lpstr>
      <vt:lpstr>Mock.js的使用</vt:lpstr>
      <vt:lpstr>MOCK.JS的定义规范</vt:lpstr>
      <vt:lpstr>数据模板定义规范 Data Template Definition，DTD </vt:lpstr>
      <vt:lpstr>数据占位符定义规范 Data Placeholder Definition，DPD </vt:lpstr>
      <vt:lpstr>mockjs的主要函数</vt:lpstr>
      <vt:lpstr>拦截ajax请求&amp;生成随机数据函数</vt:lpstr>
      <vt:lpstr>生成特定种类数据的函数</vt:lpstr>
      <vt:lpstr>Thank you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Mock.js</dc:title>
  <dc:creator>王聰</dc:creator>
  <cp:lastModifiedBy>王聰</cp:lastModifiedBy>
  <cp:revision>16</cp:revision>
  <dcterms:created xsi:type="dcterms:W3CDTF">2017-06-18T19:35:48Z</dcterms:created>
  <dcterms:modified xsi:type="dcterms:W3CDTF">2017-06-18T20:46:06Z</dcterms:modified>
</cp:coreProperties>
</file>