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C6A5C-15F6-4E93-A60E-B892E28ACEC4}" v="44" dt="2024-03-11T09:52:0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914B-E943-4E2D-BC32-A7E674C15DC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830E-39CA-4F5A-959A-9B3D208DB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8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5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8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8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66F682-0750-4589-9E69-AC299CC9C49F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B7D342-8799-46FD-BFA9-CBF9F150B5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6AA4-A817-CAB0-03D4-5CBDBC84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104035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ahnschrift Light Condensed" panose="020B0502040204020203" pitchFamily="34" charset="0"/>
              </a:rPr>
              <a:t>Gold Stock Prediction</a:t>
            </a:r>
            <a:endParaRPr lang="en-IN" sz="72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4CA9C-C900-EC0E-3C05-9F8A012D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2936"/>
            <a:ext cx="10058400" cy="1143000"/>
          </a:xfrm>
        </p:spPr>
        <p:txBody>
          <a:bodyPr/>
          <a:lstStyle/>
          <a:p>
            <a:r>
              <a:rPr lang="en-US" dirty="0"/>
              <a:t>                                                                name :</a:t>
            </a:r>
            <a:r>
              <a:rPr lang="en-IN" dirty="0"/>
              <a:t>JEYASURIYA J</a:t>
            </a:r>
          </a:p>
          <a:p>
            <a:r>
              <a:rPr lang="en-IN" dirty="0"/>
              <a:t>                                                                 Batch :</a:t>
            </a:r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MIP-ML-07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45C3-249E-7D33-DBB5-3D70DBD2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28" y="403974"/>
            <a:ext cx="4500563" cy="31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A1BC-164D-0766-0100-ABD3158B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1720"/>
            <a:ext cx="10058400" cy="145075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Data Collection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: Obtain historical gold stock data from a reliable source. You can use APIs like Alpha Vantage or Yahoo Finance, or download CSV files from financial websites.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Data Preprocessing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: Clean the data, handle missing values, and perform feature engineering if necessary. Split the data into training and testing sets.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Model Training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: Choose a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machine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learning model suitable for time series forecasting, such as ARIMA, LSTM, or Prophet. Train the model using the training data.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Model Evaluation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: Evaluate the trained model's performance using appropriate metrics such as Mean Absolute Error (MAE), Mean Squared Error (MSE), or Root Mean Squared Error (RMSE) on the testing data.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A2970C-DF74-214E-F812-6E696CA08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565411"/>
              </p:ext>
            </p:extLst>
          </p:nvPr>
        </p:nvGraphicFramePr>
        <p:xfrm>
          <a:off x="1248937" y="3590693"/>
          <a:ext cx="9222060" cy="2564784"/>
        </p:xfrm>
        <a:graphic>
          <a:graphicData uri="http://schemas.openxmlformats.org/drawingml/2006/table">
            <a:tbl>
              <a:tblPr/>
              <a:tblGrid>
                <a:gridCol w="1537010">
                  <a:extLst>
                    <a:ext uri="{9D8B030D-6E8A-4147-A177-3AD203B41FA5}">
                      <a16:colId xmlns:a16="http://schemas.microsoft.com/office/drawing/2014/main" val="2540984900"/>
                    </a:ext>
                  </a:extLst>
                </a:gridCol>
                <a:gridCol w="1537010">
                  <a:extLst>
                    <a:ext uri="{9D8B030D-6E8A-4147-A177-3AD203B41FA5}">
                      <a16:colId xmlns:a16="http://schemas.microsoft.com/office/drawing/2014/main" val="2214172662"/>
                    </a:ext>
                  </a:extLst>
                </a:gridCol>
                <a:gridCol w="1537010">
                  <a:extLst>
                    <a:ext uri="{9D8B030D-6E8A-4147-A177-3AD203B41FA5}">
                      <a16:colId xmlns:a16="http://schemas.microsoft.com/office/drawing/2014/main" val="4277577914"/>
                    </a:ext>
                  </a:extLst>
                </a:gridCol>
                <a:gridCol w="1537010">
                  <a:extLst>
                    <a:ext uri="{9D8B030D-6E8A-4147-A177-3AD203B41FA5}">
                      <a16:colId xmlns:a16="http://schemas.microsoft.com/office/drawing/2014/main" val="980444192"/>
                    </a:ext>
                  </a:extLst>
                </a:gridCol>
                <a:gridCol w="1537010">
                  <a:extLst>
                    <a:ext uri="{9D8B030D-6E8A-4147-A177-3AD203B41FA5}">
                      <a16:colId xmlns:a16="http://schemas.microsoft.com/office/drawing/2014/main" val="22700612"/>
                    </a:ext>
                  </a:extLst>
                </a:gridCol>
                <a:gridCol w="1537010">
                  <a:extLst>
                    <a:ext uri="{9D8B030D-6E8A-4147-A177-3AD203B41FA5}">
                      <a16:colId xmlns:a16="http://schemas.microsoft.com/office/drawing/2014/main" val="147113279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91999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166078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82393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0851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245194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62592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277995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255699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31030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270624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96230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400421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3855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2052.6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50579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2049.8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25518"/>
                  </a:ext>
                </a:extLst>
              </a:tr>
              <a:tr h="213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2049.3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0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500BCB-1D30-36B0-D323-351DE1792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286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Closing price of the gold stock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40E806-DA52-84C0-90C4-6B18D4E9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647235"/>
            <a:ext cx="9782175" cy="36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684F-A5BB-0F85-C09B-3E39D934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003021"/>
            <a:ext cx="10058400" cy="2452599"/>
          </a:xfrm>
        </p:spPr>
        <p:txBody>
          <a:bodyPr>
            <a:normAutofit/>
          </a:bodyPr>
          <a:lstStyle/>
          <a:p>
            <a:r>
              <a:rPr lang="en-US" sz="4000" dirty="0"/>
              <a:t>Predicted Values of Gold Stock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9C71E-FE1C-48A1-4069-460854F60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028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500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Söhne"/>
              </a:rPr>
              <a:t>Provide a concise conclusion summarizing the key findings and insights derived from the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Söhne"/>
              </a:rPr>
              <a:t>Discuss the significance of the findings in the context of the broader domain of financial markets or gold trading.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EE4E2-B366-8FAD-AFA8-D09A86423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07658"/>
              </p:ext>
            </p:extLst>
          </p:nvPr>
        </p:nvGraphicFramePr>
        <p:xfrm>
          <a:off x="1100051" y="2003021"/>
          <a:ext cx="6144320" cy="1828800"/>
        </p:xfrm>
        <a:graphic>
          <a:graphicData uri="http://schemas.openxmlformats.org/drawingml/2006/table">
            <a:tbl>
              <a:tblPr/>
              <a:tblGrid>
                <a:gridCol w="1807401">
                  <a:extLst>
                    <a:ext uri="{9D8B030D-6E8A-4147-A177-3AD203B41FA5}">
                      <a16:colId xmlns:a16="http://schemas.microsoft.com/office/drawing/2014/main" val="1577221334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648553520"/>
                    </a:ext>
                  </a:extLst>
                </a:gridCol>
                <a:gridCol w="2529518">
                  <a:extLst>
                    <a:ext uri="{9D8B030D-6E8A-4147-A177-3AD203B41FA5}">
                      <a16:colId xmlns:a16="http://schemas.microsoft.com/office/drawing/2014/main" val="3904535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Predicted_Close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7211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2024-01-19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1059.694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84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2024-01-20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1059.694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53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2024-01-21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1059.694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29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2024-01-22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1059.694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14829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E6479799-0DE6-34B7-44F3-7A1851C6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4" y="442914"/>
            <a:ext cx="4451195" cy="2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62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280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 Display</vt:lpstr>
      <vt:lpstr>Arial</vt:lpstr>
      <vt:lpstr>Bahnschrift Light Condensed</vt:lpstr>
      <vt:lpstr>Calibri</vt:lpstr>
      <vt:lpstr>Calibri Light</vt:lpstr>
      <vt:lpstr>Söhne</vt:lpstr>
      <vt:lpstr>Retrospect</vt:lpstr>
      <vt:lpstr>Gold Stock Prediction</vt:lpstr>
      <vt:lpstr>Data Collection: Obtain historical gold stock data from a reliable source. You can use APIs like Alpha Vantage or Yahoo Finance, or download CSV files from financial websites. Data Preprocessing: Clean the data, handle missing values, and perform feature engineering if necessary. Split the data into training and testing sets. Model Training: Choose a machine learning model suitable for time series forecasting, such as ARIMA, LSTM, or Prophet. Train the model using the training data. Model Evaluation: Evaluate the trained model's performance using appropriate metrics such as Mean Absolute Error (MAE), Mean Squared Error (MSE), or Root Mean Squared Error (RMSE) on the testing data. </vt:lpstr>
      <vt:lpstr>PowerPoint Presentation</vt:lpstr>
      <vt:lpstr>Predicted Values of Gold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Stock Prediction</dc:title>
  <dc:creator>SAkthi KUmar SAKU</dc:creator>
  <cp:lastModifiedBy>SAkthi KUmar SAKU</cp:lastModifiedBy>
  <cp:revision>1</cp:revision>
  <dcterms:created xsi:type="dcterms:W3CDTF">2024-03-11T09:21:19Z</dcterms:created>
  <dcterms:modified xsi:type="dcterms:W3CDTF">2024-03-11T09:53:20Z</dcterms:modified>
</cp:coreProperties>
</file>