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6D4B1-6B22-4F1D-9CA2-C3A3747EF929}" v="47" dt="2024-03-19T07:39:03.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DF2EC-4074-4227-88A7-8CEB6AF1F384}"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DFAA0-BEA1-4C41-9E4A-9C79CF636ED6}" type="slidenum">
              <a:rPr lang="en-IN" smtClean="0"/>
              <a:t>‹#›</a:t>
            </a:fld>
            <a:endParaRPr lang="en-IN"/>
          </a:p>
        </p:txBody>
      </p:sp>
    </p:spTree>
    <p:extLst>
      <p:ext uri="{BB962C8B-B14F-4D97-AF65-F5344CB8AC3E}">
        <p14:creationId xmlns:p14="http://schemas.microsoft.com/office/powerpoint/2010/main" val="2296028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IN" dirty="0"/>
          </a:p>
        </p:txBody>
      </p:sp>
      <p:sp>
        <p:nvSpPr>
          <p:cNvPr id="4" name="Slide Number Placeholder 3"/>
          <p:cNvSpPr>
            <a:spLocks noGrp="1"/>
          </p:cNvSpPr>
          <p:nvPr>
            <p:ph type="sldNum" sz="quarter" idx="5"/>
          </p:nvPr>
        </p:nvSpPr>
        <p:spPr/>
        <p:txBody>
          <a:bodyPr/>
          <a:lstStyle/>
          <a:p>
            <a:fld id="{810DFAA0-BEA1-4C41-9E4A-9C79CF636ED6}" type="slidenum">
              <a:rPr lang="en-IN" smtClean="0"/>
              <a:t>1</a:t>
            </a:fld>
            <a:endParaRPr lang="en-IN"/>
          </a:p>
        </p:txBody>
      </p:sp>
    </p:spTree>
    <p:extLst>
      <p:ext uri="{BB962C8B-B14F-4D97-AF65-F5344CB8AC3E}">
        <p14:creationId xmlns:p14="http://schemas.microsoft.com/office/powerpoint/2010/main" val="160164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410336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8CC83-0577-4E70-9B00-058AEE43EFCE}"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661874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147940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891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67977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901264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13600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699398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68680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154214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81319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8CC83-0577-4E70-9B00-058AEE43EFCE}"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355805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8CC83-0577-4E70-9B00-058AEE43EFCE}" type="datetimeFigureOut">
              <a:rPr lang="en-IN" smtClean="0"/>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00744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333513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307331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D8CC83-0577-4E70-9B00-058AEE43EFCE}" type="datetimeFigureOut">
              <a:rPr lang="en-IN" smtClean="0"/>
              <a:t>19-03-2024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391888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8CC83-0577-4E70-9B00-058AEE43EFCE}" type="datetimeFigureOut">
              <a:rPr lang="en-IN" smtClean="0"/>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18D8B-F381-42AD-9EE7-246C029808BC}" type="slidenum">
              <a:rPr lang="en-IN" smtClean="0"/>
              <a:t>‹#›</a:t>
            </a:fld>
            <a:endParaRPr lang="en-IN"/>
          </a:p>
        </p:txBody>
      </p:sp>
    </p:spTree>
    <p:extLst>
      <p:ext uri="{BB962C8B-B14F-4D97-AF65-F5344CB8AC3E}">
        <p14:creationId xmlns:p14="http://schemas.microsoft.com/office/powerpoint/2010/main" val="278835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D8CC83-0577-4E70-9B00-058AEE43EFCE}" type="datetimeFigureOut">
              <a:rPr lang="en-IN" smtClean="0"/>
              <a:t>19-03-2024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118D8B-F381-42AD-9EE7-246C029808BC}" type="slidenum">
              <a:rPr lang="en-IN" smtClean="0"/>
              <a:t>‹#›</a:t>
            </a:fld>
            <a:endParaRPr lang="en-IN"/>
          </a:p>
        </p:txBody>
      </p:sp>
    </p:spTree>
    <p:extLst>
      <p:ext uri="{BB962C8B-B14F-4D97-AF65-F5344CB8AC3E}">
        <p14:creationId xmlns:p14="http://schemas.microsoft.com/office/powerpoint/2010/main" val="401636684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8BF3-FF87-9761-C606-5BC5A2B9B3E9}"/>
              </a:ext>
            </a:extLst>
          </p:cNvPr>
          <p:cNvSpPr>
            <a:spLocks noGrp="1"/>
          </p:cNvSpPr>
          <p:nvPr>
            <p:ph type="ctrTitle"/>
          </p:nvPr>
        </p:nvSpPr>
        <p:spPr>
          <a:xfrm>
            <a:off x="362587" y="588216"/>
            <a:ext cx="8825658" cy="861421"/>
          </a:xfrm>
        </p:spPr>
        <p:txBody>
          <a:bodyPr/>
          <a:lstStyle/>
          <a:p>
            <a:r>
              <a:rPr lang="en-US" sz="4800" dirty="0" err="1">
                <a:latin typeface="Broadway" panose="04040905080B02020502" pitchFamily="82" charset="0"/>
              </a:rPr>
              <a:t>Fasttag</a:t>
            </a:r>
            <a:r>
              <a:rPr lang="en-US" sz="4800" dirty="0">
                <a:latin typeface="Broadway" panose="04040905080B02020502" pitchFamily="82" charset="0"/>
              </a:rPr>
              <a:t> Fraud Detection</a:t>
            </a:r>
            <a:endParaRPr lang="en-IN" sz="4800" dirty="0">
              <a:latin typeface="Broadway" panose="04040905080B02020502" pitchFamily="82" charset="0"/>
            </a:endParaRPr>
          </a:p>
        </p:txBody>
      </p:sp>
      <p:sp>
        <p:nvSpPr>
          <p:cNvPr id="3" name="Subtitle 2">
            <a:extLst>
              <a:ext uri="{FF2B5EF4-FFF2-40B4-BE49-F238E27FC236}">
                <a16:creationId xmlns:a16="http://schemas.microsoft.com/office/drawing/2014/main" id="{0D208AD5-E689-FCE8-2735-CB8E34B89670}"/>
              </a:ext>
            </a:extLst>
          </p:cNvPr>
          <p:cNvSpPr>
            <a:spLocks noGrp="1"/>
          </p:cNvSpPr>
          <p:nvPr>
            <p:ph type="subTitle" idx="1"/>
          </p:nvPr>
        </p:nvSpPr>
        <p:spPr>
          <a:xfrm>
            <a:off x="7511845" y="4777380"/>
            <a:ext cx="3352800" cy="861420"/>
          </a:xfrm>
        </p:spPr>
        <p:txBody>
          <a:bodyPr>
            <a:noAutofit/>
          </a:bodyPr>
          <a:lstStyle/>
          <a:p>
            <a:r>
              <a:rPr lang="en-US" sz="2400" dirty="0"/>
              <a:t>Name : </a:t>
            </a:r>
            <a:r>
              <a:rPr lang="en-US" sz="2400" dirty="0" err="1"/>
              <a:t>jeyasuriya</a:t>
            </a:r>
            <a:endParaRPr lang="en-US" sz="2400" dirty="0"/>
          </a:p>
          <a:p>
            <a:r>
              <a:rPr lang="en-US" sz="2400" dirty="0"/>
              <a:t>Batch : </a:t>
            </a:r>
            <a:r>
              <a:rPr lang="en-IN" sz="2400" b="0" i="0" dirty="0">
                <a:effectLst/>
                <a:latin typeface="Calibri" panose="020F0502020204030204" pitchFamily="34" charset="0"/>
              </a:rPr>
              <a:t>MIP-ML-07  </a:t>
            </a:r>
            <a:endParaRPr lang="en-IN" sz="2400" dirty="0"/>
          </a:p>
        </p:txBody>
      </p:sp>
      <p:pic>
        <p:nvPicPr>
          <p:cNvPr id="1028" name="Picture 4">
            <a:extLst>
              <a:ext uri="{FF2B5EF4-FFF2-40B4-BE49-F238E27FC236}">
                <a16:creationId xmlns:a16="http://schemas.microsoft.com/office/drawing/2014/main" id="{69DFA4C1-8ED6-F129-3B4B-1175B6E4F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091" y="1578944"/>
            <a:ext cx="6860612" cy="29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3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DA82-20AA-0581-CED8-CB76EA38F85A}"/>
              </a:ext>
            </a:extLst>
          </p:cNvPr>
          <p:cNvSpPr>
            <a:spLocks noGrp="1"/>
          </p:cNvSpPr>
          <p:nvPr>
            <p:ph type="title"/>
          </p:nvPr>
        </p:nvSpPr>
        <p:spPr/>
        <p:txBody>
          <a:bodyPr/>
          <a:lstStyle/>
          <a:p>
            <a:r>
              <a:rPr lang="en-US" sz="2400" b="0" i="0" dirty="0">
                <a:solidFill>
                  <a:srgbClr val="ECECEC"/>
                </a:solidFill>
                <a:effectLst/>
                <a:latin typeface="Aptos Display" panose="020B0004020202020204" pitchFamily="34" charset="0"/>
              </a:rPr>
              <a:t>Fast tag fraud detection in data science refers to swiftly identifying and stopping fraudulent activities within electronic toll collection systems, leveraging machine learning to detect irregularities and prevent financial losses.</a:t>
            </a:r>
            <a:br>
              <a:rPr lang="en-US" sz="2400" b="0" i="0" dirty="0">
                <a:solidFill>
                  <a:srgbClr val="ECECEC"/>
                </a:solidFill>
                <a:effectLst/>
                <a:latin typeface="Söhne"/>
              </a:rPr>
            </a:br>
            <a:br>
              <a:rPr lang="en-US" sz="2400" b="0" i="0" dirty="0">
                <a:solidFill>
                  <a:srgbClr val="ECECEC"/>
                </a:solidFill>
                <a:effectLst/>
                <a:latin typeface="Söhne"/>
              </a:rPr>
            </a:br>
            <a:r>
              <a:rPr lang="en-US" sz="2400" i="0" dirty="0">
                <a:solidFill>
                  <a:srgbClr val="ECECEC"/>
                </a:solidFill>
                <a:effectLst/>
              </a:rPr>
              <a:t>Import Data set</a:t>
            </a:r>
            <a:endParaRPr lang="en-IN" sz="2400" dirty="0"/>
          </a:p>
        </p:txBody>
      </p:sp>
      <p:pic>
        <p:nvPicPr>
          <p:cNvPr id="9" name="Content Placeholder 8">
            <a:extLst>
              <a:ext uri="{FF2B5EF4-FFF2-40B4-BE49-F238E27FC236}">
                <a16:creationId xmlns:a16="http://schemas.microsoft.com/office/drawing/2014/main" id="{74381E36-3CDA-EE38-2174-E014CCE900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153" y="2864333"/>
            <a:ext cx="8291278" cy="2926334"/>
          </a:xfrm>
        </p:spPr>
      </p:pic>
    </p:spTree>
    <p:extLst>
      <p:ext uri="{BB962C8B-B14F-4D97-AF65-F5344CB8AC3E}">
        <p14:creationId xmlns:p14="http://schemas.microsoft.com/office/powerpoint/2010/main" val="9990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0820-4C44-E541-1362-5EE6D6BC19BC}"/>
              </a:ext>
            </a:extLst>
          </p:cNvPr>
          <p:cNvSpPr>
            <a:spLocks noGrp="1"/>
          </p:cNvSpPr>
          <p:nvPr>
            <p:ph type="title"/>
          </p:nvPr>
        </p:nvSpPr>
        <p:spPr/>
        <p:txBody>
          <a:bodyPr/>
          <a:lstStyle/>
          <a:p>
            <a:r>
              <a:rPr lang="en-US" sz="2400" dirty="0"/>
              <a:t>Checking the amount paid </a:t>
            </a:r>
            <a:endParaRPr lang="en-IN" sz="2400" dirty="0"/>
          </a:p>
        </p:txBody>
      </p:sp>
      <p:pic>
        <p:nvPicPr>
          <p:cNvPr id="3074" name="Picture 2">
            <a:extLst>
              <a:ext uri="{FF2B5EF4-FFF2-40B4-BE49-F238E27FC236}">
                <a16:creationId xmlns:a16="http://schemas.microsoft.com/office/drawing/2014/main" id="{B2D83727-7A56-0804-8EDA-7E774DB6B9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5742" y="2052638"/>
            <a:ext cx="8079419"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86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4366-7C48-7F16-69E3-82210C34395B}"/>
              </a:ext>
            </a:extLst>
          </p:cNvPr>
          <p:cNvSpPr>
            <a:spLocks noGrp="1"/>
          </p:cNvSpPr>
          <p:nvPr>
            <p:ph type="title"/>
          </p:nvPr>
        </p:nvSpPr>
        <p:spPr/>
        <p:txBody>
          <a:bodyPr/>
          <a:lstStyle/>
          <a:p>
            <a:r>
              <a:rPr lang="en-US" sz="2400" dirty="0">
                <a:latin typeface="Aptos Display" panose="020B0004020202020204" pitchFamily="34" charset="0"/>
              </a:rPr>
              <a:t>Finally I did Model buildings and calculate F1 score and Accuracy ,Precision , Recall.</a:t>
            </a:r>
            <a:endParaRPr lang="en-IN" sz="2400" dirty="0">
              <a:latin typeface="Aptos Display" panose="020B0004020202020204" pitchFamily="34" charset="0"/>
            </a:endParaRPr>
          </a:p>
        </p:txBody>
      </p:sp>
      <p:pic>
        <p:nvPicPr>
          <p:cNvPr id="5" name="Content Placeholder 4">
            <a:extLst>
              <a:ext uri="{FF2B5EF4-FFF2-40B4-BE49-F238E27FC236}">
                <a16:creationId xmlns:a16="http://schemas.microsoft.com/office/drawing/2014/main" id="{9E72CB06-FA66-C3B5-CF6D-66B6C8195C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181" y="1455174"/>
            <a:ext cx="5422503" cy="2742747"/>
          </a:xfrm>
        </p:spPr>
      </p:pic>
      <p:pic>
        <p:nvPicPr>
          <p:cNvPr id="4098" name="Picture 2">
            <a:extLst>
              <a:ext uri="{FF2B5EF4-FFF2-40B4-BE49-F238E27FC236}">
                <a16:creationId xmlns:a16="http://schemas.microsoft.com/office/drawing/2014/main" id="{EAFA042A-228A-B627-5B18-B0CB9809B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81112"/>
            <a:ext cx="587969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693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73</TotalTime>
  <Words>69</Words>
  <Application>Microsoft Office PowerPoint</Application>
  <PresentationFormat>Widescreen</PresentationFormat>
  <Paragraphs>8</Paragraphs>
  <Slides>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 Display</vt:lpstr>
      <vt:lpstr>Arial</vt:lpstr>
      <vt:lpstr>Broadway</vt:lpstr>
      <vt:lpstr>Calibri</vt:lpstr>
      <vt:lpstr>Century Gothic</vt:lpstr>
      <vt:lpstr>Söhne</vt:lpstr>
      <vt:lpstr>Wingdings 3</vt:lpstr>
      <vt:lpstr>Ion</vt:lpstr>
      <vt:lpstr>Fasttag Fraud Detection</vt:lpstr>
      <vt:lpstr>Fast tag fraud detection in data science refers to swiftly identifying and stopping fraudulent activities within electronic toll collection systems, leveraging machine learning to detect irregularities and prevent financial losses.  Import Data set</vt:lpstr>
      <vt:lpstr>Checking the amount paid </vt:lpstr>
      <vt:lpstr>Finally I did Model buildings and calculate F1 score and Accuracy ,Precision , Recall.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Fasttag Fraud Detection</dc:title>
  <dc:creator>SAkthi KUmar SAKU</dc:creator>
  <cp:lastModifiedBy>SAkthi KUmar SAKU</cp:lastModifiedBy>
  <cp:revision>1</cp:revision>
  <dcterms:created xsi:type="dcterms:W3CDTF">2024-03-19T06:26:13Z</dcterms:created>
  <dcterms:modified xsi:type="dcterms:W3CDTF">2024-03-19T07:39:39Z</dcterms:modified>
</cp:coreProperties>
</file>