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8" r:id="rId10"/>
    <p:sldId id="364" r:id="rId11"/>
    <p:sldId id="366" r:id="rId12"/>
    <p:sldId id="367" r:id="rId13"/>
    <p:sldId id="365" r:id="rId14"/>
    <p:sldId id="313" r:id="rId15"/>
    <p:sldId id="314" r:id="rId16"/>
    <p:sldId id="267" r:id="rId17"/>
    <p:sldId id="315" r:id="rId18"/>
    <p:sldId id="316" r:id="rId19"/>
    <p:sldId id="270" r:id="rId20"/>
    <p:sldId id="318" r:id="rId21"/>
    <p:sldId id="271" r:id="rId22"/>
    <p:sldId id="274" r:id="rId23"/>
    <p:sldId id="277" r:id="rId24"/>
    <p:sldId id="319" r:id="rId25"/>
    <p:sldId id="281" r:id="rId26"/>
    <p:sldId id="283" r:id="rId27"/>
    <p:sldId id="285" r:id="rId28"/>
    <p:sldId id="288" r:id="rId29"/>
    <p:sldId id="368" r:id="rId30"/>
    <p:sldId id="320" r:id="rId31"/>
    <p:sldId id="290" r:id="rId32"/>
    <p:sldId id="292" r:id="rId33"/>
    <p:sldId id="294" r:id="rId34"/>
    <p:sldId id="296" r:id="rId35"/>
    <p:sldId id="298" r:id="rId36"/>
    <p:sldId id="321" r:id="rId37"/>
    <p:sldId id="322" r:id="rId38"/>
    <p:sldId id="399" r:id="rId39"/>
    <p:sldId id="400" r:id="rId40"/>
    <p:sldId id="323" r:id="rId41"/>
    <p:sldId id="324" r:id="rId42"/>
    <p:sldId id="325" r:id="rId43"/>
    <p:sldId id="403" r:id="rId44"/>
    <p:sldId id="404" r:id="rId45"/>
    <p:sldId id="405" r:id="rId46"/>
    <p:sldId id="406" r:id="rId47"/>
    <p:sldId id="402" r:id="rId48"/>
    <p:sldId id="327" r:id="rId49"/>
    <p:sldId id="328" r:id="rId50"/>
    <p:sldId id="329" r:id="rId51"/>
    <p:sldId id="330" r:id="rId52"/>
    <p:sldId id="332" r:id="rId53"/>
    <p:sldId id="333" r:id="rId54"/>
    <p:sldId id="334" r:id="rId55"/>
    <p:sldId id="336" r:id="rId56"/>
    <p:sldId id="337" r:id="rId57"/>
    <p:sldId id="408" r:id="rId58"/>
    <p:sldId id="407" r:id="rId59"/>
    <p:sldId id="409" r:id="rId60"/>
    <p:sldId id="410" r:id="rId61"/>
    <p:sldId id="338" r:id="rId62"/>
    <p:sldId id="339" r:id="rId63"/>
    <p:sldId id="340" r:id="rId64"/>
    <p:sldId id="341" r:id="rId65"/>
    <p:sldId id="342" r:id="rId66"/>
    <p:sldId id="343" r:id="rId67"/>
    <p:sldId id="370" r:id="rId68"/>
    <p:sldId id="369" r:id="rId69"/>
    <p:sldId id="345" r:id="rId70"/>
    <p:sldId id="425" r:id="rId71"/>
    <p:sldId id="426" r:id="rId72"/>
    <p:sldId id="372" r:id="rId73"/>
    <p:sldId id="373" r:id="rId74"/>
    <p:sldId id="374" r:id="rId75"/>
    <p:sldId id="376" r:id="rId76"/>
    <p:sldId id="377" r:id="rId77"/>
    <p:sldId id="378" r:id="rId78"/>
    <p:sldId id="411" r:id="rId79"/>
    <p:sldId id="375" r:id="rId80"/>
    <p:sldId id="427" r:id="rId81"/>
    <p:sldId id="379" r:id="rId82"/>
    <p:sldId id="412" r:id="rId83"/>
    <p:sldId id="381" r:id="rId84"/>
    <p:sldId id="382" r:id="rId85"/>
    <p:sldId id="383" r:id="rId86"/>
    <p:sldId id="384" r:id="rId87"/>
    <p:sldId id="413" r:id="rId88"/>
    <p:sldId id="424" r:id="rId89"/>
    <p:sldId id="414" r:id="rId90"/>
    <p:sldId id="415" r:id="rId91"/>
    <p:sldId id="416" r:id="rId92"/>
    <p:sldId id="417" r:id="rId93"/>
    <p:sldId id="418" r:id="rId94"/>
    <p:sldId id="420" r:id="rId95"/>
    <p:sldId id="419" r:id="rId96"/>
    <p:sldId id="422" r:id="rId97"/>
    <p:sldId id="423" r:id="rId98"/>
    <p:sldId id="385" r:id="rId99"/>
    <p:sldId id="397" r:id="rId100"/>
    <p:sldId id="398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86" r:id="rId111"/>
    <p:sldId id="387" r:id="rId112"/>
    <p:sldId id="357" r:id="rId113"/>
    <p:sldId id="358" r:id="rId114"/>
    <p:sldId id="359" r:id="rId115"/>
    <p:sldId id="360" r:id="rId116"/>
    <p:sldId id="388" r:id="rId117"/>
    <p:sldId id="401" r:id="rId118"/>
    <p:sldId id="391" r:id="rId119"/>
    <p:sldId id="396" r:id="rId120"/>
    <p:sldId id="392" r:id="rId121"/>
    <p:sldId id="393" r:id="rId122"/>
    <p:sldId id="394" r:id="rId123"/>
    <p:sldId id="395" r:id="rId1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>
      <p:cViewPr>
        <p:scale>
          <a:sx n="80" d="100"/>
          <a:sy n="80" d="100"/>
        </p:scale>
        <p:origin x="-111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A7EDE-9B87-414C-9053-D2B287A575F7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F2524-2EDB-4B22-9E06-AEB07B09D4BA}">
      <dgm:prSet phldrT="[Text]" custT="1"/>
      <dgm:spPr/>
      <dgm:t>
        <a:bodyPr/>
        <a:lstStyle/>
        <a:p>
          <a:pPr algn="ctr"/>
          <a:r>
            <a:rPr lang="en-US" sz="1400" dirty="0" smtClean="0"/>
            <a:t>T(n)</a:t>
          </a:r>
          <a:endParaRPr lang="en-US" sz="1400" dirty="0"/>
        </a:p>
      </dgm:t>
    </dgm:pt>
    <dgm:pt modelId="{345DB18A-C871-4766-9371-9B6A9459FC7D}" type="parTrans" cxnId="{03E8CA0E-234A-4A65-8DBE-050C7EB14276}">
      <dgm:prSet/>
      <dgm:spPr/>
      <dgm:t>
        <a:bodyPr/>
        <a:lstStyle/>
        <a:p>
          <a:pPr algn="ctr"/>
          <a:endParaRPr lang="en-US"/>
        </a:p>
      </dgm:t>
    </dgm:pt>
    <dgm:pt modelId="{0B40205C-98C5-4662-9F3E-9427DD3ED702}" type="sibTrans" cxnId="{03E8CA0E-234A-4A65-8DBE-050C7EB14276}">
      <dgm:prSet/>
      <dgm:spPr/>
      <dgm:t>
        <a:bodyPr/>
        <a:lstStyle/>
        <a:p>
          <a:pPr algn="ctr"/>
          <a:endParaRPr lang="en-US"/>
        </a:p>
      </dgm:t>
    </dgm:pt>
    <dgm:pt modelId="{5A902DFC-1545-46C4-B4F1-F940AE78CED9}">
      <dgm:prSet phldrT="[Text]" custT="1"/>
      <dgm:spPr/>
      <dgm:t>
        <a:bodyPr/>
        <a:lstStyle/>
        <a:p>
          <a:pPr algn="ctr"/>
          <a:r>
            <a:rPr lang="en-US" sz="1400" dirty="0" smtClean="0"/>
            <a:t>T(n/2)</a:t>
          </a:r>
          <a:endParaRPr lang="en-US" sz="1400" dirty="0"/>
        </a:p>
      </dgm:t>
    </dgm:pt>
    <dgm:pt modelId="{17EB8BA8-B342-47DD-9811-448D636E4E0E}" type="parTrans" cxnId="{7871ACE7-D048-432A-B627-0736E2B9456A}">
      <dgm:prSet/>
      <dgm:spPr/>
      <dgm:t>
        <a:bodyPr/>
        <a:lstStyle/>
        <a:p>
          <a:pPr algn="ctr"/>
          <a:endParaRPr lang="en-US"/>
        </a:p>
      </dgm:t>
    </dgm:pt>
    <dgm:pt modelId="{64329F01-6C96-4460-A699-9F7EB86167CE}" type="sibTrans" cxnId="{7871ACE7-D048-432A-B627-0736E2B9456A}">
      <dgm:prSet/>
      <dgm:spPr/>
      <dgm:t>
        <a:bodyPr/>
        <a:lstStyle/>
        <a:p>
          <a:pPr algn="ctr"/>
          <a:endParaRPr lang="en-US"/>
        </a:p>
      </dgm:t>
    </dgm:pt>
    <dgm:pt modelId="{B05375B8-D258-4A57-B2AA-8E46A9D1AB7F}">
      <dgm:prSet phldrT="[Text]" custT="1"/>
      <dgm:spPr/>
      <dgm:t>
        <a:bodyPr/>
        <a:lstStyle/>
        <a:p>
          <a:pPr algn="ctr"/>
          <a:r>
            <a:rPr lang="en-US" sz="1400" dirty="0" smtClean="0"/>
            <a:t>T(n/4)</a:t>
          </a:r>
          <a:endParaRPr lang="en-US" sz="1400" dirty="0"/>
        </a:p>
      </dgm:t>
    </dgm:pt>
    <dgm:pt modelId="{F8F3BFCD-0287-4B08-BC6F-6BE9222F9CFF}" type="parTrans" cxnId="{9E790B18-2D0D-4F60-B42B-E8104C305A81}">
      <dgm:prSet/>
      <dgm:spPr/>
      <dgm:t>
        <a:bodyPr/>
        <a:lstStyle/>
        <a:p>
          <a:pPr algn="ctr"/>
          <a:endParaRPr lang="en-US"/>
        </a:p>
      </dgm:t>
    </dgm:pt>
    <dgm:pt modelId="{37F83FCF-1F61-416A-9E4A-ACFADBE2FA20}" type="sibTrans" cxnId="{9E790B18-2D0D-4F60-B42B-E8104C305A81}">
      <dgm:prSet/>
      <dgm:spPr/>
      <dgm:t>
        <a:bodyPr/>
        <a:lstStyle/>
        <a:p>
          <a:pPr algn="ctr"/>
          <a:endParaRPr lang="en-US"/>
        </a:p>
      </dgm:t>
    </dgm:pt>
    <dgm:pt modelId="{8FEDF769-1995-45BD-951B-355E8C67308A}">
      <dgm:prSet phldrT="[Text]" custT="1"/>
      <dgm:spPr/>
      <dgm:t>
        <a:bodyPr/>
        <a:lstStyle/>
        <a:p>
          <a:pPr algn="ctr"/>
          <a:r>
            <a:rPr lang="en-US" sz="1400" dirty="0" smtClean="0"/>
            <a:t>T(n/4)</a:t>
          </a:r>
          <a:endParaRPr lang="en-US" sz="1400" dirty="0"/>
        </a:p>
      </dgm:t>
    </dgm:pt>
    <dgm:pt modelId="{014CCB33-A843-42A5-AAB3-A302E421D3CB}" type="parTrans" cxnId="{4EB74E9B-7693-4E4A-B8B0-7F61CDDE5932}">
      <dgm:prSet/>
      <dgm:spPr/>
      <dgm:t>
        <a:bodyPr/>
        <a:lstStyle/>
        <a:p>
          <a:pPr algn="ctr"/>
          <a:endParaRPr lang="en-US"/>
        </a:p>
      </dgm:t>
    </dgm:pt>
    <dgm:pt modelId="{50F31D00-E520-48E3-AF54-0961EFE10F08}" type="sibTrans" cxnId="{4EB74E9B-7693-4E4A-B8B0-7F61CDDE5932}">
      <dgm:prSet/>
      <dgm:spPr/>
      <dgm:t>
        <a:bodyPr/>
        <a:lstStyle/>
        <a:p>
          <a:pPr algn="ctr"/>
          <a:endParaRPr lang="en-US"/>
        </a:p>
      </dgm:t>
    </dgm:pt>
    <dgm:pt modelId="{7A139FF0-787D-4AFC-B54D-D97D3C2FF0E7}">
      <dgm:prSet phldrT="[Text]" custT="1"/>
      <dgm:spPr/>
      <dgm:t>
        <a:bodyPr/>
        <a:lstStyle/>
        <a:p>
          <a:pPr algn="ctr"/>
          <a:r>
            <a:rPr lang="en-US" sz="1400" dirty="0" smtClean="0"/>
            <a:t>T(n/2)</a:t>
          </a:r>
          <a:endParaRPr lang="en-US" sz="1400" dirty="0"/>
        </a:p>
      </dgm:t>
    </dgm:pt>
    <dgm:pt modelId="{1CF2C76B-BF42-4BA8-9B67-D8749C9009EB}" type="parTrans" cxnId="{5A4FF619-DEAB-4AC8-919F-01F029E96E5F}">
      <dgm:prSet/>
      <dgm:spPr/>
      <dgm:t>
        <a:bodyPr/>
        <a:lstStyle/>
        <a:p>
          <a:pPr algn="ctr"/>
          <a:endParaRPr lang="en-US"/>
        </a:p>
      </dgm:t>
    </dgm:pt>
    <dgm:pt modelId="{67C1E047-6495-4FBC-9E23-E13F6971A8C5}" type="sibTrans" cxnId="{5A4FF619-DEAB-4AC8-919F-01F029E96E5F}">
      <dgm:prSet/>
      <dgm:spPr/>
      <dgm:t>
        <a:bodyPr/>
        <a:lstStyle/>
        <a:p>
          <a:pPr algn="ctr"/>
          <a:endParaRPr lang="en-US"/>
        </a:p>
      </dgm:t>
    </dgm:pt>
    <dgm:pt modelId="{D474760A-CF8E-41C0-BE56-7E4BFE851390}">
      <dgm:prSet phldrT="[Text]" custT="1"/>
      <dgm:spPr/>
      <dgm:t>
        <a:bodyPr/>
        <a:lstStyle/>
        <a:p>
          <a:pPr algn="ctr"/>
          <a:r>
            <a:rPr lang="en-US" sz="1400" dirty="0" smtClean="0"/>
            <a:t>T(n/4)</a:t>
          </a:r>
          <a:endParaRPr lang="en-US" sz="1400" dirty="0"/>
        </a:p>
      </dgm:t>
    </dgm:pt>
    <dgm:pt modelId="{9D41EB12-5530-48DC-93B9-8F9F0E9D8C6D}" type="parTrans" cxnId="{CFDD635E-911E-4328-AC7F-37F1C08D82AC}">
      <dgm:prSet/>
      <dgm:spPr/>
      <dgm:t>
        <a:bodyPr/>
        <a:lstStyle/>
        <a:p>
          <a:pPr algn="ctr"/>
          <a:endParaRPr lang="en-US"/>
        </a:p>
      </dgm:t>
    </dgm:pt>
    <dgm:pt modelId="{EBD60596-4C27-4234-B3B9-858E9BE94AFC}" type="sibTrans" cxnId="{CFDD635E-911E-4328-AC7F-37F1C08D82AC}">
      <dgm:prSet/>
      <dgm:spPr/>
      <dgm:t>
        <a:bodyPr/>
        <a:lstStyle/>
        <a:p>
          <a:pPr algn="ctr"/>
          <a:endParaRPr lang="en-US"/>
        </a:p>
      </dgm:t>
    </dgm:pt>
    <dgm:pt modelId="{E3322649-D109-491E-9B13-C87AE91085DA}">
      <dgm:prSet phldrT="[Text]" custT="1"/>
      <dgm:spPr/>
      <dgm:t>
        <a:bodyPr/>
        <a:lstStyle/>
        <a:p>
          <a:pPr algn="ctr"/>
          <a:r>
            <a:rPr lang="en-US" sz="1800" dirty="0" smtClean="0"/>
            <a:t>n</a:t>
          </a:r>
          <a:endParaRPr lang="en-US" sz="1800" dirty="0"/>
        </a:p>
      </dgm:t>
    </dgm:pt>
    <dgm:pt modelId="{C271541F-1824-475F-9E76-C2522D5AE772}" type="parTrans" cxnId="{35F248C1-D5DA-4671-88D5-E1617CC987E0}">
      <dgm:prSet/>
      <dgm:spPr/>
      <dgm:t>
        <a:bodyPr/>
        <a:lstStyle/>
        <a:p>
          <a:pPr algn="ctr"/>
          <a:endParaRPr lang="en-US"/>
        </a:p>
      </dgm:t>
    </dgm:pt>
    <dgm:pt modelId="{38213126-1BCC-4ED5-A33D-F95577E80503}" type="sibTrans" cxnId="{35F248C1-D5DA-4671-88D5-E1617CC987E0}">
      <dgm:prSet/>
      <dgm:spPr/>
      <dgm:t>
        <a:bodyPr/>
        <a:lstStyle/>
        <a:p>
          <a:pPr algn="ctr"/>
          <a:endParaRPr lang="en-US"/>
        </a:p>
      </dgm:t>
    </dgm:pt>
    <dgm:pt modelId="{A269F954-AC33-4922-B583-3F395AA6AE90}">
      <dgm:prSet phldrT="[Text]" custT="1"/>
      <dgm:spPr/>
      <dgm:t>
        <a:bodyPr/>
        <a:lstStyle/>
        <a:p>
          <a:pPr algn="ctr"/>
          <a:r>
            <a:rPr lang="en-US" sz="1800" dirty="0" smtClean="0"/>
            <a:t>2 * n/2 = n</a:t>
          </a:r>
          <a:endParaRPr lang="en-US" sz="1800" dirty="0"/>
        </a:p>
      </dgm:t>
    </dgm:pt>
    <dgm:pt modelId="{555B587D-B321-4368-AEC9-E579A935BFD2}" type="parTrans" cxnId="{EE34C39F-C5BE-4508-9B08-65B337F38176}">
      <dgm:prSet/>
      <dgm:spPr/>
      <dgm:t>
        <a:bodyPr/>
        <a:lstStyle/>
        <a:p>
          <a:pPr algn="ctr"/>
          <a:endParaRPr lang="en-US"/>
        </a:p>
      </dgm:t>
    </dgm:pt>
    <dgm:pt modelId="{9828AA9B-3451-4A8E-86FF-038194F2EDD5}" type="sibTrans" cxnId="{EE34C39F-C5BE-4508-9B08-65B337F38176}">
      <dgm:prSet/>
      <dgm:spPr/>
      <dgm:t>
        <a:bodyPr/>
        <a:lstStyle/>
        <a:p>
          <a:pPr algn="ctr"/>
          <a:endParaRPr lang="en-US"/>
        </a:p>
      </dgm:t>
    </dgm:pt>
    <dgm:pt modelId="{7EE7FFA6-252E-4BC4-97F9-22C696BA91CD}">
      <dgm:prSet phldrT="[Text]" custT="1"/>
      <dgm:spPr/>
      <dgm:t>
        <a:bodyPr/>
        <a:lstStyle/>
        <a:p>
          <a:pPr algn="ctr"/>
          <a:r>
            <a:rPr lang="en-US" sz="1800" dirty="0" smtClean="0"/>
            <a:t>4 * n/4 = n</a:t>
          </a:r>
          <a:endParaRPr lang="en-US" sz="1800" dirty="0"/>
        </a:p>
      </dgm:t>
    </dgm:pt>
    <dgm:pt modelId="{961EDFAA-66A9-4A0D-BD2E-DC4F5FF76CC8}" type="parTrans" cxnId="{E1502309-1A15-449E-A413-1CCA0D5A1C96}">
      <dgm:prSet/>
      <dgm:spPr/>
      <dgm:t>
        <a:bodyPr/>
        <a:lstStyle/>
        <a:p>
          <a:pPr algn="ctr"/>
          <a:endParaRPr lang="en-US"/>
        </a:p>
      </dgm:t>
    </dgm:pt>
    <dgm:pt modelId="{2E68745D-7C6B-4B7D-BAA7-30B8F150EDB8}" type="sibTrans" cxnId="{E1502309-1A15-449E-A413-1CCA0D5A1C96}">
      <dgm:prSet/>
      <dgm:spPr/>
      <dgm:t>
        <a:bodyPr/>
        <a:lstStyle/>
        <a:p>
          <a:pPr algn="ctr"/>
          <a:endParaRPr lang="en-US"/>
        </a:p>
      </dgm:t>
    </dgm:pt>
    <dgm:pt modelId="{935A4EB0-CE66-48B3-B6B0-1ACD3356EE8B}">
      <dgm:prSet phldrT="[Text]" custT="1"/>
      <dgm:spPr/>
      <dgm:t>
        <a:bodyPr/>
        <a:lstStyle/>
        <a:p>
          <a:pPr algn="ctr"/>
          <a:r>
            <a:rPr lang="en-US" sz="1400" dirty="0" smtClean="0"/>
            <a:t>T(n/4)</a:t>
          </a:r>
          <a:endParaRPr lang="en-US" sz="1400" dirty="0"/>
        </a:p>
      </dgm:t>
    </dgm:pt>
    <dgm:pt modelId="{2947E66E-992C-47F5-AD3F-C469E7695649}" type="parTrans" cxnId="{35E6294D-1B75-4F33-AFCF-F29F61035D04}">
      <dgm:prSet/>
      <dgm:spPr/>
      <dgm:t>
        <a:bodyPr/>
        <a:lstStyle/>
        <a:p>
          <a:pPr algn="ctr"/>
          <a:endParaRPr lang="en-US"/>
        </a:p>
      </dgm:t>
    </dgm:pt>
    <dgm:pt modelId="{8B630048-622E-4055-911E-1A84D15ADFA8}" type="sibTrans" cxnId="{35E6294D-1B75-4F33-AFCF-F29F61035D04}">
      <dgm:prSet/>
      <dgm:spPr/>
      <dgm:t>
        <a:bodyPr/>
        <a:lstStyle/>
        <a:p>
          <a:pPr algn="ctr"/>
          <a:endParaRPr lang="en-US"/>
        </a:p>
      </dgm:t>
    </dgm:pt>
    <dgm:pt modelId="{47C4296B-0FB5-4B5C-AD09-9B2F9E79299D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D4A3D0CA-A5BD-4CA9-A918-7FB0A11F6CCD}" type="parTrans" cxnId="{46275058-97B0-42EF-931E-D05BC4B3B05A}">
      <dgm:prSet/>
      <dgm:spPr/>
      <dgm:t>
        <a:bodyPr/>
        <a:lstStyle/>
        <a:p>
          <a:pPr algn="ctr"/>
          <a:endParaRPr lang="en-US"/>
        </a:p>
      </dgm:t>
    </dgm:pt>
    <dgm:pt modelId="{03371FC1-DE63-49F9-9636-7643D3C12887}" type="sibTrans" cxnId="{46275058-97B0-42EF-931E-D05BC4B3B05A}">
      <dgm:prSet/>
      <dgm:spPr/>
      <dgm:t>
        <a:bodyPr/>
        <a:lstStyle/>
        <a:p>
          <a:pPr algn="ctr"/>
          <a:endParaRPr lang="en-US"/>
        </a:p>
      </dgm:t>
    </dgm:pt>
    <dgm:pt modelId="{EF07D357-4690-4DE5-938B-E1C1B0D5664C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5F161A45-9374-472E-B1C9-B59C99F49689}" type="parTrans" cxnId="{337221BD-AA79-49D2-9012-0CD76DADB0ED}">
      <dgm:prSet/>
      <dgm:spPr/>
      <dgm:t>
        <a:bodyPr/>
        <a:lstStyle/>
        <a:p>
          <a:pPr algn="ctr"/>
          <a:endParaRPr lang="en-US"/>
        </a:p>
      </dgm:t>
    </dgm:pt>
    <dgm:pt modelId="{0114C3D2-70A3-4AC5-B7F5-7F539C52CE35}" type="sibTrans" cxnId="{337221BD-AA79-49D2-9012-0CD76DADB0ED}">
      <dgm:prSet/>
      <dgm:spPr/>
      <dgm:t>
        <a:bodyPr/>
        <a:lstStyle/>
        <a:p>
          <a:pPr algn="ctr"/>
          <a:endParaRPr lang="en-US"/>
        </a:p>
      </dgm:t>
    </dgm:pt>
    <dgm:pt modelId="{729E1535-EF9A-45A7-BE38-D292772FE231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E3BC4AD7-303D-4F22-B160-70D87031333B}" type="parTrans" cxnId="{892EAB69-5AD4-4050-B295-2939B9A1BF8D}">
      <dgm:prSet/>
      <dgm:spPr/>
      <dgm:t>
        <a:bodyPr/>
        <a:lstStyle/>
        <a:p>
          <a:pPr algn="ctr"/>
          <a:endParaRPr lang="en-US"/>
        </a:p>
      </dgm:t>
    </dgm:pt>
    <dgm:pt modelId="{9B5F3E1B-4A13-48E7-9F49-EE1E2483B0C0}" type="sibTrans" cxnId="{892EAB69-5AD4-4050-B295-2939B9A1BF8D}">
      <dgm:prSet/>
      <dgm:spPr/>
      <dgm:t>
        <a:bodyPr/>
        <a:lstStyle/>
        <a:p>
          <a:pPr algn="ctr"/>
          <a:endParaRPr lang="en-US"/>
        </a:p>
      </dgm:t>
    </dgm:pt>
    <dgm:pt modelId="{A7CFDCFA-324F-4F4C-A2EF-EE1AE4652532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FD0FC062-A227-4370-81F3-432B878E2CD7}" type="parTrans" cxnId="{63CC79B9-EBD0-461C-BE37-9C85D07DB710}">
      <dgm:prSet/>
      <dgm:spPr/>
      <dgm:t>
        <a:bodyPr/>
        <a:lstStyle/>
        <a:p>
          <a:pPr algn="ctr"/>
          <a:endParaRPr lang="en-US"/>
        </a:p>
      </dgm:t>
    </dgm:pt>
    <dgm:pt modelId="{5A76DD2A-F8E7-48BD-8BA1-52DD6E05FF5C}" type="sibTrans" cxnId="{63CC79B9-EBD0-461C-BE37-9C85D07DB710}">
      <dgm:prSet/>
      <dgm:spPr/>
      <dgm:t>
        <a:bodyPr/>
        <a:lstStyle/>
        <a:p>
          <a:pPr algn="ctr"/>
          <a:endParaRPr lang="en-US"/>
        </a:p>
      </dgm:t>
    </dgm:pt>
    <dgm:pt modelId="{AA543BC9-41A7-4A55-BE66-DD71B0BD7994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85E33D11-112D-4641-804D-90C0C6A6537C}" type="parTrans" cxnId="{FDF30A57-CB88-4FAC-8373-589BDE2388D8}">
      <dgm:prSet/>
      <dgm:spPr/>
      <dgm:t>
        <a:bodyPr/>
        <a:lstStyle/>
        <a:p>
          <a:pPr algn="ctr"/>
          <a:endParaRPr lang="en-US"/>
        </a:p>
      </dgm:t>
    </dgm:pt>
    <dgm:pt modelId="{D870B1C6-2542-4E9E-9A57-615A71069928}" type="sibTrans" cxnId="{FDF30A57-CB88-4FAC-8373-589BDE2388D8}">
      <dgm:prSet/>
      <dgm:spPr/>
      <dgm:t>
        <a:bodyPr/>
        <a:lstStyle/>
        <a:p>
          <a:pPr algn="ctr"/>
          <a:endParaRPr lang="en-US"/>
        </a:p>
      </dgm:t>
    </dgm:pt>
    <dgm:pt modelId="{6D76BA94-9E64-4074-8853-948DA07E8A7C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73143822-09C4-4BBE-A2B4-93F9E3A005B4}" type="parTrans" cxnId="{6390062C-B897-4921-96FD-104C8D9AEE8C}">
      <dgm:prSet/>
      <dgm:spPr/>
      <dgm:t>
        <a:bodyPr/>
        <a:lstStyle/>
        <a:p>
          <a:pPr algn="ctr"/>
          <a:endParaRPr lang="en-US"/>
        </a:p>
      </dgm:t>
    </dgm:pt>
    <dgm:pt modelId="{9FE2FBB4-FCE0-4A1D-B268-6757346A4636}" type="sibTrans" cxnId="{6390062C-B897-4921-96FD-104C8D9AEE8C}">
      <dgm:prSet/>
      <dgm:spPr/>
      <dgm:t>
        <a:bodyPr/>
        <a:lstStyle/>
        <a:p>
          <a:pPr algn="ctr"/>
          <a:endParaRPr lang="en-US"/>
        </a:p>
      </dgm:t>
    </dgm:pt>
    <dgm:pt modelId="{B6B99122-21DB-4D5A-9EE6-DCAAB5913ED5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BA4D51D1-E619-41A6-83E2-01253C8CCF8B}" type="parTrans" cxnId="{CF242EB4-3D6A-4961-ACFA-405E2BD19F8F}">
      <dgm:prSet/>
      <dgm:spPr/>
      <dgm:t>
        <a:bodyPr/>
        <a:lstStyle/>
        <a:p>
          <a:pPr algn="ctr"/>
          <a:endParaRPr lang="en-US"/>
        </a:p>
      </dgm:t>
    </dgm:pt>
    <dgm:pt modelId="{9F9739FC-B8B7-4D8C-8587-046F02122C9A}" type="sibTrans" cxnId="{CF242EB4-3D6A-4961-ACFA-405E2BD19F8F}">
      <dgm:prSet/>
      <dgm:spPr/>
      <dgm:t>
        <a:bodyPr/>
        <a:lstStyle/>
        <a:p>
          <a:pPr algn="ctr"/>
          <a:endParaRPr lang="en-US"/>
        </a:p>
      </dgm:t>
    </dgm:pt>
    <dgm:pt modelId="{6B40839F-1E68-4A4C-A85C-AA1DF5E0D64C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70A22D28-E7D6-4C70-8DA7-945940A002B7}" type="parTrans" cxnId="{6F474D26-3C84-4D64-B4D0-7CF4B039346B}">
      <dgm:prSet/>
      <dgm:spPr/>
      <dgm:t>
        <a:bodyPr/>
        <a:lstStyle/>
        <a:p>
          <a:pPr algn="ctr"/>
          <a:endParaRPr lang="en-US"/>
        </a:p>
      </dgm:t>
    </dgm:pt>
    <dgm:pt modelId="{5C97AC55-7095-488A-B127-766C22AE2618}" type="sibTrans" cxnId="{6F474D26-3C84-4D64-B4D0-7CF4B039346B}">
      <dgm:prSet/>
      <dgm:spPr/>
      <dgm:t>
        <a:bodyPr/>
        <a:lstStyle/>
        <a:p>
          <a:pPr algn="ctr"/>
          <a:endParaRPr lang="en-US"/>
        </a:p>
      </dgm:t>
    </dgm:pt>
    <dgm:pt modelId="{62816295-FF0E-4C3A-8337-124C2DB230A2}">
      <dgm:prSet phldrT="[Text]" custT="1"/>
      <dgm:spPr/>
      <dgm:t>
        <a:bodyPr/>
        <a:lstStyle/>
        <a:p>
          <a:pPr algn="ctr"/>
          <a:r>
            <a:rPr lang="en-US" sz="1400" dirty="0" smtClean="0"/>
            <a:t>T(1</a:t>
          </a:r>
          <a:r>
            <a:rPr lang="en-US" sz="1400" baseline="0" dirty="0" smtClean="0"/>
            <a:t>)</a:t>
          </a:r>
          <a:endParaRPr lang="en-US" sz="1400" dirty="0"/>
        </a:p>
      </dgm:t>
    </dgm:pt>
    <dgm:pt modelId="{FBB67A3C-1B93-4933-AF2B-2899FA7E41EC}" type="parTrans" cxnId="{1AF2668A-F904-4929-954B-D54CE45EB141}">
      <dgm:prSet/>
      <dgm:spPr/>
      <dgm:t>
        <a:bodyPr/>
        <a:lstStyle/>
        <a:p>
          <a:pPr algn="ctr"/>
          <a:endParaRPr lang="en-US"/>
        </a:p>
      </dgm:t>
    </dgm:pt>
    <dgm:pt modelId="{07760089-57B0-4B51-B7CE-8343A5716CC2}" type="sibTrans" cxnId="{1AF2668A-F904-4929-954B-D54CE45EB141}">
      <dgm:prSet/>
      <dgm:spPr/>
      <dgm:t>
        <a:bodyPr/>
        <a:lstStyle/>
        <a:p>
          <a:pPr algn="ctr"/>
          <a:endParaRPr lang="en-US"/>
        </a:p>
      </dgm:t>
    </dgm:pt>
    <dgm:pt modelId="{E1C98484-5955-4A2C-932E-A9F29A261F8B}">
      <dgm:prSet phldrT="[Text]" custT="1"/>
      <dgm:spPr/>
      <dgm:t>
        <a:bodyPr/>
        <a:lstStyle/>
        <a:p>
          <a:pPr algn="ctr"/>
          <a:r>
            <a:rPr lang="en-US" sz="1400" dirty="0" smtClean="0"/>
            <a:t>T(1</a:t>
          </a:r>
          <a:r>
            <a:rPr lang="en-US" sz="1400" baseline="0" dirty="0" smtClean="0"/>
            <a:t>)</a:t>
          </a:r>
          <a:endParaRPr lang="en-US" sz="1400" dirty="0"/>
        </a:p>
      </dgm:t>
    </dgm:pt>
    <dgm:pt modelId="{8AC37F85-1835-43AA-A67D-633B995A31BB}" type="parTrans" cxnId="{78270819-99A8-40DA-9A1F-61C223B4E7B4}">
      <dgm:prSet/>
      <dgm:spPr/>
      <dgm:t>
        <a:bodyPr/>
        <a:lstStyle/>
        <a:p>
          <a:pPr algn="ctr"/>
          <a:endParaRPr lang="en-US"/>
        </a:p>
      </dgm:t>
    </dgm:pt>
    <dgm:pt modelId="{56F48853-6FEE-43ED-A36F-2305A1E6EEA9}" type="sibTrans" cxnId="{78270819-99A8-40DA-9A1F-61C223B4E7B4}">
      <dgm:prSet/>
      <dgm:spPr/>
      <dgm:t>
        <a:bodyPr/>
        <a:lstStyle/>
        <a:p>
          <a:pPr algn="ctr"/>
          <a:endParaRPr lang="en-US"/>
        </a:p>
      </dgm:t>
    </dgm:pt>
    <dgm:pt modelId="{8E9C76C2-8746-470D-9526-733711361169}">
      <dgm:prSet phldrT="[Text]"/>
      <dgm:spPr/>
      <dgm:t>
        <a:bodyPr/>
        <a:lstStyle/>
        <a:p>
          <a:pPr algn="ctr"/>
          <a:r>
            <a:rPr lang="en-US" dirty="0" smtClean="0"/>
            <a:t>T(1</a:t>
          </a:r>
          <a:r>
            <a:rPr lang="en-US" baseline="0" dirty="0" smtClean="0"/>
            <a:t>)</a:t>
          </a:r>
          <a:endParaRPr lang="en-US" dirty="0"/>
        </a:p>
      </dgm:t>
    </dgm:pt>
    <dgm:pt modelId="{9BFB32A8-CCD2-444C-B8EE-0E179548C285}" type="parTrans" cxnId="{19EE5B4B-FB1A-4CF7-B4CE-81AB63F28FCD}">
      <dgm:prSet/>
      <dgm:spPr/>
      <dgm:t>
        <a:bodyPr/>
        <a:lstStyle/>
        <a:p>
          <a:pPr algn="ctr"/>
          <a:endParaRPr lang="en-US"/>
        </a:p>
      </dgm:t>
    </dgm:pt>
    <dgm:pt modelId="{431128F0-B94D-4C02-B162-ADE984C3BE27}" type="sibTrans" cxnId="{19EE5B4B-FB1A-4CF7-B4CE-81AB63F28FCD}">
      <dgm:prSet/>
      <dgm:spPr/>
      <dgm:t>
        <a:bodyPr/>
        <a:lstStyle/>
        <a:p>
          <a:pPr algn="ctr"/>
          <a:endParaRPr lang="en-US"/>
        </a:p>
      </dgm:t>
    </dgm:pt>
    <dgm:pt modelId="{09EAE2FB-CC5B-45A4-8392-C17ED5CFEBB1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10B4CE11-3717-4233-8405-591893D9D943}" type="parTrans" cxnId="{A8097A44-44BE-4442-B416-32867401D2EE}">
      <dgm:prSet/>
      <dgm:spPr/>
      <dgm:t>
        <a:bodyPr/>
        <a:lstStyle/>
        <a:p>
          <a:pPr algn="ctr"/>
          <a:endParaRPr lang="en-US"/>
        </a:p>
      </dgm:t>
    </dgm:pt>
    <dgm:pt modelId="{03E665BD-6EAE-4A63-9F3E-295DECC010B0}" type="sibTrans" cxnId="{A8097A44-44BE-4442-B416-32867401D2EE}">
      <dgm:prSet/>
      <dgm:spPr/>
      <dgm:t>
        <a:bodyPr/>
        <a:lstStyle/>
        <a:p>
          <a:pPr algn="ctr"/>
          <a:endParaRPr lang="en-US"/>
        </a:p>
      </dgm:t>
    </dgm:pt>
    <dgm:pt modelId="{6D208169-DE05-41A6-8DFC-106C5E98130B}">
      <dgm:prSet phldrT="[Text]" custT="1"/>
      <dgm:spPr/>
      <dgm:t>
        <a:bodyPr/>
        <a:lstStyle/>
        <a:p>
          <a:pPr algn="ctr"/>
          <a:r>
            <a:rPr lang="en-US" sz="1800" dirty="0" smtClean="0"/>
            <a:t>…</a:t>
          </a:r>
          <a:endParaRPr lang="en-US" sz="1800" dirty="0"/>
        </a:p>
      </dgm:t>
    </dgm:pt>
    <dgm:pt modelId="{931D0787-699C-4AB4-AD14-0A82D71D6DC0}" type="parTrans" cxnId="{781C6E10-03FB-47F0-86E6-3217DE531ACF}">
      <dgm:prSet/>
      <dgm:spPr/>
      <dgm:t>
        <a:bodyPr/>
        <a:lstStyle/>
        <a:p>
          <a:pPr algn="ctr"/>
          <a:endParaRPr lang="en-US"/>
        </a:p>
      </dgm:t>
    </dgm:pt>
    <dgm:pt modelId="{41E1AA3A-EEA3-48B9-8FB9-7B8D52FBFB22}" type="sibTrans" cxnId="{781C6E10-03FB-47F0-86E6-3217DE531ACF}">
      <dgm:prSet/>
      <dgm:spPr/>
      <dgm:t>
        <a:bodyPr/>
        <a:lstStyle/>
        <a:p>
          <a:pPr algn="ctr"/>
          <a:endParaRPr lang="en-US"/>
        </a:p>
      </dgm:t>
    </dgm:pt>
    <dgm:pt modelId="{182148F4-A48C-4684-B011-77BE59AC54E0}">
      <dgm:prSet phldrT="[Text]" custT="1"/>
      <dgm:spPr/>
      <dgm:t>
        <a:bodyPr/>
        <a:lstStyle/>
        <a:p>
          <a:pPr algn="ctr"/>
          <a:r>
            <a:rPr lang="en-US" sz="1800" dirty="0" smtClean="0"/>
            <a:t>n * 1 = n</a:t>
          </a:r>
          <a:endParaRPr lang="en-US" sz="1800" dirty="0"/>
        </a:p>
      </dgm:t>
    </dgm:pt>
    <dgm:pt modelId="{6648B2F3-D8FF-4C16-A65D-8A700EEBC7E9}" type="parTrans" cxnId="{B38271B2-310B-4E91-99C3-A41A74999D5E}">
      <dgm:prSet/>
      <dgm:spPr/>
      <dgm:t>
        <a:bodyPr/>
        <a:lstStyle/>
        <a:p>
          <a:pPr algn="ctr"/>
          <a:endParaRPr lang="en-US"/>
        </a:p>
      </dgm:t>
    </dgm:pt>
    <dgm:pt modelId="{810E8163-5401-419F-89DB-12644C503C8B}" type="sibTrans" cxnId="{B38271B2-310B-4E91-99C3-A41A74999D5E}">
      <dgm:prSet/>
      <dgm:spPr/>
      <dgm:t>
        <a:bodyPr/>
        <a:lstStyle/>
        <a:p>
          <a:pPr algn="ctr"/>
          <a:endParaRPr lang="en-US"/>
        </a:p>
      </dgm:t>
    </dgm:pt>
    <dgm:pt modelId="{21052770-51C4-49E3-8D96-025697A894AF}" type="pres">
      <dgm:prSet presAssocID="{199A7EDE-9B87-414C-9053-D2B287A575F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828AA0-F89C-416F-AD00-59CDFEEBF448}" type="pres">
      <dgm:prSet presAssocID="{199A7EDE-9B87-414C-9053-D2B287A575F7}" presName="hierFlow" presStyleCnt="0"/>
      <dgm:spPr/>
    </dgm:pt>
    <dgm:pt modelId="{7B2AE7C5-F9C9-488C-86E4-2A26401FB61F}" type="pres">
      <dgm:prSet presAssocID="{199A7EDE-9B87-414C-9053-D2B287A575F7}" presName="firstBuf" presStyleCnt="0"/>
      <dgm:spPr/>
    </dgm:pt>
    <dgm:pt modelId="{D83FF3A1-8E78-4102-8A67-E62E5801D650}" type="pres">
      <dgm:prSet presAssocID="{199A7EDE-9B87-414C-9053-D2B287A575F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18017B-F36B-44F2-BAE0-68478DD0F100}" type="pres">
      <dgm:prSet presAssocID="{327F2524-2EDB-4B22-9E06-AEB07B09D4BA}" presName="Name14" presStyleCnt="0"/>
      <dgm:spPr/>
    </dgm:pt>
    <dgm:pt modelId="{FD2D48FA-58CB-4D2E-B9BD-FE883FD72F89}" type="pres">
      <dgm:prSet presAssocID="{327F2524-2EDB-4B22-9E06-AEB07B09D4BA}" presName="level1Shape" presStyleLbl="node0" presStyleIdx="0" presStyleCnt="1" custScaleX="170817" custScaleY="1387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8A4CF-2D30-4BA1-A9F5-70C5B8AF2314}" type="pres">
      <dgm:prSet presAssocID="{327F2524-2EDB-4B22-9E06-AEB07B09D4BA}" presName="hierChild2" presStyleCnt="0"/>
      <dgm:spPr/>
    </dgm:pt>
    <dgm:pt modelId="{9DE2C90B-73A8-4C3C-83CD-BF306D07233A}" type="pres">
      <dgm:prSet presAssocID="{17EB8BA8-B342-47DD-9811-448D636E4E0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4E234DC-29E3-4EFB-BF16-B139052A28B1}" type="pres">
      <dgm:prSet presAssocID="{5A902DFC-1545-46C4-B4F1-F940AE78CED9}" presName="Name21" presStyleCnt="0"/>
      <dgm:spPr/>
    </dgm:pt>
    <dgm:pt modelId="{E1BBAEF9-6DFF-4870-A50F-6607390B60EA}" type="pres">
      <dgm:prSet presAssocID="{5A902DFC-1545-46C4-B4F1-F940AE78CED9}" presName="level2Shape" presStyleLbl="node2" presStyleIdx="0" presStyleCnt="2" custScaleX="170817" custScaleY="138769"/>
      <dgm:spPr/>
      <dgm:t>
        <a:bodyPr/>
        <a:lstStyle/>
        <a:p>
          <a:endParaRPr lang="en-US"/>
        </a:p>
      </dgm:t>
    </dgm:pt>
    <dgm:pt modelId="{6A12130F-1AC5-4377-965E-4545B4161DD6}" type="pres">
      <dgm:prSet presAssocID="{5A902DFC-1545-46C4-B4F1-F940AE78CED9}" presName="hierChild3" presStyleCnt="0"/>
      <dgm:spPr/>
    </dgm:pt>
    <dgm:pt modelId="{83D573C7-7348-4761-B409-02139717C4D9}" type="pres">
      <dgm:prSet presAssocID="{F8F3BFCD-0287-4B08-BC6F-6BE9222F9CF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B80539BD-4AF3-4FE0-B5A6-96B21DC512BC}" type="pres">
      <dgm:prSet presAssocID="{B05375B8-D258-4A57-B2AA-8E46A9D1AB7F}" presName="Name21" presStyleCnt="0"/>
      <dgm:spPr/>
    </dgm:pt>
    <dgm:pt modelId="{496E90C0-B06D-47D6-A5CC-209E6914D66B}" type="pres">
      <dgm:prSet presAssocID="{B05375B8-D258-4A57-B2AA-8E46A9D1AB7F}" presName="level2Shape" presStyleLbl="node3" presStyleIdx="0" presStyleCnt="4" custScaleX="170817" custScaleY="138769"/>
      <dgm:spPr/>
      <dgm:t>
        <a:bodyPr/>
        <a:lstStyle/>
        <a:p>
          <a:endParaRPr lang="en-US"/>
        </a:p>
      </dgm:t>
    </dgm:pt>
    <dgm:pt modelId="{D1FAD0C3-0AA3-4401-82EC-DA7F16CB759B}" type="pres">
      <dgm:prSet presAssocID="{B05375B8-D258-4A57-B2AA-8E46A9D1AB7F}" presName="hierChild3" presStyleCnt="0"/>
      <dgm:spPr/>
    </dgm:pt>
    <dgm:pt modelId="{A27BC262-CAD3-4B51-B17E-9258C38C0799}" type="pres">
      <dgm:prSet presAssocID="{D4A3D0CA-A5BD-4CA9-A918-7FB0A11F6CCD}" presName="Name19" presStyleLbl="parChTrans1D4" presStyleIdx="0" presStyleCnt="12"/>
      <dgm:spPr/>
      <dgm:t>
        <a:bodyPr/>
        <a:lstStyle/>
        <a:p>
          <a:endParaRPr lang="en-US"/>
        </a:p>
      </dgm:t>
    </dgm:pt>
    <dgm:pt modelId="{EB4EBD9A-1673-402B-9BEE-303B9EAF2370}" type="pres">
      <dgm:prSet presAssocID="{47C4296B-0FB5-4B5C-AD09-9B2F9E79299D}" presName="Name21" presStyleCnt="0"/>
      <dgm:spPr/>
    </dgm:pt>
    <dgm:pt modelId="{453C855D-E652-4E00-9ADA-5E8AA0824B9C}" type="pres">
      <dgm:prSet presAssocID="{47C4296B-0FB5-4B5C-AD09-9B2F9E79299D}" presName="level2Shape" presStyleLbl="node4" presStyleIdx="0" presStyleCnt="12" custScaleY="141596" custLinFactNeighborX="808"/>
      <dgm:spPr/>
      <dgm:t>
        <a:bodyPr/>
        <a:lstStyle/>
        <a:p>
          <a:endParaRPr lang="en-US"/>
        </a:p>
      </dgm:t>
    </dgm:pt>
    <dgm:pt modelId="{AEDEFED6-A06B-406C-908F-0D491D138844}" type="pres">
      <dgm:prSet presAssocID="{47C4296B-0FB5-4B5C-AD09-9B2F9E79299D}" presName="hierChild3" presStyleCnt="0"/>
      <dgm:spPr/>
    </dgm:pt>
    <dgm:pt modelId="{61202A5D-375C-4C4C-BF32-C799D43816F7}" type="pres">
      <dgm:prSet presAssocID="{FBB67A3C-1B93-4933-AF2B-2899FA7E41EC}" presName="Name19" presStyleLbl="parChTrans1D4" presStyleIdx="1" presStyleCnt="12"/>
      <dgm:spPr/>
      <dgm:t>
        <a:bodyPr/>
        <a:lstStyle/>
        <a:p>
          <a:endParaRPr lang="en-US"/>
        </a:p>
      </dgm:t>
    </dgm:pt>
    <dgm:pt modelId="{03F946A8-BFAC-4807-967A-9A73CF6898B8}" type="pres">
      <dgm:prSet presAssocID="{62816295-FF0E-4C3A-8337-124C2DB230A2}" presName="Name21" presStyleCnt="0"/>
      <dgm:spPr/>
    </dgm:pt>
    <dgm:pt modelId="{92011CE9-2A25-452D-8CAD-AEA05E4380DE}" type="pres">
      <dgm:prSet presAssocID="{62816295-FF0E-4C3A-8337-124C2DB230A2}" presName="level2Shape" presStyleLbl="node4" presStyleIdx="1" presStyleCnt="12" custScaleX="170817" custScaleY="138769"/>
      <dgm:spPr/>
      <dgm:t>
        <a:bodyPr/>
        <a:lstStyle/>
        <a:p>
          <a:endParaRPr lang="en-US"/>
        </a:p>
      </dgm:t>
    </dgm:pt>
    <dgm:pt modelId="{DF08E10F-361F-42D8-8ED4-C5D9D4254477}" type="pres">
      <dgm:prSet presAssocID="{62816295-FF0E-4C3A-8337-124C2DB230A2}" presName="hierChild3" presStyleCnt="0"/>
      <dgm:spPr/>
    </dgm:pt>
    <dgm:pt modelId="{1A895B18-67E3-409D-A390-6DA628F3321D}" type="pres">
      <dgm:prSet presAssocID="{8AC37F85-1835-43AA-A67D-633B995A31BB}" presName="Name19" presStyleLbl="parChTrans1D4" presStyleIdx="2" presStyleCnt="12"/>
      <dgm:spPr/>
      <dgm:t>
        <a:bodyPr/>
        <a:lstStyle/>
        <a:p>
          <a:endParaRPr lang="en-US"/>
        </a:p>
      </dgm:t>
    </dgm:pt>
    <dgm:pt modelId="{237D422D-2053-4900-9A2D-5796CFBEBE92}" type="pres">
      <dgm:prSet presAssocID="{E1C98484-5955-4A2C-932E-A9F29A261F8B}" presName="Name21" presStyleCnt="0"/>
      <dgm:spPr/>
    </dgm:pt>
    <dgm:pt modelId="{B7A17207-5135-42CF-AC56-FA90C2446849}" type="pres">
      <dgm:prSet presAssocID="{E1C98484-5955-4A2C-932E-A9F29A261F8B}" presName="level2Shape" presStyleLbl="node4" presStyleIdx="2" presStyleCnt="12" custScaleX="170817" custScaleY="138769"/>
      <dgm:spPr/>
      <dgm:t>
        <a:bodyPr/>
        <a:lstStyle/>
        <a:p>
          <a:endParaRPr lang="en-US"/>
        </a:p>
      </dgm:t>
    </dgm:pt>
    <dgm:pt modelId="{3E2883EB-CE13-4D36-9BC8-31145FD1B41E}" type="pres">
      <dgm:prSet presAssocID="{E1C98484-5955-4A2C-932E-A9F29A261F8B}" presName="hierChild3" presStyleCnt="0"/>
      <dgm:spPr/>
    </dgm:pt>
    <dgm:pt modelId="{8982ECE8-A861-4E8D-92E6-59FCD878606A}" type="pres">
      <dgm:prSet presAssocID="{5F161A45-9374-472E-B1C9-B59C99F49689}" presName="Name19" presStyleLbl="parChTrans1D4" presStyleIdx="3" presStyleCnt="12"/>
      <dgm:spPr/>
      <dgm:t>
        <a:bodyPr/>
        <a:lstStyle/>
        <a:p>
          <a:endParaRPr lang="en-US"/>
        </a:p>
      </dgm:t>
    </dgm:pt>
    <dgm:pt modelId="{849FA773-EBF3-497E-867A-982B1D3840BE}" type="pres">
      <dgm:prSet presAssocID="{EF07D357-4690-4DE5-938B-E1C1B0D5664C}" presName="Name21" presStyleCnt="0"/>
      <dgm:spPr/>
    </dgm:pt>
    <dgm:pt modelId="{584AA53A-EEC8-421D-94F1-96F6A6CD5512}" type="pres">
      <dgm:prSet presAssocID="{EF07D357-4690-4DE5-938B-E1C1B0D5664C}" presName="level2Shape" presStyleLbl="node4" presStyleIdx="3" presStyleCnt="12" custScaleY="141596" custLinFactNeighborX="808"/>
      <dgm:spPr/>
      <dgm:t>
        <a:bodyPr/>
        <a:lstStyle/>
        <a:p>
          <a:endParaRPr lang="en-US"/>
        </a:p>
      </dgm:t>
    </dgm:pt>
    <dgm:pt modelId="{AEC6DD4A-3DC3-4D85-8C8D-616FDB45B0EB}" type="pres">
      <dgm:prSet presAssocID="{EF07D357-4690-4DE5-938B-E1C1B0D5664C}" presName="hierChild3" presStyleCnt="0"/>
      <dgm:spPr/>
    </dgm:pt>
    <dgm:pt modelId="{F61F6D04-B094-48E4-AB0D-4CD9CDDA2EA4}" type="pres">
      <dgm:prSet presAssocID="{9BFB32A8-CCD2-444C-B8EE-0E179548C285}" presName="Name19" presStyleLbl="parChTrans1D4" presStyleIdx="4" presStyleCnt="12"/>
      <dgm:spPr/>
      <dgm:t>
        <a:bodyPr/>
        <a:lstStyle/>
        <a:p>
          <a:endParaRPr lang="en-US"/>
        </a:p>
      </dgm:t>
    </dgm:pt>
    <dgm:pt modelId="{D808D3F2-7F46-4407-B8D3-122AF413F596}" type="pres">
      <dgm:prSet presAssocID="{8E9C76C2-8746-470D-9526-733711361169}" presName="Name21" presStyleCnt="0"/>
      <dgm:spPr/>
    </dgm:pt>
    <dgm:pt modelId="{B261BA91-86FB-4B34-AA86-F2B4F6798F6E}" type="pres">
      <dgm:prSet presAssocID="{8E9C76C2-8746-470D-9526-733711361169}" presName="level2Shape" presStyleLbl="node4" presStyleIdx="4" presStyleCnt="12" custScaleX="167817" custScaleY="138039"/>
      <dgm:spPr/>
      <dgm:t>
        <a:bodyPr/>
        <a:lstStyle/>
        <a:p>
          <a:endParaRPr lang="en-US"/>
        </a:p>
      </dgm:t>
    </dgm:pt>
    <dgm:pt modelId="{EEDA3F6E-A7E6-478F-80E0-9AA07842C8D4}" type="pres">
      <dgm:prSet presAssocID="{8E9C76C2-8746-470D-9526-733711361169}" presName="hierChild3" presStyleCnt="0"/>
      <dgm:spPr/>
    </dgm:pt>
    <dgm:pt modelId="{107CEE00-45AB-4D38-95E7-4CC650886C9C}" type="pres">
      <dgm:prSet presAssocID="{10B4CE11-3717-4233-8405-591893D9D943}" presName="Name19" presStyleLbl="parChTrans1D4" presStyleIdx="5" presStyleCnt="12"/>
      <dgm:spPr/>
      <dgm:t>
        <a:bodyPr/>
        <a:lstStyle/>
        <a:p>
          <a:endParaRPr lang="en-US"/>
        </a:p>
      </dgm:t>
    </dgm:pt>
    <dgm:pt modelId="{24BA29D7-0E71-4DD8-8AAA-379113A6609C}" type="pres">
      <dgm:prSet presAssocID="{09EAE2FB-CC5B-45A4-8392-C17ED5CFEBB1}" presName="Name21" presStyleCnt="0"/>
      <dgm:spPr/>
    </dgm:pt>
    <dgm:pt modelId="{5BF46FED-B1A6-43CF-8C7F-3BEE96901BE9}" type="pres">
      <dgm:prSet presAssocID="{09EAE2FB-CC5B-45A4-8392-C17ED5CFEBB1}" presName="level2Shape" presStyleLbl="node4" presStyleIdx="5" presStyleCnt="12" custScaleX="169098" custScaleY="139175" custLinFactNeighborX="808"/>
      <dgm:spPr/>
      <dgm:t>
        <a:bodyPr/>
        <a:lstStyle/>
        <a:p>
          <a:endParaRPr lang="en-US"/>
        </a:p>
      </dgm:t>
    </dgm:pt>
    <dgm:pt modelId="{CA489888-8C9E-4859-A373-C02334ADBF15}" type="pres">
      <dgm:prSet presAssocID="{09EAE2FB-CC5B-45A4-8392-C17ED5CFEBB1}" presName="hierChild3" presStyleCnt="0"/>
      <dgm:spPr/>
    </dgm:pt>
    <dgm:pt modelId="{6EE8102D-C704-4D81-A93B-745DB7C9A883}" type="pres">
      <dgm:prSet presAssocID="{014CCB33-A843-42A5-AAB3-A302E421D3C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A090E89D-962B-47B1-B702-C61BFF5961BF}" type="pres">
      <dgm:prSet presAssocID="{8FEDF769-1995-45BD-951B-355E8C67308A}" presName="Name21" presStyleCnt="0"/>
      <dgm:spPr/>
    </dgm:pt>
    <dgm:pt modelId="{5A105182-564E-407B-A31A-3EC3C7DFFD6F}" type="pres">
      <dgm:prSet presAssocID="{8FEDF769-1995-45BD-951B-355E8C67308A}" presName="level2Shape" presStyleLbl="node3" presStyleIdx="1" presStyleCnt="4" custScaleX="170817" custScaleY="138769"/>
      <dgm:spPr/>
      <dgm:t>
        <a:bodyPr/>
        <a:lstStyle/>
        <a:p>
          <a:endParaRPr lang="en-US"/>
        </a:p>
      </dgm:t>
    </dgm:pt>
    <dgm:pt modelId="{4579B4B2-6610-4FE2-A57A-CA211555540B}" type="pres">
      <dgm:prSet presAssocID="{8FEDF769-1995-45BD-951B-355E8C67308A}" presName="hierChild3" presStyleCnt="0"/>
      <dgm:spPr/>
    </dgm:pt>
    <dgm:pt modelId="{456BA895-0044-41A0-A7A9-81EB97237123}" type="pres">
      <dgm:prSet presAssocID="{E3BC4AD7-303D-4F22-B160-70D87031333B}" presName="Name19" presStyleLbl="parChTrans1D4" presStyleIdx="6" presStyleCnt="12"/>
      <dgm:spPr/>
      <dgm:t>
        <a:bodyPr/>
        <a:lstStyle/>
        <a:p>
          <a:endParaRPr lang="en-US"/>
        </a:p>
      </dgm:t>
    </dgm:pt>
    <dgm:pt modelId="{31E10C27-315F-4AF3-82FD-82C10635A072}" type="pres">
      <dgm:prSet presAssocID="{729E1535-EF9A-45A7-BE38-D292772FE231}" presName="Name21" presStyleCnt="0"/>
      <dgm:spPr/>
    </dgm:pt>
    <dgm:pt modelId="{7F35F295-5C3E-4636-9ADA-CD2DD31F9C5C}" type="pres">
      <dgm:prSet presAssocID="{729E1535-EF9A-45A7-BE38-D292772FE231}" presName="level2Shape" presStyleLbl="node4" presStyleIdx="6" presStyleCnt="12" custScaleY="141596" custLinFactNeighborX="808"/>
      <dgm:spPr/>
      <dgm:t>
        <a:bodyPr/>
        <a:lstStyle/>
        <a:p>
          <a:endParaRPr lang="en-US"/>
        </a:p>
      </dgm:t>
    </dgm:pt>
    <dgm:pt modelId="{A2C239D6-A06E-4F80-8AFC-38D11ABB4D5E}" type="pres">
      <dgm:prSet presAssocID="{729E1535-EF9A-45A7-BE38-D292772FE231}" presName="hierChild3" presStyleCnt="0"/>
      <dgm:spPr/>
    </dgm:pt>
    <dgm:pt modelId="{691894D4-1F22-4C14-9665-F33DFA8ED819}" type="pres">
      <dgm:prSet presAssocID="{FD0FC062-A227-4370-81F3-432B878E2CD7}" presName="Name19" presStyleLbl="parChTrans1D4" presStyleIdx="7" presStyleCnt="12"/>
      <dgm:spPr/>
      <dgm:t>
        <a:bodyPr/>
        <a:lstStyle/>
        <a:p>
          <a:endParaRPr lang="en-US"/>
        </a:p>
      </dgm:t>
    </dgm:pt>
    <dgm:pt modelId="{0AC0D644-75A7-4459-AD2D-E98B4D999CDE}" type="pres">
      <dgm:prSet presAssocID="{A7CFDCFA-324F-4F4C-A2EF-EE1AE4652532}" presName="Name21" presStyleCnt="0"/>
      <dgm:spPr/>
    </dgm:pt>
    <dgm:pt modelId="{4A4E5085-82D4-444B-9581-C721DC1F70F5}" type="pres">
      <dgm:prSet presAssocID="{A7CFDCFA-324F-4F4C-A2EF-EE1AE4652532}" presName="level2Shape" presStyleLbl="node4" presStyleIdx="7" presStyleCnt="12" custScaleY="141596" custLinFactNeighborX="808"/>
      <dgm:spPr/>
      <dgm:t>
        <a:bodyPr/>
        <a:lstStyle/>
        <a:p>
          <a:endParaRPr lang="en-US"/>
        </a:p>
      </dgm:t>
    </dgm:pt>
    <dgm:pt modelId="{43A20FF8-218F-4391-8F6C-A3771E66A7EF}" type="pres">
      <dgm:prSet presAssocID="{A7CFDCFA-324F-4F4C-A2EF-EE1AE4652532}" presName="hierChild3" presStyleCnt="0"/>
      <dgm:spPr/>
    </dgm:pt>
    <dgm:pt modelId="{46F3E969-0A3A-4D77-845E-5CD0899B730D}" type="pres">
      <dgm:prSet presAssocID="{1CF2C76B-BF42-4BA8-9B67-D8749C9009E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4CF4A841-A856-49FE-B5EA-5B24F900A54C}" type="pres">
      <dgm:prSet presAssocID="{7A139FF0-787D-4AFC-B54D-D97D3C2FF0E7}" presName="Name21" presStyleCnt="0"/>
      <dgm:spPr/>
    </dgm:pt>
    <dgm:pt modelId="{D4C6725C-4335-46C5-9730-B60A7D08F2FA}" type="pres">
      <dgm:prSet presAssocID="{7A139FF0-787D-4AFC-B54D-D97D3C2FF0E7}" presName="level2Shape" presStyleLbl="node2" presStyleIdx="1" presStyleCnt="2" custScaleX="170817" custScaleY="138769"/>
      <dgm:spPr/>
      <dgm:t>
        <a:bodyPr/>
        <a:lstStyle/>
        <a:p>
          <a:endParaRPr lang="en-US"/>
        </a:p>
      </dgm:t>
    </dgm:pt>
    <dgm:pt modelId="{1776ED39-52C6-4E80-8673-9DA29B4E9103}" type="pres">
      <dgm:prSet presAssocID="{7A139FF0-787D-4AFC-B54D-D97D3C2FF0E7}" presName="hierChild3" presStyleCnt="0"/>
      <dgm:spPr/>
    </dgm:pt>
    <dgm:pt modelId="{ED2A117B-7B53-41E8-98D6-EC7A29D7BB2A}" type="pres">
      <dgm:prSet presAssocID="{9D41EB12-5530-48DC-93B9-8F9F0E9D8C6D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BE63EC3-1E4C-4F9E-8E35-4F8D0770F4A5}" type="pres">
      <dgm:prSet presAssocID="{D474760A-CF8E-41C0-BE56-7E4BFE851390}" presName="Name21" presStyleCnt="0"/>
      <dgm:spPr/>
    </dgm:pt>
    <dgm:pt modelId="{245F8698-19CE-4988-AF7C-88F438B26C3D}" type="pres">
      <dgm:prSet presAssocID="{D474760A-CF8E-41C0-BE56-7E4BFE851390}" presName="level2Shape" presStyleLbl="node3" presStyleIdx="2" presStyleCnt="4" custScaleX="170817" custScaleY="138769"/>
      <dgm:spPr/>
      <dgm:t>
        <a:bodyPr/>
        <a:lstStyle/>
        <a:p>
          <a:endParaRPr lang="en-US"/>
        </a:p>
      </dgm:t>
    </dgm:pt>
    <dgm:pt modelId="{4FC3A9F2-229A-4E3E-9FF4-17A93865451F}" type="pres">
      <dgm:prSet presAssocID="{D474760A-CF8E-41C0-BE56-7E4BFE851390}" presName="hierChild3" presStyleCnt="0"/>
      <dgm:spPr/>
    </dgm:pt>
    <dgm:pt modelId="{C7E47DA5-3598-4A1A-876E-B1E39166E55C}" type="pres">
      <dgm:prSet presAssocID="{85E33D11-112D-4641-804D-90C0C6A6537C}" presName="Name19" presStyleLbl="parChTrans1D4" presStyleIdx="8" presStyleCnt="12"/>
      <dgm:spPr/>
      <dgm:t>
        <a:bodyPr/>
        <a:lstStyle/>
        <a:p>
          <a:endParaRPr lang="en-US"/>
        </a:p>
      </dgm:t>
    </dgm:pt>
    <dgm:pt modelId="{7C0D9D8E-08A8-4947-BF51-DC276EB683E4}" type="pres">
      <dgm:prSet presAssocID="{AA543BC9-41A7-4A55-BE66-DD71B0BD7994}" presName="Name21" presStyleCnt="0"/>
      <dgm:spPr/>
    </dgm:pt>
    <dgm:pt modelId="{D07EC4F7-ADBE-4DFA-972E-4C24D46FE817}" type="pres">
      <dgm:prSet presAssocID="{AA543BC9-41A7-4A55-BE66-DD71B0BD7994}" presName="level2Shape" presStyleLbl="node4" presStyleIdx="8" presStyleCnt="12" custScaleY="141596" custLinFactNeighborX="808"/>
      <dgm:spPr/>
      <dgm:t>
        <a:bodyPr/>
        <a:lstStyle/>
        <a:p>
          <a:endParaRPr lang="en-US"/>
        </a:p>
      </dgm:t>
    </dgm:pt>
    <dgm:pt modelId="{E312D002-827F-49AF-93FC-21BBFC1EC30A}" type="pres">
      <dgm:prSet presAssocID="{AA543BC9-41A7-4A55-BE66-DD71B0BD7994}" presName="hierChild3" presStyleCnt="0"/>
      <dgm:spPr/>
    </dgm:pt>
    <dgm:pt modelId="{829179CA-3992-4BDE-B367-0DE1D098A793}" type="pres">
      <dgm:prSet presAssocID="{73143822-09C4-4BBE-A2B4-93F9E3A005B4}" presName="Name19" presStyleLbl="parChTrans1D4" presStyleIdx="9" presStyleCnt="12"/>
      <dgm:spPr/>
      <dgm:t>
        <a:bodyPr/>
        <a:lstStyle/>
        <a:p>
          <a:endParaRPr lang="en-US"/>
        </a:p>
      </dgm:t>
    </dgm:pt>
    <dgm:pt modelId="{8483D51E-9949-423E-9C6D-81626DD4DDBB}" type="pres">
      <dgm:prSet presAssocID="{6D76BA94-9E64-4074-8853-948DA07E8A7C}" presName="Name21" presStyleCnt="0"/>
      <dgm:spPr/>
    </dgm:pt>
    <dgm:pt modelId="{B3D39BE1-AC2B-4E14-B233-CE2F757A1F74}" type="pres">
      <dgm:prSet presAssocID="{6D76BA94-9E64-4074-8853-948DA07E8A7C}" presName="level2Shape" presStyleLbl="node4" presStyleIdx="9" presStyleCnt="12" custScaleY="141596" custLinFactNeighborX="808"/>
      <dgm:spPr/>
      <dgm:t>
        <a:bodyPr/>
        <a:lstStyle/>
        <a:p>
          <a:endParaRPr lang="en-US"/>
        </a:p>
      </dgm:t>
    </dgm:pt>
    <dgm:pt modelId="{19094E86-2E8B-4E77-82BD-5BD476F8A393}" type="pres">
      <dgm:prSet presAssocID="{6D76BA94-9E64-4074-8853-948DA07E8A7C}" presName="hierChild3" presStyleCnt="0"/>
      <dgm:spPr/>
    </dgm:pt>
    <dgm:pt modelId="{3C10A30F-77BA-4540-A6A4-FF5694C8266B}" type="pres">
      <dgm:prSet presAssocID="{2947E66E-992C-47F5-AD3F-C469E7695649}" presName="Name19" presStyleLbl="parChTrans1D3" presStyleIdx="3" presStyleCnt="4"/>
      <dgm:spPr/>
      <dgm:t>
        <a:bodyPr/>
        <a:lstStyle/>
        <a:p>
          <a:endParaRPr lang="en-US"/>
        </a:p>
      </dgm:t>
    </dgm:pt>
    <dgm:pt modelId="{6BC47330-1917-46C0-80C4-9A48EAA93A80}" type="pres">
      <dgm:prSet presAssocID="{935A4EB0-CE66-48B3-B6B0-1ACD3356EE8B}" presName="Name21" presStyleCnt="0"/>
      <dgm:spPr/>
    </dgm:pt>
    <dgm:pt modelId="{10122ABC-0B8D-4689-B7E2-3D6BD8073EC2}" type="pres">
      <dgm:prSet presAssocID="{935A4EB0-CE66-48B3-B6B0-1ACD3356EE8B}" presName="level2Shape" presStyleLbl="node3" presStyleIdx="3" presStyleCnt="4" custScaleX="170817" custScaleY="138769"/>
      <dgm:spPr/>
      <dgm:t>
        <a:bodyPr/>
        <a:lstStyle/>
        <a:p>
          <a:endParaRPr lang="en-US"/>
        </a:p>
      </dgm:t>
    </dgm:pt>
    <dgm:pt modelId="{2038A183-43C4-4EB4-96B2-9B1CDE7D8D9E}" type="pres">
      <dgm:prSet presAssocID="{935A4EB0-CE66-48B3-B6B0-1ACD3356EE8B}" presName="hierChild3" presStyleCnt="0"/>
      <dgm:spPr/>
    </dgm:pt>
    <dgm:pt modelId="{D6A2E606-6103-4755-9966-3CB213FE6635}" type="pres">
      <dgm:prSet presAssocID="{BA4D51D1-E619-41A6-83E2-01253C8CCF8B}" presName="Name19" presStyleLbl="parChTrans1D4" presStyleIdx="10" presStyleCnt="12"/>
      <dgm:spPr/>
      <dgm:t>
        <a:bodyPr/>
        <a:lstStyle/>
        <a:p>
          <a:endParaRPr lang="en-US"/>
        </a:p>
      </dgm:t>
    </dgm:pt>
    <dgm:pt modelId="{185C2767-5210-45F7-A788-3FCEAB10F5C9}" type="pres">
      <dgm:prSet presAssocID="{B6B99122-21DB-4D5A-9EE6-DCAAB5913ED5}" presName="Name21" presStyleCnt="0"/>
      <dgm:spPr/>
    </dgm:pt>
    <dgm:pt modelId="{67058E90-47AD-41A7-AD74-DA7B75C0B495}" type="pres">
      <dgm:prSet presAssocID="{B6B99122-21DB-4D5A-9EE6-DCAAB5913ED5}" presName="level2Shape" presStyleLbl="node4" presStyleIdx="10" presStyleCnt="12" custScaleY="141596" custLinFactNeighborX="808"/>
      <dgm:spPr/>
      <dgm:t>
        <a:bodyPr/>
        <a:lstStyle/>
        <a:p>
          <a:endParaRPr lang="en-US"/>
        </a:p>
      </dgm:t>
    </dgm:pt>
    <dgm:pt modelId="{E87D738F-1F38-476C-AB83-B052EEC8C21E}" type="pres">
      <dgm:prSet presAssocID="{B6B99122-21DB-4D5A-9EE6-DCAAB5913ED5}" presName="hierChild3" presStyleCnt="0"/>
      <dgm:spPr/>
    </dgm:pt>
    <dgm:pt modelId="{9D0D3D6A-6C17-45A3-80EC-9375874BB7C0}" type="pres">
      <dgm:prSet presAssocID="{70A22D28-E7D6-4C70-8DA7-945940A002B7}" presName="Name19" presStyleLbl="parChTrans1D4" presStyleIdx="11" presStyleCnt="12"/>
      <dgm:spPr/>
      <dgm:t>
        <a:bodyPr/>
        <a:lstStyle/>
        <a:p>
          <a:endParaRPr lang="en-US"/>
        </a:p>
      </dgm:t>
    </dgm:pt>
    <dgm:pt modelId="{B1FF8397-6959-4E55-A5FD-B10866B0B7E3}" type="pres">
      <dgm:prSet presAssocID="{6B40839F-1E68-4A4C-A85C-AA1DF5E0D64C}" presName="Name21" presStyleCnt="0"/>
      <dgm:spPr/>
    </dgm:pt>
    <dgm:pt modelId="{AAB41832-8EC7-4CF6-A1F2-56CEE4ACFEA5}" type="pres">
      <dgm:prSet presAssocID="{6B40839F-1E68-4A4C-A85C-AA1DF5E0D64C}" presName="level2Shape" presStyleLbl="node4" presStyleIdx="11" presStyleCnt="12" custScaleY="141596" custLinFactNeighborX="808"/>
      <dgm:spPr/>
      <dgm:t>
        <a:bodyPr/>
        <a:lstStyle/>
        <a:p>
          <a:endParaRPr lang="en-US"/>
        </a:p>
      </dgm:t>
    </dgm:pt>
    <dgm:pt modelId="{02F16CF7-CA8F-4BBC-8A31-E3B5A5F2B168}" type="pres">
      <dgm:prSet presAssocID="{6B40839F-1E68-4A4C-A85C-AA1DF5E0D64C}" presName="hierChild3" presStyleCnt="0"/>
      <dgm:spPr/>
    </dgm:pt>
    <dgm:pt modelId="{2ECD1859-472C-47FB-BDB7-FDAE536FB9D5}" type="pres">
      <dgm:prSet presAssocID="{199A7EDE-9B87-414C-9053-D2B287A575F7}" presName="bgShapesFlow" presStyleCnt="0"/>
      <dgm:spPr/>
    </dgm:pt>
    <dgm:pt modelId="{C243DC11-5CBA-407D-BC4C-6C202E8DA5F4}" type="pres">
      <dgm:prSet presAssocID="{E3322649-D109-491E-9B13-C87AE91085DA}" presName="rectComp" presStyleCnt="0"/>
      <dgm:spPr/>
    </dgm:pt>
    <dgm:pt modelId="{85F17CB6-3E72-495C-9BB6-C7DFAD6A2546}" type="pres">
      <dgm:prSet presAssocID="{E3322649-D109-491E-9B13-C87AE91085DA}" presName="bgRect" presStyleLbl="bgShp" presStyleIdx="0" presStyleCnt="5" custScaleY="144483"/>
      <dgm:spPr/>
      <dgm:t>
        <a:bodyPr/>
        <a:lstStyle/>
        <a:p>
          <a:endParaRPr lang="en-US"/>
        </a:p>
      </dgm:t>
    </dgm:pt>
    <dgm:pt modelId="{737EA053-34DE-45E6-97E8-47CA91D5FC33}" type="pres">
      <dgm:prSet presAssocID="{E3322649-D109-491E-9B13-C87AE91085DA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7EB10-7363-4061-AB53-E1904EE738AC}" type="pres">
      <dgm:prSet presAssocID="{E3322649-D109-491E-9B13-C87AE91085DA}" presName="spComp" presStyleCnt="0"/>
      <dgm:spPr/>
    </dgm:pt>
    <dgm:pt modelId="{F87FC83B-F484-45B9-87A9-530AF43D7D93}" type="pres">
      <dgm:prSet presAssocID="{E3322649-D109-491E-9B13-C87AE91085DA}" presName="vSp" presStyleCnt="0"/>
      <dgm:spPr/>
    </dgm:pt>
    <dgm:pt modelId="{FFA42DB7-A155-4755-81B6-E2D9C79D0518}" type="pres">
      <dgm:prSet presAssocID="{A269F954-AC33-4922-B583-3F395AA6AE90}" presName="rectComp" presStyleCnt="0"/>
      <dgm:spPr/>
    </dgm:pt>
    <dgm:pt modelId="{49B8CBC1-5D0E-4820-B841-50DF383B6E08}" type="pres">
      <dgm:prSet presAssocID="{A269F954-AC33-4922-B583-3F395AA6AE90}" presName="bgRect" presStyleLbl="bgShp" presStyleIdx="1" presStyleCnt="5" custScaleY="126039"/>
      <dgm:spPr/>
      <dgm:t>
        <a:bodyPr/>
        <a:lstStyle/>
        <a:p>
          <a:endParaRPr lang="en-US"/>
        </a:p>
      </dgm:t>
    </dgm:pt>
    <dgm:pt modelId="{F1FBBBF8-EDD5-4726-8619-F1518DA1F556}" type="pres">
      <dgm:prSet presAssocID="{A269F954-AC33-4922-B583-3F395AA6AE90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8D6C-A2A3-4940-A9B1-159592F4F77A}" type="pres">
      <dgm:prSet presAssocID="{A269F954-AC33-4922-B583-3F395AA6AE90}" presName="spComp" presStyleCnt="0"/>
      <dgm:spPr/>
    </dgm:pt>
    <dgm:pt modelId="{F2230461-97D7-43BA-9666-99B5F515D2F9}" type="pres">
      <dgm:prSet presAssocID="{A269F954-AC33-4922-B583-3F395AA6AE90}" presName="vSp" presStyleCnt="0"/>
      <dgm:spPr/>
    </dgm:pt>
    <dgm:pt modelId="{357946EE-7C28-49DC-A4C3-CF7C30876A8D}" type="pres">
      <dgm:prSet presAssocID="{7EE7FFA6-252E-4BC4-97F9-22C696BA91CD}" presName="rectComp" presStyleCnt="0"/>
      <dgm:spPr/>
    </dgm:pt>
    <dgm:pt modelId="{F3B744C3-E18C-4E43-AA7B-C4081323BADD}" type="pres">
      <dgm:prSet presAssocID="{7EE7FFA6-252E-4BC4-97F9-22C696BA91CD}" presName="bgRect" presStyleLbl="bgShp" presStyleIdx="2" presStyleCnt="5" custScaleY="144484"/>
      <dgm:spPr/>
      <dgm:t>
        <a:bodyPr/>
        <a:lstStyle/>
        <a:p>
          <a:endParaRPr lang="en-US"/>
        </a:p>
      </dgm:t>
    </dgm:pt>
    <dgm:pt modelId="{C63E5245-9EEB-4C19-935F-9765E5B526B8}" type="pres">
      <dgm:prSet presAssocID="{7EE7FFA6-252E-4BC4-97F9-22C696BA91CD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0B18-205A-4CC8-ADE4-508C1F3983AD}" type="pres">
      <dgm:prSet presAssocID="{7EE7FFA6-252E-4BC4-97F9-22C696BA91CD}" presName="spComp" presStyleCnt="0"/>
      <dgm:spPr/>
    </dgm:pt>
    <dgm:pt modelId="{6EDE081B-4BFA-4473-9E1A-01ACD786687B}" type="pres">
      <dgm:prSet presAssocID="{7EE7FFA6-252E-4BC4-97F9-22C696BA91CD}" presName="vSp" presStyleCnt="0"/>
      <dgm:spPr/>
    </dgm:pt>
    <dgm:pt modelId="{C9437F44-082F-4445-801E-33693FF89F00}" type="pres">
      <dgm:prSet presAssocID="{6D208169-DE05-41A6-8DFC-106C5E98130B}" presName="rectComp" presStyleCnt="0"/>
      <dgm:spPr/>
    </dgm:pt>
    <dgm:pt modelId="{F497D756-68D5-4336-BEB0-69EA27145FE7}" type="pres">
      <dgm:prSet presAssocID="{6D208169-DE05-41A6-8DFC-106C5E98130B}" presName="bgRect" presStyleLbl="bgShp" presStyleIdx="3" presStyleCnt="5" custScaleY="141096"/>
      <dgm:spPr/>
      <dgm:t>
        <a:bodyPr/>
        <a:lstStyle/>
        <a:p>
          <a:endParaRPr lang="en-US"/>
        </a:p>
      </dgm:t>
    </dgm:pt>
    <dgm:pt modelId="{6C4BC486-F095-4777-AFA4-679ECFC57F17}" type="pres">
      <dgm:prSet presAssocID="{6D208169-DE05-41A6-8DFC-106C5E98130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4FC1F-5B7F-4D1D-B19F-8E8B9BF04459}" type="pres">
      <dgm:prSet presAssocID="{6D208169-DE05-41A6-8DFC-106C5E98130B}" presName="spComp" presStyleCnt="0"/>
      <dgm:spPr/>
    </dgm:pt>
    <dgm:pt modelId="{007656BA-908C-49EF-9503-F3F1F2429306}" type="pres">
      <dgm:prSet presAssocID="{6D208169-DE05-41A6-8DFC-106C5E98130B}" presName="vSp" presStyleCnt="0"/>
      <dgm:spPr/>
    </dgm:pt>
    <dgm:pt modelId="{5B95D1C6-AD45-40AC-B092-10E0540938BB}" type="pres">
      <dgm:prSet presAssocID="{182148F4-A48C-4684-B011-77BE59AC54E0}" presName="rectComp" presStyleCnt="0"/>
      <dgm:spPr/>
    </dgm:pt>
    <dgm:pt modelId="{82AD6E4B-09F7-4BCE-9CB3-F695119DC554}" type="pres">
      <dgm:prSet presAssocID="{182148F4-A48C-4684-B011-77BE59AC54E0}" presName="bgRect" presStyleLbl="bgShp" presStyleIdx="4" presStyleCnt="5" custScaleY="137159"/>
      <dgm:spPr/>
      <dgm:t>
        <a:bodyPr/>
        <a:lstStyle/>
        <a:p>
          <a:endParaRPr lang="en-US"/>
        </a:p>
      </dgm:t>
    </dgm:pt>
    <dgm:pt modelId="{FCC20FA5-C40A-4A86-B325-1AF7978E3E38}" type="pres">
      <dgm:prSet presAssocID="{182148F4-A48C-4684-B011-77BE59AC54E0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6D6F8-F42A-42EB-8A54-115DD4A89E1E}" type="presOf" srcId="{6D76BA94-9E64-4074-8853-948DA07E8A7C}" destId="{B3D39BE1-AC2B-4E14-B233-CE2F757A1F74}" srcOrd="0" destOrd="0" presId="urn:microsoft.com/office/officeart/2005/8/layout/hierarchy6"/>
    <dgm:cxn modelId="{8673D1ED-A74A-428B-83E3-7F341BAAE142}" type="presOf" srcId="{199A7EDE-9B87-414C-9053-D2B287A575F7}" destId="{21052770-51C4-49E3-8D96-025697A894AF}" srcOrd="0" destOrd="0" presId="urn:microsoft.com/office/officeart/2005/8/layout/hierarchy6"/>
    <dgm:cxn modelId="{92546E3E-38F3-4C90-8480-ED851767A179}" type="presOf" srcId="{E1C98484-5955-4A2C-932E-A9F29A261F8B}" destId="{B7A17207-5135-42CF-AC56-FA90C2446849}" srcOrd="0" destOrd="0" presId="urn:microsoft.com/office/officeart/2005/8/layout/hierarchy6"/>
    <dgm:cxn modelId="{5A4FF619-DEAB-4AC8-919F-01F029E96E5F}" srcId="{327F2524-2EDB-4B22-9E06-AEB07B09D4BA}" destId="{7A139FF0-787D-4AFC-B54D-D97D3C2FF0E7}" srcOrd="1" destOrd="0" parTransId="{1CF2C76B-BF42-4BA8-9B67-D8749C9009EB}" sibTransId="{67C1E047-6495-4FBC-9E23-E13F6971A8C5}"/>
    <dgm:cxn modelId="{78270819-99A8-40DA-9A1F-61C223B4E7B4}" srcId="{47C4296B-0FB5-4B5C-AD09-9B2F9E79299D}" destId="{E1C98484-5955-4A2C-932E-A9F29A261F8B}" srcOrd="1" destOrd="0" parTransId="{8AC37F85-1835-43AA-A67D-633B995A31BB}" sibTransId="{56F48853-6FEE-43ED-A36F-2305A1E6EEA9}"/>
    <dgm:cxn modelId="{63CC79B9-EBD0-461C-BE37-9C85D07DB710}" srcId="{8FEDF769-1995-45BD-951B-355E8C67308A}" destId="{A7CFDCFA-324F-4F4C-A2EF-EE1AE4652532}" srcOrd="1" destOrd="0" parTransId="{FD0FC062-A227-4370-81F3-432B878E2CD7}" sibTransId="{5A76DD2A-F8E7-48BD-8BA1-52DD6E05FF5C}"/>
    <dgm:cxn modelId="{5EFF26BB-9F6F-4C68-86AA-0879BAA46F35}" type="presOf" srcId="{47C4296B-0FB5-4B5C-AD09-9B2F9E79299D}" destId="{453C855D-E652-4E00-9ADA-5E8AA0824B9C}" srcOrd="0" destOrd="0" presId="urn:microsoft.com/office/officeart/2005/8/layout/hierarchy6"/>
    <dgm:cxn modelId="{FDF30A57-CB88-4FAC-8373-589BDE2388D8}" srcId="{D474760A-CF8E-41C0-BE56-7E4BFE851390}" destId="{AA543BC9-41A7-4A55-BE66-DD71B0BD7994}" srcOrd="0" destOrd="0" parTransId="{85E33D11-112D-4641-804D-90C0C6A6537C}" sibTransId="{D870B1C6-2542-4E9E-9A57-615A71069928}"/>
    <dgm:cxn modelId="{808B333C-7146-42B9-B74C-A44A72A26AA6}" type="presOf" srcId="{70A22D28-E7D6-4C70-8DA7-945940A002B7}" destId="{9D0D3D6A-6C17-45A3-80EC-9375874BB7C0}" srcOrd="0" destOrd="0" presId="urn:microsoft.com/office/officeart/2005/8/layout/hierarchy6"/>
    <dgm:cxn modelId="{9FC07F6E-41C9-423B-BDE3-DD549C178121}" type="presOf" srcId="{935A4EB0-CE66-48B3-B6B0-1ACD3356EE8B}" destId="{10122ABC-0B8D-4689-B7E2-3D6BD8073EC2}" srcOrd="0" destOrd="0" presId="urn:microsoft.com/office/officeart/2005/8/layout/hierarchy6"/>
    <dgm:cxn modelId="{3C1DFF90-A581-4AC5-991D-8014F95F4CB3}" type="presOf" srcId="{1CF2C76B-BF42-4BA8-9B67-D8749C9009EB}" destId="{46F3E969-0A3A-4D77-845E-5CD0899B730D}" srcOrd="0" destOrd="0" presId="urn:microsoft.com/office/officeart/2005/8/layout/hierarchy6"/>
    <dgm:cxn modelId="{D9CCEBF2-5C31-4B87-A69A-3FEC7523FC0E}" type="presOf" srcId="{62816295-FF0E-4C3A-8337-124C2DB230A2}" destId="{92011CE9-2A25-452D-8CAD-AEA05E4380DE}" srcOrd="0" destOrd="0" presId="urn:microsoft.com/office/officeart/2005/8/layout/hierarchy6"/>
    <dgm:cxn modelId="{64A90250-1891-4348-A3C0-13B22358AB9F}" type="presOf" srcId="{B05375B8-D258-4A57-B2AA-8E46A9D1AB7F}" destId="{496E90C0-B06D-47D6-A5CC-209E6914D66B}" srcOrd="0" destOrd="0" presId="urn:microsoft.com/office/officeart/2005/8/layout/hierarchy6"/>
    <dgm:cxn modelId="{E1502309-1A15-449E-A413-1CCA0D5A1C96}" srcId="{199A7EDE-9B87-414C-9053-D2B287A575F7}" destId="{7EE7FFA6-252E-4BC4-97F9-22C696BA91CD}" srcOrd="3" destOrd="0" parTransId="{961EDFAA-66A9-4A0D-BD2E-DC4F5FF76CC8}" sibTransId="{2E68745D-7C6B-4B7D-BAA7-30B8F150EDB8}"/>
    <dgm:cxn modelId="{06DC9A21-5453-4495-9D8A-D4390E5362C8}" type="presOf" srcId="{17EB8BA8-B342-47DD-9811-448D636E4E0E}" destId="{9DE2C90B-73A8-4C3C-83CD-BF306D07233A}" srcOrd="0" destOrd="0" presId="urn:microsoft.com/office/officeart/2005/8/layout/hierarchy6"/>
    <dgm:cxn modelId="{6F474D26-3C84-4D64-B4D0-7CF4B039346B}" srcId="{935A4EB0-CE66-48B3-B6B0-1ACD3356EE8B}" destId="{6B40839F-1E68-4A4C-A85C-AA1DF5E0D64C}" srcOrd="1" destOrd="0" parTransId="{70A22D28-E7D6-4C70-8DA7-945940A002B7}" sibTransId="{5C97AC55-7095-488A-B127-766C22AE2618}"/>
    <dgm:cxn modelId="{337221BD-AA79-49D2-9012-0CD76DADB0ED}" srcId="{B05375B8-D258-4A57-B2AA-8E46A9D1AB7F}" destId="{EF07D357-4690-4DE5-938B-E1C1B0D5664C}" srcOrd="1" destOrd="0" parTransId="{5F161A45-9374-472E-B1C9-B59C99F49689}" sibTransId="{0114C3D2-70A3-4AC5-B7F5-7F539C52CE35}"/>
    <dgm:cxn modelId="{B70AD17C-B919-4E12-B59F-9BF4117721B3}" type="presOf" srcId="{6D208169-DE05-41A6-8DFC-106C5E98130B}" destId="{F497D756-68D5-4336-BEB0-69EA27145FE7}" srcOrd="0" destOrd="0" presId="urn:microsoft.com/office/officeart/2005/8/layout/hierarchy6"/>
    <dgm:cxn modelId="{9B26EC1F-9B7B-42CA-955C-47CA594D3A85}" type="presOf" srcId="{A7CFDCFA-324F-4F4C-A2EF-EE1AE4652532}" destId="{4A4E5085-82D4-444B-9581-C721DC1F70F5}" srcOrd="0" destOrd="0" presId="urn:microsoft.com/office/officeart/2005/8/layout/hierarchy6"/>
    <dgm:cxn modelId="{5CB11D88-75B8-4E32-B339-52C7FFC23DD7}" type="presOf" srcId="{09EAE2FB-CC5B-45A4-8392-C17ED5CFEBB1}" destId="{5BF46FED-B1A6-43CF-8C7F-3BEE96901BE9}" srcOrd="0" destOrd="0" presId="urn:microsoft.com/office/officeart/2005/8/layout/hierarchy6"/>
    <dgm:cxn modelId="{892EAB69-5AD4-4050-B295-2939B9A1BF8D}" srcId="{8FEDF769-1995-45BD-951B-355E8C67308A}" destId="{729E1535-EF9A-45A7-BE38-D292772FE231}" srcOrd="0" destOrd="0" parTransId="{E3BC4AD7-303D-4F22-B160-70D87031333B}" sibTransId="{9B5F3E1B-4A13-48E7-9F49-EE1E2483B0C0}"/>
    <dgm:cxn modelId="{A45F6E16-1CF0-4A1E-9873-85EA375264AF}" type="presOf" srcId="{182148F4-A48C-4684-B011-77BE59AC54E0}" destId="{FCC20FA5-C40A-4A86-B325-1AF7978E3E38}" srcOrd="1" destOrd="0" presId="urn:microsoft.com/office/officeart/2005/8/layout/hierarchy6"/>
    <dgm:cxn modelId="{8C1CEC48-1C96-4C7C-AC03-CFD2DFB04749}" type="presOf" srcId="{6B40839F-1E68-4A4C-A85C-AA1DF5E0D64C}" destId="{AAB41832-8EC7-4CF6-A1F2-56CEE4ACFEA5}" srcOrd="0" destOrd="0" presId="urn:microsoft.com/office/officeart/2005/8/layout/hierarchy6"/>
    <dgm:cxn modelId="{BDB63CC1-22EB-4EE6-B6DF-C1FB72FB023A}" type="presOf" srcId="{7EE7FFA6-252E-4BC4-97F9-22C696BA91CD}" destId="{F3B744C3-E18C-4E43-AA7B-C4081323BADD}" srcOrd="0" destOrd="0" presId="urn:microsoft.com/office/officeart/2005/8/layout/hierarchy6"/>
    <dgm:cxn modelId="{F1C8554C-87BF-4E09-AED1-C01664A33470}" type="presOf" srcId="{AA543BC9-41A7-4A55-BE66-DD71B0BD7994}" destId="{D07EC4F7-ADBE-4DFA-972E-4C24D46FE817}" srcOrd="0" destOrd="0" presId="urn:microsoft.com/office/officeart/2005/8/layout/hierarchy6"/>
    <dgm:cxn modelId="{682F0D0A-EF8A-47ED-8A1C-A43DA0A3EA7D}" type="presOf" srcId="{9D41EB12-5530-48DC-93B9-8F9F0E9D8C6D}" destId="{ED2A117B-7B53-41E8-98D6-EC7A29D7BB2A}" srcOrd="0" destOrd="0" presId="urn:microsoft.com/office/officeart/2005/8/layout/hierarchy6"/>
    <dgm:cxn modelId="{D6FFDBE9-6D73-4465-8550-DAE07037B988}" type="presOf" srcId="{7A139FF0-787D-4AFC-B54D-D97D3C2FF0E7}" destId="{D4C6725C-4335-46C5-9730-B60A7D08F2FA}" srcOrd="0" destOrd="0" presId="urn:microsoft.com/office/officeart/2005/8/layout/hierarchy6"/>
    <dgm:cxn modelId="{46275058-97B0-42EF-931E-D05BC4B3B05A}" srcId="{B05375B8-D258-4A57-B2AA-8E46A9D1AB7F}" destId="{47C4296B-0FB5-4B5C-AD09-9B2F9E79299D}" srcOrd="0" destOrd="0" parTransId="{D4A3D0CA-A5BD-4CA9-A918-7FB0A11F6CCD}" sibTransId="{03371FC1-DE63-49F9-9636-7643D3C12887}"/>
    <dgm:cxn modelId="{C2DEDDD6-0356-4DC0-80A8-70A1760CDFB4}" type="presOf" srcId="{7EE7FFA6-252E-4BC4-97F9-22C696BA91CD}" destId="{C63E5245-9EEB-4C19-935F-9765E5B526B8}" srcOrd="1" destOrd="0" presId="urn:microsoft.com/office/officeart/2005/8/layout/hierarchy6"/>
    <dgm:cxn modelId="{03E8CA0E-234A-4A65-8DBE-050C7EB14276}" srcId="{199A7EDE-9B87-414C-9053-D2B287A575F7}" destId="{327F2524-2EDB-4B22-9E06-AEB07B09D4BA}" srcOrd="0" destOrd="0" parTransId="{345DB18A-C871-4766-9371-9B6A9459FC7D}" sibTransId="{0B40205C-98C5-4662-9F3E-9427DD3ED702}"/>
    <dgm:cxn modelId="{0B144855-E37E-418C-836B-A03CCBBCEE5F}" type="presOf" srcId="{BA4D51D1-E619-41A6-83E2-01253C8CCF8B}" destId="{D6A2E606-6103-4755-9966-3CB213FE6635}" srcOrd="0" destOrd="0" presId="urn:microsoft.com/office/officeart/2005/8/layout/hierarchy6"/>
    <dgm:cxn modelId="{781C6E10-03FB-47F0-86E6-3217DE531ACF}" srcId="{199A7EDE-9B87-414C-9053-D2B287A575F7}" destId="{6D208169-DE05-41A6-8DFC-106C5E98130B}" srcOrd="4" destOrd="0" parTransId="{931D0787-699C-4AB4-AD14-0A82D71D6DC0}" sibTransId="{41E1AA3A-EEA3-48B9-8FB9-7B8D52FBFB22}"/>
    <dgm:cxn modelId="{35F248C1-D5DA-4671-88D5-E1617CC987E0}" srcId="{199A7EDE-9B87-414C-9053-D2B287A575F7}" destId="{E3322649-D109-491E-9B13-C87AE91085DA}" srcOrd="1" destOrd="0" parTransId="{C271541F-1824-475F-9E76-C2522D5AE772}" sibTransId="{38213126-1BCC-4ED5-A33D-F95577E80503}"/>
    <dgm:cxn modelId="{AF75B9D9-5094-4E55-BC78-4EC03D154DEC}" type="presOf" srcId="{8AC37F85-1835-43AA-A67D-633B995A31BB}" destId="{1A895B18-67E3-409D-A390-6DA628F3321D}" srcOrd="0" destOrd="0" presId="urn:microsoft.com/office/officeart/2005/8/layout/hierarchy6"/>
    <dgm:cxn modelId="{6390062C-B897-4921-96FD-104C8D9AEE8C}" srcId="{D474760A-CF8E-41C0-BE56-7E4BFE851390}" destId="{6D76BA94-9E64-4074-8853-948DA07E8A7C}" srcOrd="1" destOrd="0" parTransId="{73143822-09C4-4BBE-A2B4-93F9E3A005B4}" sibTransId="{9FE2FBB4-FCE0-4A1D-B268-6757346A4636}"/>
    <dgm:cxn modelId="{F6DB7EB0-D64B-475B-ADBA-F52CE58AB6C8}" type="presOf" srcId="{A269F954-AC33-4922-B583-3F395AA6AE90}" destId="{49B8CBC1-5D0E-4820-B841-50DF383B6E08}" srcOrd="0" destOrd="0" presId="urn:microsoft.com/office/officeart/2005/8/layout/hierarchy6"/>
    <dgm:cxn modelId="{1AF2668A-F904-4929-954B-D54CE45EB141}" srcId="{47C4296B-0FB5-4B5C-AD09-9B2F9E79299D}" destId="{62816295-FF0E-4C3A-8337-124C2DB230A2}" srcOrd="0" destOrd="0" parTransId="{FBB67A3C-1B93-4933-AF2B-2899FA7E41EC}" sibTransId="{07760089-57B0-4B51-B7CE-8343A5716CC2}"/>
    <dgm:cxn modelId="{20953DD1-CE4E-45EE-AA15-5BA8E5FDF94A}" type="presOf" srcId="{F8F3BFCD-0287-4B08-BC6F-6BE9222F9CFF}" destId="{83D573C7-7348-4761-B409-02139717C4D9}" srcOrd="0" destOrd="0" presId="urn:microsoft.com/office/officeart/2005/8/layout/hierarchy6"/>
    <dgm:cxn modelId="{50EA0081-7EC4-436F-BF4A-B10B4EE02F8C}" type="presOf" srcId="{182148F4-A48C-4684-B011-77BE59AC54E0}" destId="{82AD6E4B-09F7-4BCE-9CB3-F695119DC554}" srcOrd="0" destOrd="0" presId="urn:microsoft.com/office/officeart/2005/8/layout/hierarchy6"/>
    <dgm:cxn modelId="{5A84E2A1-D0A2-4796-9757-DA2C5C1AED99}" type="presOf" srcId="{6D208169-DE05-41A6-8DFC-106C5E98130B}" destId="{6C4BC486-F095-4777-AFA4-679ECFC57F17}" srcOrd="1" destOrd="0" presId="urn:microsoft.com/office/officeart/2005/8/layout/hierarchy6"/>
    <dgm:cxn modelId="{ACA533D7-F04A-4CB6-9A43-D4AE006FE0DF}" type="presOf" srcId="{B6B99122-21DB-4D5A-9EE6-DCAAB5913ED5}" destId="{67058E90-47AD-41A7-AD74-DA7B75C0B495}" srcOrd="0" destOrd="0" presId="urn:microsoft.com/office/officeart/2005/8/layout/hierarchy6"/>
    <dgm:cxn modelId="{1D689DDB-55E1-41A3-B96B-183EEA741333}" type="presOf" srcId="{327F2524-2EDB-4B22-9E06-AEB07B09D4BA}" destId="{FD2D48FA-58CB-4D2E-B9BD-FE883FD72F89}" srcOrd="0" destOrd="0" presId="urn:microsoft.com/office/officeart/2005/8/layout/hierarchy6"/>
    <dgm:cxn modelId="{808086F8-032D-4BA8-8A57-E7EA2383E638}" type="presOf" srcId="{014CCB33-A843-42A5-AAB3-A302E421D3CB}" destId="{6EE8102D-C704-4D81-A93B-745DB7C9A883}" srcOrd="0" destOrd="0" presId="urn:microsoft.com/office/officeart/2005/8/layout/hierarchy6"/>
    <dgm:cxn modelId="{13E81904-DEF8-46BD-AF80-C63C486F84B9}" type="presOf" srcId="{8FEDF769-1995-45BD-951B-355E8C67308A}" destId="{5A105182-564E-407B-A31A-3EC3C7DFFD6F}" srcOrd="0" destOrd="0" presId="urn:microsoft.com/office/officeart/2005/8/layout/hierarchy6"/>
    <dgm:cxn modelId="{9884C750-780F-4698-B7D2-FC43535A48B7}" type="presOf" srcId="{E3322649-D109-491E-9B13-C87AE91085DA}" destId="{85F17CB6-3E72-495C-9BB6-C7DFAD6A2546}" srcOrd="0" destOrd="0" presId="urn:microsoft.com/office/officeart/2005/8/layout/hierarchy6"/>
    <dgm:cxn modelId="{7871ACE7-D048-432A-B627-0736E2B9456A}" srcId="{327F2524-2EDB-4B22-9E06-AEB07B09D4BA}" destId="{5A902DFC-1545-46C4-B4F1-F940AE78CED9}" srcOrd="0" destOrd="0" parTransId="{17EB8BA8-B342-47DD-9811-448D636E4E0E}" sibTransId="{64329F01-6C96-4460-A699-9F7EB86167CE}"/>
    <dgm:cxn modelId="{B07BD050-CB03-494D-89FE-DF8C1291B5A9}" type="presOf" srcId="{E3BC4AD7-303D-4F22-B160-70D87031333B}" destId="{456BA895-0044-41A0-A7A9-81EB97237123}" srcOrd="0" destOrd="0" presId="urn:microsoft.com/office/officeart/2005/8/layout/hierarchy6"/>
    <dgm:cxn modelId="{9346B587-3126-45B5-A140-45B6B1931610}" type="presOf" srcId="{729E1535-EF9A-45A7-BE38-D292772FE231}" destId="{7F35F295-5C3E-4636-9ADA-CD2DD31F9C5C}" srcOrd="0" destOrd="0" presId="urn:microsoft.com/office/officeart/2005/8/layout/hierarchy6"/>
    <dgm:cxn modelId="{F13F0116-DDA8-4F46-8403-831A70C2FFDD}" type="presOf" srcId="{A269F954-AC33-4922-B583-3F395AA6AE90}" destId="{F1FBBBF8-EDD5-4726-8619-F1518DA1F556}" srcOrd="1" destOrd="0" presId="urn:microsoft.com/office/officeart/2005/8/layout/hierarchy6"/>
    <dgm:cxn modelId="{B38271B2-310B-4E91-99C3-A41A74999D5E}" srcId="{199A7EDE-9B87-414C-9053-D2B287A575F7}" destId="{182148F4-A48C-4684-B011-77BE59AC54E0}" srcOrd="5" destOrd="0" parTransId="{6648B2F3-D8FF-4C16-A65D-8A700EEBC7E9}" sibTransId="{810E8163-5401-419F-89DB-12644C503C8B}"/>
    <dgm:cxn modelId="{C5868580-DF47-492D-B188-57F8C359EA93}" type="presOf" srcId="{EF07D357-4690-4DE5-938B-E1C1B0D5664C}" destId="{584AA53A-EEC8-421D-94F1-96F6A6CD5512}" srcOrd="0" destOrd="0" presId="urn:microsoft.com/office/officeart/2005/8/layout/hierarchy6"/>
    <dgm:cxn modelId="{35E6294D-1B75-4F33-AFCF-F29F61035D04}" srcId="{7A139FF0-787D-4AFC-B54D-D97D3C2FF0E7}" destId="{935A4EB0-CE66-48B3-B6B0-1ACD3356EE8B}" srcOrd="1" destOrd="0" parTransId="{2947E66E-992C-47F5-AD3F-C469E7695649}" sibTransId="{8B630048-622E-4055-911E-1A84D15ADFA8}"/>
    <dgm:cxn modelId="{8989544B-780E-4A3E-A578-278A45C4049D}" type="presOf" srcId="{FD0FC062-A227-4370-81F3-432B878E2CD7}" destId="{691894D4-1F22-4C14-9665-F33DFA8ED819}" srcOrd="0" destOrd="0" presId="urn:microsoft.com/office/officeart/2005/8/layout/hierarchy6"/>
    <dgm:cxn modelId="{9E790B18-2D0D-4F60-B42B-E8104C305A81}" srcId="{5A902DFC-1545-46C4-B4F1-F940AE78CED9}" destId="{B05375B8-D258-4A57-B2AA-8E46A9D1AB7F}" srcOrd="0" destOrd="0" parTransId="{F8F3BFCD-0287-4B08-BC6F-6BE9222F9CFF}" sibTransId="{37F83FCF-1F61-416A-9E4A-ACFADBE2FA20}"/>
    <dgm:cxn modelId="{23C38EF7-E65D-47C0-A94A-8368FF1F0F71}" type="presOf" srcId="{D4A3D0CA-A5BD-4CA9-A918-7FB0A11F6CCD}" destId="{A27BC262-CAD3-4B51-B17E-9258C38C0799}" srcOrd="0" destOrd="0" presId="urn:microsoft.com/office/officeart/2005/8/layout/hierarchy6"/>
    <dgm:cxn modelId="{4EB74E9B-7693-4E4A-B8B0-7F61CDDE5932}" srcId="{5A902DFC-1545-46C4-B4F1-F940AE78CED9}" destId="{8FEDF769-1995-45BD-951B-355E8C67308A}" srcOrd="1" destOrd="0" parTransId="{014CCB33-A843-42A5-AAB3-A302E421D3CB}" sibTransId="{50F31D00-E520-48E3-AF54-0961EFE10F08}"/>
    <dgm:cxn modelId="{EE34C39F-C5BE-4508-9B08-65B337F38176}" srcId="{199A7EDE-9B87-414C-9053-D2B287A575F7}" destId="{A269F954-AC33-4922-B583-3F395AA6AE90}" srcOrd="2" destOrd="0" parTransId="{555B587D-B321-4368-AEC9-E579A935BFD2}" sibTransId="{9828AA9B-3451-4A8E-86FF-038194F2EDD5}"/>
    <dgm:cxn modelId="{422C599B-A423-4216-8E6A-DEAA34928C54}" type="presOf" srcId="{85E33D11-112D-4641-804D-90C0C6A6537C}" destId="{C7E47DA5-3598-4A1A-876E-B1E39166E55C}" srcOrd="0" destOrd="0" presId="urn:microsoft.com/office/officeart/2005/8/layout/hierarchy6"/>
    <dgm:cxn modelId="{B445A957-FECC-4733-9BCD-895893442B65}" type="presOf" srcId="{5A902DFC-1545-46C4-B4F1-F940AE78CED9}" destId="{E1BBAEF9-6DFF-4870-A50F-6607390B60EA}" srcOrd="0" destOrd="0" presId="urn:microsoft.com/office/officeart/2005/8/layout/hierarchy6"/>
    <dgm:cxn modelId="{068FD18F-0F20-4361-B15D-675B30DBD039}" type="presOf" srcId="{8E9C76C2-8746-470D-9526-733711361169}" destId="{B261BA91-86FB-4B34-AA86-F2B4F6798F6E}" srcOrd="0" destOrd="0" presId="urn:microsoft.com/office/officeart/2005/8/layout/hierarchy6"/>
    <dgm:cxn modelId="{2374C4DF-D5DF-4740-B41F-EDB1F7D276DC}" type="presOf" srcId="{FBB67A3C-1B93-4933-AF2B-2899FA7E41EC}" destId="{61202A5D-375C-4C4C-BF32-C799D43816F7}" srcOrd="0" destOrd="0" presId="urn:microsoft.com/office/officeart/2005/8/layout/hierarchy6"/>
    <dgm:cxn modelId="{D70247AB-142B-4989-8FF9-8E705BD86D98}" type="presOf" srcId="{5F161A45-9374-472E-B1C9-B59C99F49689}" destId="{8982ECE8-A861-4E8D-92E6-59FCD878606A}" srcOrd="0" destOrd="0" presId="urn:microsoft.com/office/officeart/2005/8/layout/hierarchy6"/>
    <dgm:cxn modelId="{19984B8F-AC41-4D1C-AEBC-A832A993D595}" type="presOf" srcId="{D474760A-CF8E-41C0-BE56-7E4BFE851390}" destId="{245F8698-19CE-4988-AF7C-88F438B26C3D}" srcOrd="0" destOrd="0" presId="urn:microsoft.com/office/officeart/2005/8/layout/hierarchy6"/>
    <dgm:cxn modelId="{CFDD635E-911E-4328-AC7F-37F1C08D82AC}" srcId="{7A139FF0-787D-4AFC-B54D-D97D3C2FF0E7}" destId="{D474760A-CF8E-41C0-BE56-7E4BFE851390}" srcOrd="0" destOrd="0" parTransId="{9D41EB12-5530-48DC-93B9-8F9F0E9D8C6D}" sibTransId="{EBD60596-4C27-4234-B3B9-858E9BE94AFC}"/>
    <dgm:cxn modelId="{19EE5B4B-FB1A-4CF7-B4CE-81AB63F28FCD}" srcId="{EF07D357-4690-4DE5-938B-E1C1B0D5664C}" destId="{8E9C76C2-8746-470D-9526-733711361169}" srcOrd="0" destOrd="0" parTransId="{9BFB32A8-CCD2-444C-B8EE-0E179548C285}" sibTransId="{431128F0-B94D-4C02-B162-ADE984C3BE27}"/>
    <dgm:cxn modelId="{BCE26593-B65F-4E34-904B-E76A4782E716}" type="presOf" srcId="{73143822-09C4-4BBE-A2B4-93F9E3A005B4}" destId="{829179CA-3992-4BDE-B367-0DE1D098A793}" srcOrd="0" destOrd="0" presId="urn:microsoft.com/office/officeart/2005/8/layout/hierarchy6"/>
    <dgm:cxn modelId="{A8097A44-44BE-4442-B416-32867401D2EE}" srcId="{EF07D357-4690-4DE5-938B-E1C1B0D5664C}" destId="{09EAE2FB-CC5B-45A4-8392-C17ED5CFEBB1}" srcOrd="1" destOrd="0" parTransId="{10B4CE11-3717-4233-8405-591893D9D943}" sibTransId="{03E665BD-6EAE-4A63-9F3E-295DECC010B0}"/>
    <dgm:cxn modelId="{36023A55-06AD-4DA5-9D97-D95474DDC283}" type="presOf" srcId="{9BFB32A8-CCD2-444C-B8EE-0E179548C285}" destId="{F61F6D04-B094-48E4-AB0D-4CD9CDDA2EA4}" srcOrd="0" destOrd="0" presId="urn:microsoft.com/office/officeart/2005/8/layout/hierarchy6"/>
    <dgm:cxn modelId="{50FDB2CE-689B-4F0C-95AF-5905521471A1}" type="presOf" srcId="{2947E66E-992C-47F5-AD3F-C469E7695649}" destId="{3C10A30F-77BA-4540-A6A4-FF5694C8266B}" srcOrd="0" destOrd="0" presId="urn:microsoft.com/office/officeart/2005/8/layout/hierarchy6"/>
    <dgm:cxn modelId="{A01C88A0-FF16-40AD-AE37-31F86C977F1B}" type="presOf" srcId="{10B4CE11-3717-4233-8405-591893D9D943}" destId="{107CEE00-45AB-4D38-95E7-4CC650886C9C}" srcOrd="0" destOrd="0" presId="urn:microsoft.com/office/officeart/2005/8/layout/hierarchy6"/>
    <dgm:cxn modelId="{90A5ACB4-9667-46C4-A034-CE4620FA8834}" type="presOf" srcId="{E3322649-D109-491E-9B13-C87AE91085DA}" destId="{737EA053-34DE-45E6-97E8-47CA91D5FC33}" srcOrd="1" destOrd="0" presId="urn:microsoft.com/office/officeart/2005/8/layout/hierarchy6"/>
    <dgm:cxn modelId="{CF242EB4-3D6A-4961-ACFA-405E2BD19F8F}" srcId="{935A4EB0-CE66-48B3-B6B0-1ACD3356EE8B}" destId="{B6B99122-21DB-4D5A-9EE6-DCAAB5913ED5}" srcOrd="0" destOrd="0" parTransId="{BA4D51D1-E619-41A6-83E2-01253C8CCF8B}" sibTransId="{9F9739FC-B8B7-4D8C-8587-046F02122C9A}"/>
    <dgm:cxn modelId="{FA9A606C-0D2A-45AE-8ECD-347232261ECE}" type="presParOf" srcId="{21052770-51C4-49E3-8D96-025697A894AF}" destId="{C2828AA0-F89C-416F-AD00-59CDFEEBF448}" srcOrd="0" destOrd="0" presId="urn:microsoft.com/office/officeart/2005/8/layout/hierarchy6"/>
    <dgm:cxn modelId="{B05CFC4E-F974-463B-AE1E-1B8113698435}" type="presParOf" srcId="{C2828AA0-F89C-416F-AD00-59CDFEEBF448}" destId="{7B2AE7C5-F9C9-488C-86E4-2A26401FB61F}" srcOrd="0" destOrd="0" presId="urn:microsoft.com/office/officeart/2005/8/layout/hierarchy6"/>
    <dgm:cxn modelId="{6634A8E7-24BE-4DA9-8314-C0C5F7AEABA4}" type="presParOf" srcId="{C2828AA0-F89C-416F-AD00-59CDFEEBF448}" destId="{D83FF3A1-8E78-4102-8A67-E62E5801D650}" srcOrd="1" destOrd="0" presId="urn:microsoft.com/office/officeart/2005/8/layout/hierarchy6"/>
    <dgm:cxn modelId="{37D53366-5F18-4D46-8FF9-27B13FE12AD7}" type="presParOf" srcId="{D83FF3A1-8E78-4102-8A67-E62E5801D650}" destId="{0918017B-F36B-44F2-BAE0-68478DD0F100}" srcOrd="0" destOrd="0" presId="urn:microsoft.com/office/officeart/2005/8/layout/hierarchy6"/>
    <dgm:cxn modelId="{B2C6F6BE-F9DD-4FC7-958A-B5F6BDB7659F}" type="presParOf" srcId="{0918017B-F36B-44F2-BAE0-68478DD0F100}" destId="{FD2D48FA-58CB-4D2E-B9BD-FE883FD72F89}" srcOrd="0" destOrd="0" presId="urn:microsoft.com/office/officeart/2005/8/layout/hierarchy6"/>
    <dgm:cxn modelId="{60BE0CD4-47C4-4266-B7B8-BE01046424F5}" type="presParOf" srcId="{0918017B-F36B-44F2-BAE0-68478DD0F100}" destId="{7A78A4CF-2D30-4BA1-A9F5-70C5B8AF2314}" srcOrd="1" destOrd="0" presId="urn:microsoft.com/office/officeart/2005/8/layout/hierarchy6"/>
    <dgm:cxn modelId="{E342294F-1FC9-4748-B1A6-315071148036}" type="presParOf" srcId="{7A78A4CF-2D30-4BA1-A9F5-70C5B8AF2314}" destId="{9DE2C90B-73A8-4C3C-83CD-BF306D07233A}" srcOrd="0" destOrd="0" presId="urn:microsoft.com/office/officeart/2005/8/layout/hierarchy6"/>
    <dgm:cxn modelId="{B3A0593B-B643-487E-BF0E-ABF17ACBA428}" type="presParOf" srcId="{7A78A4CF-2D30-4BA1-A9F5-70C5B8AF2314}" destId="{D4E234DC-29E3-4EFB-BF16-B139052A28B1}" srcOrd="1" destOrd="0" presId="urn:microsoft.com/office/officeart/2005/8/layout/hierarchy6"/>
    <dgm:cxn modelId="{402A0A55-7F95-44AC-BD1E-24D759982219}" type="presParOf" srcId="{D4E234DC-29E3-4EFB-BF16-B139052A28B1}" destId="{E1BBAEF9-6DFF-4870-A50F-6607390B60EA}" srcOrd="0" destOrd="0" presId="urn:microsoft.com/office/officeart/2005/8/layout/hierarchy6"/>
    <dgm:cxn modelId="{F301B6C3-644C-4791-8413-DFFB5AA9316A}" type="presParOf" srcId="{D4E234DC-29E3-4EFB-BF16-B139052A28B1}" destId="{6A12130F-1AC5-4377-965E-4545B4161DD6}" srcOrd="1" destOrd="0" presId="urn:microsoft.com/office/officeart/2005/8/layout/hierarchy6"/>
    <dgm:cxn modelId="{77A54277-460F-47BC-A219-21B559327C38}" type="presParOf" srcId="{6A12130F-1AC5-4377-965E-4545B4161DD6}" destId="{83D573C7-7348-4761-B409-02139717C4D9}" srcOrd="0" destOrd="0" presId="urn:microsoft.com/office/officeart/2005/8/layout/hierarchy6"/>
    <dgm:cxn modelId="{4EA52AA4-AD44-4723-8467-339E1EEBDE4D}" type="presParOf" srcId="{6A12130F-1AC5-4377-965E-4545B4161DD6}" destId="{B80539BD-4AF3-4FE0-B5A6-96B21DC512BC}" srcOrd="1" destOrd="0" presId="urn:microsoft.com/office/officeart/2005/8/layout/hierarchy6"/>
    <dgm:cxn modelId="{AAF1D0BD-F76F-4734-A001-2251D9B22AAC}" type="presParOf" srcId="{B80539BD-4AF3-4FE0-B5A6-96B21DC512BC}" destId="{496E90C0-B06D-47D6-A5CC-209E6914D66B}" srcOrd="0" destOrd="0" presId="urn:microsoft.com/office/officeart/2005/8/layout/hierarchy6"/>
    <dgm:cxn modelId="{4F9B0FEE-FFC0-4A62-BF10-9033D1B66BED}" type="presParOf" srcId="{B80539BD-4AF3-4FE0-B5A6-96B21DC512BC}" destId="{D1FAD0C3-0AA3-4401-82EC-DA7F16CB759B}" srcOrd="1" destOrd="0" presId="urn:microsoft.com/office/officeart/2005/8/layout/hierarchy6"/>
    <dgm:cxn modelId="{4CE805DF-410B-4FA6-AED2-CDD42BC61506}" type="presParOf" srcId="{D1FAD0C3-0AA3-4401-82EC-DA7F16CB759B}" destId="{A27BC262-CAD3-4B51-B17E-9258C38C0799}" srcOrd="0" destOrd="0" presId="urn:microsoft.com/office/officeart/2005/8/layout/hierarchy6"/>
    <dgm:cxn modelId="{E5F8683E-0FB5-46F5-8BDE-EB91B100DB32}" type="presParOf" srcId="{D1FAD0C3-0AA3-4401-82EC-DA7F16CB759B}" destId="{EB4EBD9A-1673-402B-9BEE-303B9EAF2370}" srcOrd="1" destOrd="0" presId="urn:microsoft.com/office/officeart/2005/8/layout/hierarchy6"/>
    <dgm:cxn modelId="{E402937F-9893-4A52-A157-C07B4491A1A9}" type="presParOf" srcId="{EB4EBD9A-1673-402B-9BEE-303B9EAF2370}" destId="{453C855D-E652-4E00-9ADA-5E8AA0824B9C}" srcOrd="0" destOrd="0" presId="urn:microsoft.com/office/officeart/2005/8/layout/hierarchy6"/>
    <dgm:cxn modelId="{F0450F2A-5610-4EC8-8240-C1A50EA0CFB0}" type="presParOf" srcId="{EB4EBD9A-1673-402B-9BEE-303B9EAF2370}" destId="{AEDEFED6-A06B-406C-908F-0D491D138844}" srcOrd="1" destOrd="0" presId="urn:microsoft.com/office/officeart/2005/8/layout/hierarchy6"/>
    <dgm:cxn modelId="{F267CC62-A4DA-4261-86E2-3175A78AF982}" type="presParOf" srcId="{AEDEFED6-A06B-406C-908F-0D491D138844}" destId="{61202A5D-375C-4C4C-BF32-C799D43816F7}" srcOrd="0" destOrd="0" presId="urn:microsoft.com/office/officeart/2005/8/layout/hierarchy6"/>
    <dgm:cxn modelId="{8306EE50-5990-40D5-91A9-8FBD07BD9DD8}" type="presParOf" srcId="{AEDEFED6-A06B-406C-908F-0D491D138844}" destId="{03F946A8-BFAC-4807-967A-9A73CF6898B8}" srcOrd="1" destOrd="0" presId="urn:microsoft.com/office/officeart/2005/8/layout/hierarchy6"/>
    <dgm:cxn modelId="{5DDABA70-80A3-469C-B57B-12138BDA98FC}" type="presParOf" srcId="{03F946A8-BFAC-4807-967A-9A73CF6898B8}" destId="{92011CE9-2A25-452D-8CAD-AEA05E4380DE}" srcOrd="0" destOrd="0" presId="urn:microsoft.com/office/officeart/2005/8/layout/hierarchy6"/>
    <dgm:cxn modelId="{9350D956-97BE-4FBD-9C5A-E92E29327FAD}" type="presParOf" srcId="{03F946A8-BFAC-4807-967A-9A73CF6898B8}" destId="{DF08E10F-361F-42D8-8ED4-C5D9D4254477}" srcOrd="1" destOrd="0" presId="urn:microsoft.com/office/officeart/2005/8/layout/hierarchy6"/>
    <dgm:cxn modelId="{90BA63A6-13AE-4792-80CB-FBBE524A3CB8}" type="presParOf" srcId="{AEDEFED6-A06B-406C-908F-0D491D138844}" destId="{1A895B18-67E3-409D-A390-6DA628F3321D}" srcOrd="2" destOrd="0" presId="urn:microsoft.com/office/officeart/2005/8/layout/hierarchy6"/>
    <dgm:cxn modelId="{684402F3-C6C3-4913-BC3C-60FFBD4C07FD}" type="presParOf" srcId="{AEDEFED6-A06B-406C-908F-0D491D138844}" destId="{237D422D-2053-4900-9A2D-5796CFBEBE92}" srcOrd="3" destOrd="0" presId="urn:microsoft.com/office/officeart/2005/8/layout/hierarchy6"/>
    <dgm:cxn modelId="{B62DD175-847F-4790-9CC9-6E77C744482D}" type="presParOf" srcId="{237D422D-2053-4900-9A2D-5796CFBEBE92}" destId="{B7A17207-5135-42CF-AC56-FA90C2446849}" srcOrd="0" destOrd="0" presId="urn:microsoft.com/office/officeart/2005/8/layout/hierarchy6"/>
    <dgm:cxn modelId="{EBAA3B74-22BD-4910-9D3E-49171BDF9DB7}" type="presParOf" srcId="{237D422D-2053-4900-9A2D-5796CFBEBE92}" destId="{3E2883EB-CE13-4D36-9BC8-31145FD1B41E}" srcOrd="1" destOrd="0" presId="urn:microsoft.com/office/officeart/2005/8/layout/hierarchy6"/>
    <dgm:cxn modelId="{419760E7-A300-41D3-A3BB-2F68D63CE4C0}" type="presParOf" srcId="{D1FAD0C3-0AA3-4401-82EC-DA7F16CB759B}" destId="{8982ECE8-A861-4E8D-92E6-59FCD878606A}" srcOrd="2" destOrd="0" presId="urn:microsoft.com/office/officeart/2005/8/layout/hierarchy6"/>
    <dgm:cxn modelId="{565B8933-10A4-4415-8F0B-A2CCC929E47C}" type="presParOf" srcId="{D1FAD0C3-0AA3-4401-82EC-DA7F16CB759B}" destId="{849FA773-EBF3-497E-867A-982B1D3840BE}" srcOrd="3" destOrd="0" presId="urn:microsoft.com/office/officeart/2005/8/layout/hierarchy6"/>
    <dgm:cxn modelId="{5A08AA06-B9D6-4896-A612-0F95B35A6405}" type="presParOf" srcId="{849FA773-EBF3-497E-867A-982B1D3840BE}" destId="{584AA53A-EEC8-421D-94F1-96F6A6CD5512}" srcOrd="0" destOrd="0" presId="urn:microsoft.com/office/officeart/2005/8/layout/hierarchy6"/>
    <dgm:cxn modelId="{63D47B9D-9E1D-4C72-B5FA-681E5794B5D3}" type="presParOf" srcId="{849FA773-EBF3-497E-867A-982B1D3840BE}" destId="{AEC6DD4A-3DC3-4D85-8C8D-616FDB45B0EB}" srcOrd="1" destOrd="0" presId="urn:microsoft.com/office/officeart/2005/8/layout/hierarchy6"/>
    <dgm:cxn modelId="{88D3A933-D564-4CAC-A183-6688ED0DBB07}" type="presParOf" srcId="{AEC6DD4A-3DC3-4D85-8C8D-616FDB45B0EB}" destId="{F61F6D04-B094-48E4-AB0D-4CD9CDDA2EA4}" srcOrd="0" destOrd="0" presId="urn:microsoft.com/office/officeart/2005/8/layout/hierarchy6"/>
    <dgm:cxn modelId="{79DFD2BD-B307-4850-8D35-8E052E5A65D1}" type="presParOf" srcId="{AEC6DD4A-3DC3-4D85-8C8D-616FDB45B0EB}" destId="{D808D3F2-7F46-4407-B8D3-122AF413F596}" srcOrd="1" destOrd="0" presId="urn:microsoft.com/office/officeart/2005/8/layout/hierarchy6"/>
    <dgm:cxn modelId="{0D0751E4-B30F-46D1-B253-333DC6734187}" type="presParOf" srcId="{D808D3F2-7F46-4407-B8D3-122AF413F596}" destId="{B261BA91-86FB-4B34-AA86-F2B4F6798F6E}" srcOrd="0" destOrd="0" presId="urn:microsoft.com/office/officeart/2005/8/layout/hierarchy6"/>
    <dgm:cxn modelId="{EB365F7C-2683-4B0D-9389-B0D3C9996162}" type="presParOf" srcId="{D808D3F2-7F46-4407-B8D3-122AF413F596}" destId="{EEDA3F6E-A7E6-478F-80E0-9AA07842C8D4}" srcOrd="1" destOrd="0" presId="urn:microsoft.com/office/officeart/2005/8/layout/hierarchy6"/>
    <dgm:cxn modelId="{3246D300-AF96-435D-B448-0AD909BA5134}" type="presParOf" srcId="{AEC6DD4A-3DC3-4D85-8C8D-616FDB45B0EB}" destId="{107CEE00-45AB-4D38-95E7-4CC650886C9C}" srcOrd="2" destOrd="0" presId="urn:microsoft.com/office/officeart/2005/8/layout/hierarchy6"/>
    <dgm:cxn modelId="{71BBFD22-3428-4DBC-8604-C8B480C99DD7}" type="presParOf" srcId="{AEC6DD4A-3DC3-4D85-8C8D-616FDB45B0EB}" destId="{24BA29D7-0E71-4DD8-8AAA-379113A6609C}" srcOrd="3" destOrd="0" presId="urn:microsoft.com/office/officeart/2005/8/layout/hierarchy6"/>
    <dgm:cxn modelId="{5DF8EF46-93CE-4921-9C22-B1DA50C161C1}" type="presParOf" srcId="{24BA29D7-0E71-4DD8-8AAA-379113A6609C}" destId="{5BF46FED-B1A6-43CF-8C7F-3BEE96901BE9}" srcOrd="0" destOrd="0" presId="urn:microsoft.com/office/officeart/2005/8/layout/hierarchy6"/>
    <dgm:cxn modelId="{BC80C94D-4CB7-462D-BF17-FABBF55416C5}" type="presParOf" srcId="{24BA29D7-0E71-4DD8-8AAA-379113A6609C}" destId="{CA489888-8C9E-4859-A373-C02334ADBF15}" srcOrd="1" destOrd="0" presId="urn:microsoft.com/office/officeart/2005/8/layout/hierarchy6"/>
    <dgm:cxn modelId="{043B6ACE-EDC9-4B59-BE4F-5440360AF776}" type="presParOf" srcId="{6A12130F-1AC5-4377-965E-4545B4161DD6}" destId="{6EE8102D-C704-4D81-A93B-745DB7C9A883}" srcOrd="2" destOrd="0" presId="urn:microsoft.com/office/officeart/2005/8/layout/hierarchy6"/>
    <dgm:cxn modelId="{3610B58E-0D57-48E1-B456-99B4D1A17240}" type="presParOf" srcId="{6A12130F-1AC5-4377-965E-4545B4161DD6}" destId="{A090E89D-962B-47B1-B702-C61BFF5961BF}" srcOrd="3" destOrd="0" presId="urn:microsoft.com/office/officeart/2005/8/layout/hierarchy6"/>
    <dgm:cxn modelId="{196E2D9B-D719-4100-8B35-95B5DEA3E6E5}" type="presParOf" srcId="{A090E89D-962B-47B1-B702-C61BFF5961BF}" destId="{5A105182-564E-407B-A31A-3EC3C7DFFD6F}" srcOrd="0" destOrd="0" presId="urn:microsoft.com/office/officeart/2005/8/layout/hierarchy6"/>
    <dgm:cxn modelId="{2FD82757-58A7-4344-B272-DBD6F8C54D14}" type="presParOf" srcId="{A090E89D-962B-47B1-B702-C61BFF5961BF}" destId="{4579B4B2-6610-4FE2-A57A-CA211555540B}" srcOrd="1" destOrd="0" presId="urn:microsoft.com/office/officeart/2005/8/layout/hierarchy6"/>
    <dgm:cxn modelId="{9966BD53-CD5E-4442-BFE2-4B54756F613E}" type="presParOf" srcId="{4579B4B2-6610-4FE2-A57A-CA211555540B}" destId="{456BA895-0044-41A0-A7A9-81EB97237123}" srcOrd="0" destOrd="0" presId="urn:microsoft.com/office/officeart/2005/8/layout/hierarchy6"/>
    <dgm:cxn modelId="{9CD8B0C4-ECFA-4D8E-92DC-62FC36354D86}" type="presParOf" srcId="{4579B4B2-6610-4FE2-A57A-CA211555540B}" destId="{31E10C27-315F-4AF3-82FD-82C10635A072}" srcOrd="1" destOrd="0" presId="urn:microsoft.com/office/officeart/2005/8/layout/hierarchy6"/>
    <dgm:cxn modelId="{A1750FDB-D5C3-4A66-98BE-AE56D576BE16}" type="presParOf" srcId="{31E10C27-315F-4AF3-82FD-82C10635A072}" destId="{7F35F295-5C3E-4636-9ADA-CD2DD31F9C5C}" srcOrd="0" destOrd="0" presId="urn:microsoft.com/office/officeart/2005/8/layout/hierarchy6"/>
    <dgm:cxn modelId="{A22E9CB4-E153-4459-B43D-981B79A4820D}" type="presParOf" srcId="{31E10C27-315F-4AF3-82FD-82C10635A072}" destId="{A2C239D6-A06E-4F80-8AFC-38D11ABB4D5E}" srcOrd="1" destOrd="0" presId="urn:microsoft.com/office/officeart/2005/8/layout/hierarchy6"/>
    <dgm:cxn modelId="{30D12A4D-CFAE-4108-98AD-5E4EBA9C1822}" type="presParOf" srcId="{4579B4B2-6610-4FE2-A57A-CA211555540B}" destId="{691894D4-1F22-4C14-9665-F33DFA8ED819}" srcOrd="2" destOrd="0" presId="urn:microsoft.com/office/officeart/2005/8/layout/hierarchy6"/>
    <dgm:cxn modelId="{AD412639-D02D-4B40-940A-4D901861BB63}" type="presParOf" srcId="{4579B4B2-6610-4FE2-A57A-CA211555540B}" destId="{0AC0D644-75A7-4459-AD2D-E98B4D999CDE}" srcOrd="3" destOrd="0" presId="urn:microsoft.com/office/officeart/2005/8/layout/hierarchy6"/>
    <dgm:cxn modelId="{372B5BC1-BD92-4192-852F-511BE1066199}" type="presParOf" srcId="{0AC0D644-75A7-4459-AD2D-E98B4D999CDE}" destId="{4A4E5085-82D4-444B-9581-C721DC1F70F5}" srcOrd="0" destOrd="0" presId="urn:microsoft.com/office/officeart/2005/8/layout/hierarchy6"/>
    <dgm:cxn modelId="{0AEC518F-DCE7-45E8-B47C-39E9C58FE71B}" type="presParOf" srcId="{0AC0D644-75A7-4459-AD2D-E98B4D999CDE}" destId="{43A20FF8-218F-4391-8F6C-A3771E66A7EF}" srcOrd="1" destOrd="0" presId="urn:microsoft.com/office/officeart/2005/8/layout/hierarchy6"/>
    <dgm:cxn modelId="{EE2E4621-B3A3-41DB-82EF-211ACF11C1EF}" type="presParOf" srcId="{7A78A4CF-2D30-4BA1-A9F5-70C5B8AF2314}" destId="{46F3E969-0A3A-4D77-845E-5CD0899B730D}" srcOrd="2" destOrd="0" presId="urn:microsoft.com/office/officeart/2005/8/layout/hierarchy6"/>
    <dgm:cxn modelId="{89AB8024-7332-4D6A-8CDD-D3268F25FB47}" type="presParOf" srcId="{7A78A4CF-2D30-4BA1-A9F5-70C5B8AF2314}" destId="{4CF4A841-A856-49FE-B5EA-5B24F900A54C}" srcOrd="3" destOrd="0" presId="urn:microsoft.com/office/officeart/2005/8/layout/hierarchy6"/>
    <dgm:cxn modelId="{1FB20CED-1CF5-487C-AFE7-511DA890FD63}" type="presParOf" srcId="{4CF4A841-A856-49FE-B5EA-5B24F900A54C}" destId="{D4C6725C-4335-46C5-9730-B60A7D08F2FA}" srcOrd="0" destOrd="0" presId="urn:microsoft.com/office/officeart/2005/8/layout/hierarchy6"/>
    <dgm:cxn modelId="{62B8B03D-0A04-4423-ADE0-0333563EBC35}" type="presParOf" srcId="{4CF4A841-A856-49FE-B5EA-5B24F900A54C}" destId="{1776ED39-52C6-4E80-8673-9DA29B4E9103}" srcOrd="1" destOrd="0" presId="urn:microsoft.com/office/officeart/2005/8/layout/hierarchy6"/>
    <dgm:cxn modelId="{DA5763E4-F8AC-4413-8358-752A4F40CB13}" type="presParOf" srcId="{1776ED39-52C6-4E80-8673-9DA29B4E9103}" destId="{ED2A117B-7B53-41E8-98D6-EC7A29D7BB2A}" srcOrd="0" destOrd="0" presId="urn:microsoft.com/office/officeart/2005/8/layout/hierarchy6"/>
    <dgm:cxn modelId="{97AAED11-D3AE-43F0-9ECF-0BC44A92F030}" type="presParOf" srcId="{1776ED39-52C6-4E80-8673-9DA29B4E9103}" destId="{BBE63EC3-1E4C-4F9E-8E35-4F8D0770F4A5}" srcOrd="1" destOrd="0" presId="urn:microsoft.com/office/officeart/2005/8/layout/hierarchy6"/>
    <dgm:cxn modelId="{4EEAB432-D9A8-4BF7-A67A-F81A63B52420}" type="presParOf" srcId="{BBE63EC3-1E4C-4F9E-8E35-4F8D0770F4A5}" destId="{245F8698-19CE-4988-AF7C-88F438B26C3D}" srcOrd="0" destOrd="0" presId="urn:microsoft.com/office/officeart/2005/8/layout/hierarchy6"/>
    <dgm:cxn modelId="{DF41E4D4-2C1B-4844-B0F7-33D3A075F3A3}" type="presParOf" srcId="{BBE63EC3-1E4C-4F9E-8E35-4F8D0770F4A5}" destId="{4FC3A9F2-229A-4E3E-9FF4-17A93865451F}" srcOrd="1" destOrd="0" presId="urn:microsoft.com/office/officeart/2005/8/layout/hierarchy6"/>
    <dgm:cxn modelId="{C0E921B1-3EF0-4D67-A478-1E962E54EEA8}" type="presParOf" srcId="{4FC3A9F2-229A-4E3E-9FF4-17A93865451F}" destId="{C7E47DA5-3598-4A1A-876E-B1E39166E55C}" srcOrd="0" destOrd="0" presId="urn:microsoft.com/office/officeart/2005/8/layout/hierarchy6"/>
    <dgm:cxn modelId="{126C37F0-AF09-4F4D-BAE1-18F11D8CC67D}" type="presParOf" srcId="{4FC3A9F2-229A-4E3E-9FF4-17A93865451F}" destId="{7C0D9D8E-08A8-4947-BF51-DC276EB683E4}" srcOrd="1" destOrd="0" presId="urn:microsoft.com/office/officeart/2005/8/layout/hierarchy6"/>
    <dgm:cxn modelId="{D63FF381-4C1E-4522-88B4-833C09018278}" type="presParOf" srcId="{7C0D9D8E-08A8-4947-BF51-DC276EB683E4}" destId="{D07EC4F7-ADBE-4DFA-972E-4C24D46FE817}" srcOrd="0" destOrd="0" presId="urn:microsoft.com/office/officeart/2005/8/layout/hierarchy6"/>
    <dgm:cxn modelId="{F4A2AA1C-1A8D-4BDD-9E69-7C6E081DA577}" type="presParOf" srcId="{7C0D9D8E-08A8-4947-BF51-DC276EB683E4}" destId="{E312D002-827F-49AF-93FC-21BBFC1EC30A}" srcOrd="1" destOrd="0" presId="urn:microsoft.com/office/officeart/2005/8/layout/hierarchy6"/>
    <dgm:cxn modelId="{D3C51507-4704-470F-8B6E-02D4EB2EAA9D}" type="presParOf" srcId="{4FC3A9F2-229A-4E3E-9FF4-17A93865451F}" destId="{829179CA-3992-4BDE-B367-0DE1D098A793}" srcOrd="2" destOrd="0" presId="urn:microsoft.com/office/officeart/2005/8/layout/hierarchy6"/>
    <dgm:cxn modelId="{7D8B2C38-655B-4A4D-A9D2-6D75F7C7102B}" type="presParOf" srcId="{4FC3A9F2-229A-4E3E-9FF4-17A93865451F}" destId="{8483D51E-9949-423E-9C6D-81626DD4DDBB}" srcOrd="3" destOrd="0" presId="urn:microsoft.com/office/officeart/2005/8/layout/hierarchy6"/>
    <dgm:cxn modelId="{7145677F-0EE4-440A-B67B-B0E3B321B59F}" type="presParOf" srcId="{8483D51E-9949-423E-9C6D-81626DD4DDBB}" destId="{B3D39BE1-AC2B-4E14-B233-CE2F757A1F74}" srcOrd="0" destOrd="0" presId="urn:microsoft.com/office/officeart/2005/8/layout/hierarchy6"/>
    <dgm:cxn modelId="{9F0F20EB-8AFE-42B0-AAED-E8B57C9E5596}" type="presParOf" srcId="{8483D51E-9949-423E-9C6D-81626DD4DDBB}" destId="{19094E86-2E8B-4E77-82BD-5BD476F8A393}" srcOrd="1" destOrd="0" presId="urn:microsoft.com/office/officeart/2005/8/layout/hierarchy6"/>
    <dgm:cxn modelId="{15FC9B42-6382-4D64-9E9D-99BFF659798C}" type="presParOf" srcId="{1776ED39-52C6-4E80-8673-9DA29B4E9103}" destId="{3C10A30F-77BA-4540-A6A4-FF5694C8266B}" srcOrd="2" destOrd="0" presId="urn:microsoft.com/office/officeart/2005/8/layout/hierarchy6"/>
    <dgm:cxn modelId="{816483B1-76D0-43B1-B7D4-0F42F7AE1C64}" type="presParOf" srcId="{1776ED39-52C6-4E80-8673-9DA29B4E9103}" destId="{6BC47330-1917-46C0-80C4-9A48EAA93A80}" srcOrd="3" destOrd="0" presId="urn:microsoft.com/office/officeart/2005/8/layout/hierarchy6"/>
    <dgm:cxn modelId="{14BD1C2A-D123-4F1F-B710-B857556D34B8}" type="presParOf" srcId="{6BC47330-1917-46C0-80C4-9A48EAA93A80}" destId="{10122ABC-0B8D-4689-B7E2-3D6BD8073EC2}" srcOrd="0" destOrd="0" presId="urn:microsoft.com/office/officeart/2005/8/layout/hierarchy6"/>
    <dgm:cxn modelId="{C0E70128-E916-4E73-B7CB-91182DDB3456}" type="presParOf" srcId="{6BC47330-1917-46C0-80C4-9A48EAA93A80}" destId="{2038A183-43C4-4EB4-96B2-9B1CDE7D8D9E}" srcOrd="1" destOrd="0" presId="urn:microsoft.com/office/officeart/2005/8/layout/hierarchy6"/>
    <dgm:cxn modelId="{D7E542AA-5D32-4CFD-9C38-71BA945CC9AA}" type="presParOf" srcId="{2038A183-43C4-4EB4-96B2-9B1CDE7D8D9E}" destId="{D6A2E606-6103-4755-9966-3CB213FE6635}" srcOrd="0" destOrd="0" presId="urn:microsoft.com/office/officeart/2005/8/layout/hierarchy6"/>
    <dgm:cxn modelId="{6275FA55-E363-410B-87FB-2CD6112131B2}" type="presParOf" srcId="{2038A183-43C4-4EB4-96B2-9B1CDE7D8D9E}" destId="{185C2767-5210-45F7-A788-3FCEAB10F5C9}" srcOrd="1" destOrd="0" presId="urn:microsoft.com/office/officeart/2005/8/layout/hierarchy6"/>
    <dgm:cxn modelId="{95D6B528-B3AC-4DDE-BCAB-8EDFDDAF9560}" type="presParOf" srcId="{185C2767-5210-45F7-A788-3FCEAB10F5C9}" destId="{67058E90-47AD-41A7-AD74-DA7B75C0B495}" srcOrd="0" destOrd="0" presId="urn:microsoft.com/office/officeart/2005/8/layout/hierarchy6"/>
    <dgm:cxn modelId="{229E9832-F47F-43C4-A9F5-05D97DE23A96}" type="presParOf" srcId="{185C2767-5210-45F7-A788-3FCEAB10F5C9}" destId="{E87D738F-1F38-476C-AB83-B052EEC8C21E}" srcOrd="1" destOrd="0" presId="urn:microsoft.com/office/officeart/2005/8/layout/hierarchy6"/>
    <dgm:cxn modelId="{7795686C-DF27-4FA6-9D19-7696D7F54FFD}" type="presParOf" srcId="{2038A183-43C4-4EB4-96B2-9B1CDE7D8D9E}" destId="{9D0D3D6A-6C17-45A3-80EC-9375874BB7C0}" srcOrd="2" destOrd="0" presId="urn:microsoft.com/office/officeart/2005/8/layout/hierarchy6"/>
    <dgm:cxn modelId="{DB7CF024-93F9-4C3A-8513-B789569FCC91}" type="presParOf" srcId="{2038A183-43C4-4EB4-96B2-9B1CDE7D8D9E}" destId="{B1FF8397-6959-4E55-A5FD-B10866B0B7E3}" srcOrd="3" destOrd="0" presId="urn:microsoft.com/office/officeart/2005/8/layout/hierarchy6"/>
    <dgm:cxn modelId="{33E604CF-FA4B-4780-847A-888D85F2307C}" type="presParOf" srcId="{B1FF8397-6959-4E55-A5FD-B10866B0B7E3}" destId="{AAB41832-8EC7-4CF6-A1F2-56CEE4ACFEA5}" srcOrd="0" destOrd="0" presId="urn:microsoft.com/office/officeart/2005/8/layout/hierarchy6"/>
    <dgm:cxn modelId="{8EC70706-19D5-420C-B693-9D444A5609E1}" type="presParOf" srcId="{B1FF8397-6959-4E55-A5FD-B10866B0B7E3}" destId="{02F16CF7-CA8F-4BBC-8A31-E3B5A5F2B168}" srcOrd="1" destOrd="0" presId="urn:microsoft.com/office/officeart/2005/8/layout/hierarchy6"/>
    <dgm:cxn modelId="{640EC623-0F9B-4E44-A66A-EB65C408C943}" type="presParOf" srcId="{21052770-51C4-49E3-8D96-025697A894AF}" destId="{2ECD1859-472C-47FB-BDB7-FDAE536FB9D5}" srcOrd="1" destOrd="0" presId="urn:microsoft.com/office/officeart/2005/8/layout/hierarchy6"/>
    <dgm:cxn modelId="{E646ED67-E28E-4E4C-B7DF-483D5DD6A870}" type="presParOf" srcId="{2ECD1859-472C-47FB-BDB7-FDAE536FB9D5}" destId="{C243DC11-5CBA-407D-BC4C-6C202E8DA5F4}" srcOrd="0" destOrd="0" presId="urn:microsoft.com/office/officeart/2005/8/layout/hierarchy6"/>
    <dgm:cxn modelId="{B516463A-61A8-4C38-ABBB-FC9C98F4F44A}" type="presParOf" srcId="{C243DC11-5CBA-407D-BC4C-6C202E8DA5F4}" destId="{85F17CB6-3E72-495C-9BB6-C7DFAD6A2546}" srcOrd="0" destOrd="0" presId="urn:microsoft.com/office/officeart/2005/8/layout/hierarchy6"/>
    <dgm:cxn modelId="{82429724-0E63-4FBC-B409-210A935E3AAA}" type="presParOf" srcId="{C243DC11-5CBA-407D-BC4C-6C202E8DA5F4}" destId="{737EA053-34DE-45E6-97E8-47CA91D5FC33}" srcOrd="1" destOrd="0" presId="urn:microsoft.com/office/officeart/2005/8/layout/hierarchy6"/>
    <dgm:cxn modelId="{F2D66151-1D0F-41AE-B968-472FB6DFB551}" type="presParOf" srcId="{2ECD1859-472C-47FB-BDB7-FDAE536FB9D5}" destId="{3CF7EB10-7363-4061-AB53-E1904EE738AC}" srcOrd="1" destOrd="0" presId="urn:microsoft.com/office/officeart/2005/8/layout/hierarchy6"/>
    <dgm:cxn modelId="{DE873AE6-CF39-45B6-93CD-5E0C73EBEB99}" type="presParOf" srcId="{3CF7EB10-7363-4061-AB53-E1904EE738AC}" destId="{F87FC83B-F484-45B9-87A9-530AF43D7D93}" srcOrd="0" destOrd="0" presId="urn:microsoft.com/office/officeart/2005/8/layout/hierarchy6"/>
    <dgm:cxn modelId="{E0730EB7-9AE0-4C18-B0BE-AAFA210615C1}" type="presParOf" srcId="{2ECD1859-472C-47FB-BDB7-FDAE536FB9D5}" destId="{FFA42DB7-A155-4755-81B6-E2D9C79D0518}" srcOrd="2" destOrd="0" presId="urn:microsoft.com/office/officeart/2005/8/layout/hierarchy6"/>
    <dgm:cxn modelId="{C4B97098-887C-4176-B690-7BB545B50790}" type="presParOf" srcId="{FFA42DB7-A155-4755-81B6-E2D9C79D0518}" destId="{49B8CBC1-5D0E-4820-B841-50DF383B6E08}" srcOrd="0" destOrd="0" presId="urn:microsoft.com/office/officeart/2005/8/layout/hierarchy6"/>
    <dgm:cxn modelId="{B9998115-8C81-4C12-AE97-2340A59F57A3}" type="presParOf" srcId="{FFA42DB7-A155-4755-81B6-E2D9C79D0518}" destId="{F1FBBBF8-EDD5-4726-8619-F1518DA1F556}" srcOrd="1" destOrd="0" presId="urn:microsoft.com/office/officeart/2005/8/layout/hierarchy6"/>
    <dgm:cxn modelId="{980AC41C-364D-4113-B855-1FA0F48B3EDC}" type="presParOf" srcId="{2ECD1859-472C-47FB-BDB7-FDAE536FB9D5}" destId="{F38F8D6C-A2A3-4940-A9B1-159592F4F77A}" srcOrd="3" destOrd="0" presId="urn:microsoft.com/office/officeart/2005/8/layout/hierarchy6"/>
    <dgm:cxn modelId="{D7E695F3-7966-4EE3-8965-2E04677015B0}" type="presParOf" srcId="{F38F8D6C-A2A3-4940-A9B1-159592F4F77A}" destId="{F2230461-97D7-43BA-9666-99B5F515D2F9}" srcOrd="0" destOrd="0" presId="urn:microsoft.com/office/officeart/2005/8/layout/hierarchy6"/>
    <dgm:cxn modelId="{034FA2F0-6E52-491C-BD3B-B9ED86C784FC}" type="presParOf" srcId="{2ECD1859-472C-47FB-BDB7-FDAE536FB9D5}" destId="{357946EE-7C28-49DC-A4C3-CF7C30876A8D}" srcOrd="4" destOrd="0" presId="urn:microsoft.com/office/officeart/2005/8/layout/hierarchy6"/>
    <dgm:cxn modelId="{1925AA62-7B12-4313-B0FD-DA5E93101C0C}" type="presParOf" srcId="{357946EE-7C28-49DC-A4C3-CF7C30876A8D}" destId="{F3B744C3-E18C-4E43-AA7B-C4081323BADD}" srcOrd="0" destOrd="0" presId="urn:microsoft.com/office/officeart/2005/8/layout/hierarchy6"/>
    <dgm:cxn modelId="{B4778299-2BAF-4BEA-82EB-1642C8B141D2}" type="presParOf" srcId="{357946EE-7C28-49DC-A4C3-CF7C30876A8D}" destId="{C63E5245-9EEB-4C19-935F-9765E5B526B8}" srcOrd="1" destOrd="0" presId="urn:microsoft.com/office/officeart/2005/8/layout/hierarchy6"/>
    <dgm:cxn modelId="{5465ED9F-A1AD-44F9-A681-2B2F21F49DEB}" type="presParOf" srcId="{2ECD1859-472C-47FB-BDB7-FDAE536FB9D5}" destId="{093E0B18-205A-4CC8-ADE4-508C1F3983AD}" srcOrd="5" destOrd="0" presId="urn:microsoft.com/office/officeart/2005/8/layout/hierarchy6"/>
    <dgm:cxn modelId="{D189C336-C452-4600-80B5-95555162909C}" type="presParOf" srcId="{093E0B18-205A-4CC8-ADE4-508C1F3983AD}" destId="{6EDE081B-4BFA-4473-9E1A-01ACD786687B}" srcOrd="0" destOrd="0" presId="urn:microsoft.com/office/officeart/2005/8/layout/hierarchy6"/>
    <dgm:cxn modelId="{03ED5332-23E6-4EF5-9AFB-8B7D9908D245}" type="presParOf" srcId="{2ECD1859-472C-47FB-BDB7-FDAE536FB9D5}" destId="{C9437F44-082F-4445-801E-33693FF89F00}" srcOrd="6" destOrd="0" presId="urn:microsoft.com/office/officeart/2005/8/layout/hierarchy6"/>
    <dgm:cxn modelId="{9C4C3097-82F7-42A8-A3FB-0E80672B886A}" type="presParOf" srcId="{C9437F44-082F-4445-801E-33693FF89F00}" destId="{F497D756-68D5-4336-BEB0-69EA27145FE7}" srcOrd="0" destOrd="0" presId="urn:microsoft.com/office/officeart/2005/8/layout/hierarchy6"/>
    <dgm:cxn modelId="{811AA3B5-D3B2-4443-8F4F-B62B990C345D}" type="presParOf" srcId="{C9437F44-082F-4445-801E-33693FF89F00}" destId="{6C4BC486-F095-4777-AFA4-679ECFC57F17}" srcOrd="1" destOrd="0" presId="urn:microsoft.com/office/officeart/2005/8/layout/hierarchy6"/>
    <dgm:cxn modelId="{0636EF02-2934-4234-9AB9-4D2B2628E492}" type="presParOf" srcId="{2ECD1859-472C-47FB-BDB7-FDAE536FB9D5}" destId="{3F54FC1F-5B7F-4D1D-B19F-8E8B9BF04459}" srcOrd="7" destOrd="0" presId="urn:microsoft.com/office/officeart/2005/8/layout/hierarchy6"/>
    <dgm:cxn modelId="{07278C5A-0B8D-4248-8DB8-527854CEB1C6}" type="presParOf" srcId="{3F54FC1F-5B7F-4D1D-B19F-8E8B9BF04459}" destId="{007656BA-908C-49EF-9503-F3F1F2429306}" srcOrd="0" destOrd="0" presId="urn:microsoft.com/office/officeart/2005/8/layout/hierarchy6"/>
    <dgm:cxn modelId="{B4BA3551-7090-45DC-83BB-B28402B971F5}" type="presParOf" srcId="{2ECD1859-472C-47FB-BDB7-FDAE536FB9D5}" destId="{5B95D1C6-AD45-40AC-B092-10E0540938BB}" srcOrd="8" destOrd="0" presId="urn:microsoft.com/office/officeart/2005/8/layout/hierarchy6"/>
    <dgm:cxn modelId="{E36EC3C8-DB0F-4A36-9CBC-EDECC1D72B1C}" type="presParOf" srcId="{5B95D1C6-AD45-40AC-B092-10E0540938BB}" destId="{82AD6E4B-09F7-4BCE-9CB3-F695119DC554}" srcOrd="0" destOrd="0" presId="urn:microsoft.com/office/officeart/2005/8/layout/hierarchy6"/>
    <dgm:cxn modelId="{150739B6-B8C4-455B-830B-68D1F35444DE}" type="presParOf" srcId="{5B95D1C6-AD45-40AC-B092-10E0540938BB}" destId="{FCC20FA5-C40A-4A86-B325-1AF7978E3E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A7EDE-9B87-414C-9053-D2B287A575F7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22649-D109-491E-9B13-C87AE91085DA}">
      <dgm:prSet phldrT="[Text]" custT="1"/>
      <dgm:spPr/>
      <dgm:t>
        <a:bodyPr/>
        <a:lstStyle/>
        <a:p>
          <a:pPr algn="ctr"/>
          <a:r>
            <a:rPr lang="en-US" sz="1800" dirty="0" smtClean="0"/>
            <a:t>n</a:t>
          </a:r>
          <a:endParaRPr lang="en-US" sz="1800" dirty="0"/>
        </a:p>
      </dgm:t>
    </dgm:pt>
    <dgm:pt modelId="{C271541F-1824-475F-9E76-C2522D5AE772}" type="parTrans" cxnId="{35F248C1-D5DA-4671-88D5-E1617CC987E0}">
      <dgm:prSet/>
      <dgm:spPr/>
      <dgm:t>
        <a:bodyPr/>
        <a:lstStyle/>
        <a:p>
          <a:pPr algn="ctr"/>
          <a:endParaRPr lang="en-US"/>
        </a:p>
      </dgm:t>
    </dgm:pt>
    <dgm:pt modelId="{38213126-1BCC-4ED5-A33D-F95577E80503}" type="sibTrans" cxnId="{35F248C1-D5DA-4671-88D5-E1617CC987E0}">
      <dgm:prSet/>
      <dgm:spPr/>
      <dgm:t>
        <a:bodyPr/>
        <a:lstStyle/>
        <a:p>
          <a:pPr algn="ctr"/>
          <a:endParaRPr lang="en-US"/>
        </a:p>
      </dgm:t>
    </dgm:pt>
    <dgm:pt modelId="{A269F954-AC33-4922-B583-3F395AA6AE90}">
      <dgm:prSet phldrT="[Text]" custT="1"/>
      <dgm:spPr/>
      <dgm:t>
        <a:bodyPr/>
        <a:lstStyle/>
        <a:p>
          <a:pPr algn="ctr"/>
          <a:r>
            <a:rPr lang="en-US" sz="1800" dirty="0" smtClean="0"/>
            <a:t>n-1</a:t>
          </a:r>
          <a:endParaRPr lang="en-US" sz="1800" dirty="0"/>
        </a:p>
      </dgm:t>
    </dgm:pt>
    <dgm:pt modelId="{555B587D-B321-4368-AEC9-E579A935BFD2}" type="parTrans" cxnId="{EE34C39F-C5BE-4508-9B08-65B337F38176}">
      <dgm:prSet/>
      <dgm:spPr/>
      <dgm:t>
        <a:bodyPr/>
        <a:lstStyle/>
        <a:p>
          <a:pPr algn="ctr"/>
          <a:endParaRPr lang="en-US"/>
        </a:p>
      </dgm:t>
    </dgm:pt>
    <dgm:pt modelId="{9828AA9B-3451-4A8E-86FF-038194F2EDD5}" type="sibTrans" cxnId="{EE34C39F-C5BE-4508-9B08-65B337F38176}">
      <dgm:prSet/>
      <dgm:spPr/>
      <dgm:t>
        <a:bodyPr/>
        <a:lstStyle/>
        <a:p>
          <a:pPr algn="ctr"/>
          <a:endParaRPr lang="en-US"/>
        </a:p>
      </dgm:t>
    </dgm:pt>
    <dgm:pt modelId="{7EE7FFA6-252E-4BC4-97F9-22C696BA91CD}">
      <dgm:prSet phldrT="[Text]" custT="1"/>
      <dgm:spPr/>
      <dgm:t>
        <a:bodyPr/>
        <a:lstStyle/>
        <a:p>
          <a:pPr algn="ctr"/>
          <a:r>
            <a:rPr lang="en-US" sz="1800" dirty="0" smtClean="0"/>
            <a:t>n-2</a:t>
          </a:r>
          <a:endParaRPr lang="en-US" sz="1800" dirty="0"/>
        </a:p>
      </dgm:t>
    </dgm:pt>
    <dgm:pt modelId="{961EDFAA-66A9-4A0D-BD2E-DC4F5FF76CC8}" type="parTrans" cxnId="{E1502309-1A15-449E-A413-1CCA0D5A1C96}">
      <dgm:prSet/>
      <dgm:spPr/>
      <dgm:t>
        <a:bodyPr/>
        <a:lstStyle/>
        <a:p>
          <a:pPr algn="ctr"/>
          <a:endParaRPr lang="en-US"/>
        </a:p>
      </dgm:t>
    </dgm:pt>
    <dgm:pt modelId="{2E68745D-7C6B-4B7D-BAA7-30B8F150EDB8}" type="sibTrans" cxnId="{E1502309-1A15-449E-A413-1CCA0D5A1C96}">
      <dgm:prSet/>
      <dgm:spPr/>
      <dgm:t>
        <a:bodyPr/>
        <a:lstStyle/>
        <a:p>
          <a:pPr algn="ctr"/>
          <a:endParaRPr lang="en-US"/>
        </a:p>
      </dgm:t>
    </dgm:pt>
    <dgm:pt modelId="{6D208169-DE05-41A6-8DFC-106C5E98130B}">
      <dgm:prSet phldrT="[Text]" custT="1"/>
      <dgm:spPr/>
      <dgm:t>
        <a:bodyPr/>
        <a:lstStyle/>
        <a:p>
          <a:pPr algn="ctr"/>
          <a:r>
            <a:rPr lang="en-US" sz="1800" dirty="0" smtClean="0"/>
            <a:t>…</a:t>
          </a:r>
          <a:endParaRPr lang="en-US" sz="1800" dirty="0"/>
        </a:p>
      </dgm:t>
    </dgm:pt>
    <dgm:pt modelId="{931D0787-699C-4AB4-AD14-0A82D71D6DC0}" type="parTrans" cxnId="{781C6E10-03FB-47F0-86E6-3217DE531ACF}">
      <dgm:prSet/>
      <dgm:spPr/>
      <dgm:t>
        <a:bodyPr/>
        <a:lstStyle/>
        <a:p>
          <a:pPr algn="ctr"/>
          <a:endParaRPr lang="en-US"/>
        </a:p>
      </dgm:t>
    </dgm:pt>
    <dgm:pt modelId="{41E1AA3A-EEA3-48B9-8FB9-7B8D52FBFB22}" type="sibTrans" cxnId="{781C6E10-03FB-47F0-86E6-3217DE531ACF}">
      <dgm:prSet/>
      <dgm:spPr/>
      <dgm:t>
        <a:bodyPr/>
        <a:lstStyle/>
        <a:p>
          <a:pPr algn="ctr"/>
          <a:endParaRPr lang="en-US"/>
        </a:p>
      </dgm:t>
    </dgm:pt>
    <dgm:pt modelId="{182148F4-A48C-4684-B011-77BE59AC54E0}">
      <dgm:prSet phldrT="[Text]" custT="1"/>
      <dgm:spPr/>
      <dgm:t>
        <a:bodyPr/>
        <a:lstStyle/>
        <a:p>
          <a:pPr algn="ctr"/>
          <a:r>
            <a:rPr lang="en-US" sz="1800" dirty="0" smtClean="0"/>
            <a:t>1</a:t>
          </a:r>
          <a:endParaRPr lang="en-US" sz="1800" dirty="0"/>
        </a:p>
      </dgm:t>
    </dgm:pt>
    <dgm:pt modelId="{6648B2F3-D8FF-4C16-A65D-8A700EEBC7E9}" type="parTrans" cxnId="{B38271B2-310B-4E91-99C3-A41A74999D5E}">
      <dgm:prSet/>
      <dgm:spPr/>
      <dgm:t>
        <a:bodyPr/>
        <a:lstStyle/>
        <a:p>
          <a:pPr algn="ctr"/>
          <a:endParaRPr lang="en-US"/>
        </a:p>
      </dgm:t>
    </dgm:pt>
    <dgm:pt modelId="{810E8163-5401-419F-89DB-12644C503C8B}" type="sibTrans" cxnId="{B38271B2-310B-4E91-99C3-A41A74999D5E}">
      <dgm:prSet/>
      <dgm:spPr/>
      <dgm:t>
        <a:bodyPr/>
        <a:lstStyle/>
        <a:p>
          <a:pPr algn="ctr"/>
          <a:endParaRPr lang="en-US"/>
        </a:p>
      </dgm:t>
    </dgm:pt>
    <dgm:pt modelId="{9676A203-C9B5-407E-BA4A-C96DC0D0A9AC}">
      <dgm:prSet phldrT="[Text]" custT="1"/>
      <dgm:spPr/>
      <dgm:t>
        <a:bodyPr/>
        <a:lstStyle/>
        <a:p>
          <a:pPr algn="ctr"/>
          <a:r>
            <a:rPr lang="en-US" sz="1400" smtClean="0"/>
            <a:t>T( n )</a:t>
          </a:r>
          <a:endParaRPr lang="en-US" sz="1400" dirty="0"/>
        </a:p>
      </dgm:t>
    </dgm:pt>
    <dgm:pt modelId="{BA0FCE1C-D66E-43B4-B4A8-F1C64F32A7A7}" type="parTrans" cxnId="{ADFC3192-7E07-4636-89E7-D36F365FC59D}">
      <dgm:prSet/>
      <dgm:spPr/>
      <dgm:t>
        <a:bodyPr/>
        <a:lstStyle/>
        <a:p>
          <a:endParaRPr lang="en-US"/>
        </a:p>
      </dgm:t>
    </dgm:pt>
    <dgm:pt modelId="{0674F2D1-BDBB-4C06-8B70-E56CFA0ACAF3}" type="sibTrans" cxnId="{ADFC3192-7E07-4636-89E7-D36F365FC59D}">
      <dgm:prSet/>
      <dgm:spPr/>
      <dgm:t>
        <a:bodyPr/>
        <a:lstStyle/>
        <a:p>
          <a:endParaRPr lang="en-US"/>
        </a:p>
      </dgm:t>
    </dgm:pt>
    <dgm:pt modelId="{EF08BC13-DFF3-4881-9AAB-6D335AE64606}">
      <dgm:prSet phldrT="[Text]" custT="1"/>
      <dgm:spPr/>
      <dgm:t>
        <a:bodyPr/>
        <a:lstStyle/>
        <a:p>
          <a:pPr algn="ctr"/>
          <a:r>
            <a:rPr lang="en-US" sz="1400" smtClean="0"/>
            <a:t>T( n-1 )</a:t>
          </a:r>
          <a:endParaRPr lang="en-US" sz="1400" dirty="0"/>
        </a:p>
      </dgm:t>
    </dgm:pt>
    <dgm:pt modelId="{67809714-5B90-400F-B1F3-856659AE577F}" type="parTrans" cxnId="{D8778FBD-D65D-480E-99D2-A5EA07993FEB}">
      <dgm:prSet/>
      <dgm:spPr/>
      <dgm:t>
        <a:bodyPr/>
        <a:lstStyle/>
        <a:p>
          <a:endParaRPr lang="en-US"/>
        </a:p>
      </dgm:t>
    </dgm:pt>
    <dgm:pt modelId="{99027C6B-16CB-468E-983F-DE14B3DDBF8E}" type="sibTrans" cxnId="{D8778FBD-D65D-480E-99D2-A5EA07993FEB}">
      <dgm:prSet/>
      <dgm:spPr/>
      <dgm:t>
        <a:bodyPr/>
        <a:lstStyle/>
        <a:p>
          <a:endParaRPr lang="en-US"/>
        </a:p>
      </dgm:t>
    </dgm:pt>
    <dgm:pt modelId="{A0A23F12-0A98-4775-BAE1-B0A650195A43}">
      <dgm:prSet phldrT="[Text]" custT="1"/>
      <dgm:spPr/>
      <dgm:t>
        <a:bodyPr/>
        <a:lstStyle/>
        <a:p>
          <a:pPr algn="ctr"/>
          <a:r>
            <a:rPr lang="en-US" sz="1400" dirty="0" smtClean="0"/>
            <a:t>T( n-2 )</a:t>
          </a:r>
          <a:endParaRPr lang="en-US" sz="1400" dirty="0"/>
        </a:p>
      </dgm:t>
    </dgm:pt>
    <dgm:pt modelId="{0B580C0B-A940-4CB7-B439-BBF86D263177}" type="parTrans" cxnId="{501CF683-9E48-4C50-B200-88B4094AFA5A}">
      <dgm:prSet/>
      <dgm:spPr/>
      <dgm:t>
        <a:bodyPr/>
        <a:lstStyle/>
        <a:p>
          <a:endParaRPr lang="en-US"/>
        </a:p>
      </dgm:t>
    </dgm:pt>
    <dgm:pt modelId="{87DADCC9-8454-47CD-B4C5-EC4A75E5EA37}" type="sibTrans" cxnId="{501CF683-9E48-4C50-B200-88B4094AFA5A}">
      <dgm:prSet/>
      <dgm:spPr/>
      <dgm:t>
        <a:bodyPr/>
        <a:lstStyle/>
        <a:p>
          <a:endParaRPr lang="en-US"/>
        </a:p>
      </dgm:t>
    </dgm:pt>
    <dgm:pt modelId="{5320B211-B2A7-4C87-A3B1-6447C4F67488}">
      <dgm:prSet phldrT="[Text]" custT="1"/>
      <dgm:spPr/>
      <dgm:t>
        <a:bodyPr/>
        <a:lstStyle/>
        <a:p>
          <a:pPr algn="ctr"/>
          <a:r>
            <a:rPr lang="en-US" sz="1400" dirty="0" smtClean="0"/>
            <a:t>…</a:t>
          </a:r>
          <a:endParaRPr lang="en-US" sz="1400" dirty="0"/>
        </a:p>
      </dgm:t>
    </dgm:pt>
    <dgm:pt modelId="{E5695876-94A8-4578-AE70-CE1DFDDFF528}" type="parTrans" cxnId="{2D345F18-6B82-4F89-8340-6382E518E167}">
      <dgm:prSet/>
      <dgm:spPr/>
      <dgm:t>
        <a:bodyPr/>
        <a:lstStyle/>
        <a:p>
          <a:endParaRPr lang="en-US"/>
        </a:p>
      </dgm:t>
    </dgm:pt>
    <dgm:pt modelId="{40731069-2AB6-48D2-A0FE-6255A575BF5D}" type="sibTrans" cxnId="{2D345F18-6B82-4F89-8340-6382E518E167}">
      <dgm:prSet/>
      <dgm:spPr/>
      <dgm:t>
        <a:bodyPr/>
        <a:lstStyle/>
        <a:p>
          <a:endParaRPr lang="en-US"/>
        </a:p>
      </dgm:t>
    </dgm:pt>
    <dgm:pt modelId="{797C37AC-F503-49A4-8508-E21D5698FE42}">
      <dgm:prSet phldrT="[Text]" custT="1"/>
      <dgm:spPr/>
      <dgm:t>
        <a:bodyPr/>
        <a:lstStyle/>
        <a:p>
          <a:pPr algn="ctr"/>
          <a:r>
            <a:rPr lang="en-US" sz="1400" dirty="0" smtClean="0"/>
            <a:t>T( 1 )</a:t>
          </a:r>
          <a:endParaRPr lang="en-US" sz="1400" dirty="0"/>
        </a:p>
      </dgm:t>
    </dgm:pt>
    <dgm:pt modelId="{5726768B-8208-4895-906C-D627A1EAF651}" type="parTrans" cxnId="{901B9AF6-DEBA-4672-8A97-BD713A72E171}">
      <dgm:prSet/>
      <dgm:spPr/>
      <dgm:t>
        <a:bodyPr/>
        <a:lstStyle/>
        <a:p>
          <a:endParaRPr lang="en-US"/>
        </a:p>
      </dgm:t>
    </dgm:pt>
    <dgm:pt modelId="{39E0C365-6C48-45A4-B1B2-97C71CE81A1C}" type="sibTrans" cxnId="{901B9AF6-DEBA-4672-8A97-BD713A72E171}">
      <dgm:prSet/>
      <dgm:spPr/>
      <dgm:t>
        <a:bodyPr/>
        <a:lstStyle/>
        <a:p>
          <a:endParaRPr lang="en-US"/>
        </a:p>
      </dgm:t>
    </dgm:pt>
    <dgm:pt modelId="{21052770-51C4-49E3-8D96-025697A894AF}" type="pres">
      <dgm:prSet presAssocID="{199A7EDE-9B87-414C-9053-D2B287A575F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828AA0-F89C-416F-AD00-59CDFEEBF448}" type="pres">
      <dgm:prSet presAssocID="{199A7EDE-9B87-414C-9053-D2B287A575F7}" presName="hierFlow" presStyleCnt="0"/>
      <dgm:spPr/>
    </dgm:pt>
    <dgm:pt modelId="{7B2AE7C5-F9C9-488C-86E4-2A26401FB61F}" type="pres">
      <dgm:prSet presAssocID="{199A7EDE-9B87-414C-9053-D2B287A575F7}" presName="firstBuf" presStyleCnt="0"/>
      <dgm:spPr/>
    </dgm:pt>
    <dgm:pt modelId="{D83FF3A1-8E78-4102-8A67-E62E5801D650}" type="pres">
      <dgm:prSet presAssocID="{199A7EDE-9B87-414C-9053-D2B287A575F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ABC91DA-3DA2-4B18-A6E8-24E5783C7200}" type="pres">
      <dgm:prSet presAssocID="{9676A203-C9B5-407E-BA4A-C96DC0D0A9AC}" presName="Name14" presStyleCnt="0"/>
      <dgm:spPr/>
    </dgm:pt>
    <dgm:pt modelId="{6B1BA01E-D1BE-4792-B77B-CB544808D042}" type="pres">
      <dgm:prSet presAssocID="{9676A203-C9B5-407E-BA4A-C96DC0D0A9AC}" presName="level1Shape" presStyleLbl="node0" presStyleIdx="0" presStyleCnt="1" custScaleX="148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3FFF1-7524-4606-AEDB-DBCB52512BCD}" type="pres">
      <dgm:prSet presAssocID="{9676A203-C9B5-407E-BA4A-C96DC0D0A9AC}" presName="hierChild2" presStyleCnt="0"/>
      <dgm:spPr/>
    </dgm:pt>
    <dgm:pt modelId="{1D74448F-DF40-4DAD-A164-84B41FBE7E5F}" type="pres">
      <dgm:prSet presAssocID="{67809714-5B90-400F-B1F3-856659AE577F}" presName="Name19" presStyleLbl="parChTrans1D2" presStyleIdx="0" presStyleCnt="1"/>
      <dgm:spPr/>
      <dgm:t>
        <a:bodyPr/>
        <a:lstStyle/>
        <a:p>
          <a:endParaRPr lang="en-US"/>
        </a:p>
      </dgm:t>
    </dgm:pt>
    <dgm:pt modelId="{C7B1DC8F-F764-45A7-B0A3-88F40B72481C}" type="pres">
      <dgm:prSet presAssocID="{EF08BC13-DFF3-4881-9AAB-6D335AE64606}" presName="Name21" presStyleCnt="0"/>
      <dgm:spPr/>
    </dgm:pt>
    <dgm:pt modelId="{D0E75691-419F-4909-98A5-A1E2AB3D90D0}" type="pres">
      <dgm:prSet presAssocID="{EF08BC13-DFF3-4881-9AAB-6D335AE64606}" presName="level2Shape" presStyleLbl="node2" presStyleIdx="0" presStyleCnt="1" custScaleX="148504"/>
      <dgm:spPr/>
      <dgm:t>
        <a:bodyPr/>
        <a:lstStyle/>
        <a:p>
          <a:endParaRPr lang="en-US"/>
        </a:p>
      </dgm:t>
    </dgm:pt>
    <dgm:pt modelId="{E706FD3C-D52E-45F9-88CC-7934C00B76DB}" type="pres">
      <dgm:prSet presAssocID="{EF08BC13-DFF3-4881-9AAB-6D335AE64606}" presName="hierChild3" presStyleCnt="0"/>
      <dgm:spPr/>
    </dgm:pt>
    <dgm:pt modelId="{32DC5D34-76AC-49CE-A050-698BF38EE707}" type="pres">
      <dgm:prSet presAssocID="{0B580C0B-A940-4CB7-B439-BBF86D263177}" presName="Name19" presStyleLbl="parChTrans1D3" presStyleIdx="0" presStyleCnt="1"/>
      <dgm:spPr/>
      <dgm:t>
        <a:bodyPr/>
        <a:lstStyle/>
        <a:p>
          <a:endParaRPr lang="en-US"/>
        </a:p>
      </dgm:t>
    </dgm:pt>
    <dgm:pt modelId="{37A8C355-3DC4-4DA5-BF99-B70F55F32FCB}" type="pres">
      <dgm:prSet presAssocID="{A0A23F12-0A98-4775-BAE1-B0A650195A43}" presName="Name21" presStyleCnt="0"/>
      <dgm:spPr/>
    </dgm:pt>
    <dgm:pt modelId="{FBA6934E-8C46-48B6-BC5F-D0194E4DC3A8}" type="pres">
      <dgm:prSet presAssocID="{A0A23F12-0A98-4775-BAE1-B0A650195A43}" presName="level2Shape" presStyleLbl="node3" presStyleIdx="0" presStyleCnt="1" custScaleX="148504"/>
      <dgm:spPr/>
      <dgm:t>
        <a:bodyPr/>
        <a:lstStyle/>
        <a:p>
          <a:endParaRPr lang="en-US"/>
        </a:p>
      </dgm:t>
    </dgm:pt>
    <dgm:pt modelId="{F2FF266B-1E92-4207-A193-5FFBB5E08D6E}" type="pres">
      <dgm:prSet presAssocID="{A0A23F12-0A98-4775-BAE1-B0A650195A43}" presName="hierChild3" presStyleCnt="0"/>
      <dgm:spPr/>
    </dgm:pt>
    <dgm:pt modelId="{0AFDF0A4-1AD5-42F2-896E-59E549C2F038}" type="pres">
      <dgm:prSet presAssocID="{E5695876-94A8-4578-AE70-CE1DFDDFF528}" presName="Name19" presStyleLbl="parChTrans1D4" presStyleIdx="0" presStyleCnt="2"/>
      <dgm:spPr/>
      <dgm:t>
        <a:bodyPr/>
        <a:lstStyle/>
        <a:p>
          <a:endParaRPr lang="en-US"/>
        </a:p>
      </dgm:t>
    </dgm:pt>
    <dgm:pt modelId="{E06C91EB-92E8-4B83-99B8-02F5F0763B0A}" type="pres">
      <dgm:prSet presAssocID="{5320B211-B2A7-4C87-A3B1-6447C4F67488}" presName="Name21" presStyleCnt="0"/>
      <dgm:spPr/>
    </dgm:pt>
    <dgm:pt modelId="{9303236E-F3FF-40DE-975F-466434A6CACA}" type="pres">
      <dgm:prSet presAssocID="{5320B211-B2A7-4C87-A3B1-6447C4F67488}" presName="level2Shape" presStyleLbl="node4" presStyleIdx="0" presStyleCnt="2" custScaleX="148504"/>
      <dgm:spPr/>
      <dgm:t>
        <a:bodyPr/>
        <a:lstStyle/>
        <a:p>
          <a:endParaRPr lang="en-US"/>
        </a:p>
      </dgm:t>
    </dgm:pt>
    <dgm:pt modelId="{EFB9DF41-F9B4-45EC-A65F-BA7C13D5D7AF}" type="pres">
      <dgm:prSet presAssocID="{5320B211-B2A7-4C87-A3B1-6447C4F67488}" presName="hierChild3" presStyleCnt="0"/>
      <dgm:spPr/>
    </dgm:pt>
    <dgm:pt modelId="{A6E779CC-59D1-45B3-9F40-4A0C0AF5740C}" type="pres">
      <dgm:prSet presAssocID="{5726768B-8208-4895-906C-D627A1EAF651}" presName="Name19" presStyleLbl="parChTrans1D4" presStyleIdx="1" presStyleCnt="2"/>
      <dgm:spPr/>
      <dgm:t>
        <a:bodyPr/>
        <a:lstStyle/>
        <a:p>
          <a:endParaRPr lang="en-US"/>
        </a:p>
      </dgm:t>
    </dgm:pt>
    <dgm:pt modelId="{86431034-7D42-4CA5-91C1-A940E99945F8}" type="pres">
      <dgm:prSet presAssocID="{797C37AC-F503-49A4-8508-E21D5698FE42}" presName="Name21" presStyleCnt="0"/>
      <dgm:spPr/>
    </dgm:pt>
    <dgm:pt modelId="{8BC63AD1-C16C-45B6-BA81-EF65E329C033}" type="pres">
      <dgm:prSet presAssocID="{797C37AC-F503-49A4-8508-E21D5698FE42}" presName="level2Shape" presStyleLbl="node4" presStyleIdx="1" presStyleCnt="2" custScaleX="148504"/>
      <dgm:spPr/>
      <dgm:t>
        <a:bodyPr/>
        <a:lstStyle/>
        <a:p>
          <a:endParaRPr lang="en-US"/>
        </a:p>
      </dgm:t>
    </dgm:pt>
    <dgm:pt modelId="{300219DF-D24B-4271-998A-75BDDC7005E7}" type="pres">
      <dgm:prSet presAssocID="{797C37AC-F503-49A4-8508-E21D5698FE42}" presName="hierChild3" presStyleCnt="0"/>
      <dgm:spPr/>
    </dgm:pt>
    <dgm:pt modelId="{2ECD1859-472C-47FB-BDB7-FDAE536FB9D5}" type="pres">
      <dgm:prSet presAssocID="{199A7EDE-9B87-414C-9053-D2B287A575F7}" presName="bgShapesFlow" presStyleCnt="0"/>
      <dgm:spPr/>
    </dgm:pt>
    <dgm:pt modelId="{C243DC11-5CBA-407D-BC4C-6C202E8DA5F4}" type="pres">
      <dgm:prSet presAssocID="{E3322649-D109-491E-9B13-C87AE91085DA}" presName="rectComp" presStyleCnt="0"/>
      <dgm:spPr/>
    </dgm:pt>
    <dgm:pt modelId="{85F17CB6-3E72-495C-9BB6-C7DFAD6A2546}" type="pres">
      <dgm:prSet presAssocID="{E3322649-D109-491E-9B13-C87AE91085DA}" presName="bgRect" presStyleLbl="bgShp" presStyleIdx="0" presStyleCnt="5" custScaleY="144483"/>
      <dgm:spPr/>
      <dgm:t>
        <a:bodyPr/>
        <a:lstStyle/>
        <a:p>
          <a:endParaRPr lang="en-US"/>
        </a:p>
      </dgm:t>
    </dgm:pt>
    <dgm:pt modelId="{737EA053-34DE-45E6-97E8-47CA91D5FC33}" type="pres">
      <dgm:prSet presAssocID="{E3322649-D109-491E-9B13-C87AE91085DA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7EB10-7363-4061-AB53-E1904EE738AC}" type="pres">
      <dgm:prSet presAssocID="{E3322649-D109-491E-9B13-C87AE91085DA}" presName="spComp" presStyleCnt="0"/>
      <dgm:spPr/>
    </dgm:pt>
    <dgm:pt modelId="{F87FC83B-F484-45B9-87A9-530AF43D7D93}" type="pres">
      <dgm:prSet presAssocID="{E3322649-D109-491E-9B13-C87AE91085DA}" presName="vSp" presStyleCnt="0"/>
      <dgm:spPr/>
    </dgm:pt>
    <dgm:pt modelId="{FFA42DB7-A155-4755-81B6-E2D9C79D0518}" type="pres">
      <dgm:prSet presAssocID="{A269F954-AC33-4922-B583-3F395AA6AE90}" presName="rectComp" presStyleCnt="0"/>
      <dgm:spPr/>
    </dgm:pt>
    <dgm:pt modelId="{49B8CBC1-5D0E-4820-B841-50DF383B6E08}" type="pres">
      <dgm:prSet presAssocID="{A269F954-AC33-4922-B583-3F395AA6AE90}" presName="bgRect" presStyleLbl="bgShp" presStyleIdx="1" presStyleCnt="5" custScaleY="126039"/>
      <dgm:spPr/>
      <dgm:t>
        <a:bodyPr/>
        <a:lstStyle/>
        <a:p>
          <a:endParaRPr lang="en-US"/>
        </a:p>
      </dgm:t>
    </dgm:pt>
    <dgm:pt modelId="{F1FBBBF8-EDD5-4726-8619-F1518DA1F556}" type="pres">
      <dgm:prSet presAssocID="{A269F954-AC33-4922-B583-3F395AA6AE90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8D6C-A2A3-4940-A9B1-159592F4F77A}" type="pres">
      <dgm:prSet presAssocID="{A269F954-AC33-4922-B583-3F395AA6AE90}" presName="spComp" presStyleCnt="0"/>
      <dgm:spPr/>
    </dgm:pt>
    <dgm:pt modelId="{F2230461-97D7-43BA-9666-99B5F515D2F9}" type="pres">
      <dgm:prSet presAssocID="{A269F954-AC33-4922-B583-3F395AA6AE90}" presName="vSp" presStyleCnt="0"/>
      <dgm:spPr/>
    </dgm:pt>
    <dgm:pt modelId="{357946EE-7C28-49DC-A4C3-CF7C30876A8D}" type="pres">
      <dgm:prSet presAssocID="{7EE7FFA6-252E-4BC4-97F9-22C696BA91CD}" presName="rectComp" presStyleCnt="0"/>
      <dgm:spPr/>
    </dgm:pt>
    <dgm:pt modelId="{F3B744C3-E18C-4E43-AA7B-C4081323BADD}" type="pres">
      <dgm:prSet presAssocID="{7EE7FFA6-252E-4BC4-97F9-22C696BA91CD}" presName="bgRect" presStyleLbl="bgShp" presStyleIdx="2" presStyleCnt="5" custScaleY="144484"/>
      <dgm:spPr/>
      <dgm:t>
        <a:bodyPr/>
        <a:lstStyle/>
        <a:p>
          <a:endParaRPr lang="en-US"/>
        </a:p>
      </dgm:t>
    </dgm:pt>
    <dgm:pt modelId="{C63E5245-9EEB-4C19-935F-9765E5B526B8}" type="pres">
      <dgm:prSet presAssocID="{7EE7FFA6-252E-4BC4-97F9-22C696BA91CD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0B18-205A-4CC8-ADE4-508C1F3983AD}" type="pres">
      <dgm:prSet presAssocID="{7EE7FFA6-252E-4BC4-97F9-22C696BA91CD}" presName="spComp" presStyleCnt="0"/>
      <dgm:spPr/>
    </dgm:pt>
    <dgm:pt modelId="{6EDE081B-4BFA-4473-9E1A-01ACD786687B}" type="pres">
      <dgm:prSet presAssocID="{7EE7FFA6-252E-4BC4-97F9-22C696BA91CD}" presName="vSp" presStyleCnt="0"/>
      <dgm:spPr/>
    </dgm:pt>
    <dgm:pt modelId="{C9437F44-082F-4445-801E-33693FF89F00}" type="pres">
      <dgm:prSet presAssocID="{6D208169-DE05-41A6-8DFC-106C5E98130B}" presName="rectComp" presStyleCnt="0"/>
      <dgm:spPr/>
    </dgm:pt>
    <dgm:pt modelId="{F497D756-68D5-4336-BEB0-69EA27145FE7}" type="pres">
      <dgm:prSet presAssocID="{6D208169-DE05-41A6-8DFC-106C5E98130B}" presName="bgRect" presStyleLbl="bgShp" presStyleIdx="3" presStyleCnt="5" custScaleY="141096"/>
      <dgm:spPr/>
      <dgm:t>
        <a:bodyPr/>
        <a:lstStyle/>
        <a:p>
          <a:endParaRPr lang="en-US"/>
        </a:p>
      </dgm:t>
    </dgm:pt>
    <dgm:pt modelId="{6C4BC486-F095-4777-AFA4-679ECFC57F17}" type="pres">
      <dgm:prSet presAssocID="{6D208169-DE05-41A6-8DFC-106C5E98130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4FC1F-5B7F-4D1D-B19F-8E8B9BF04459}" type="pres">
      <dgm:prSet presAssocID="{6D208169-DE05-41A6-8DFC-106C5E98130B}" presName="spComp" presStyleCnt="0"/>
      <dgm:spPr/>
    </dgm:pt>
    <dgm:pt modelId="{007656BA-908C-49EF-9503-F3F1F2429306}" type="pres">
      <dgm:prSet presAssocID="{6D208169-DE05-41A6-8DFC-106C5E98130B}" presName="vSp" presStyleCnt="0"/>
      <dgm:spPr/>
    </dgm:pt>
    <dgm:pt modelId="{5B95D1C6-AD45-40AC-B092-10E0540938BB}" type="pres">
      <dgm:prSet presAssocID="{182148F4-A48C-4684-B011-77BE59AC54E0}" presName="rectComp" presStyleCnt="0"/>
      <dgm:spPr/>
    </dgm:pt>
    <dgm:pt modelId="{82AD6E4B-09F7-4BCE-9CB3-F695119DC554}" type="pres">
      <dgm:prSet presAssocID="{182148F4-A48C-4684-B011-77BE59AC54E0}" presName="bgRect" presStyleLbl="bgShp" presStyleIdx="4" presStyleCnt="5" custScaleY="137159"/>
      <dgm:spPr/>
      <dgm:t>
        <a:bodyPr/>
        <a:lstStyle/>
        <a:p>
          <a:endParaRPr lang="en-US"/>
        </a:p>
      </dgm:t>
    </dgm:pt>
    <dgm:pt modelId="{FCC20FA5-C40A-4A86-B325-1AF7978E3E38}" type="pres">
      <dgm:prSet presAssocID="{182148F4-A48C-4684-B011-77BE59AC54E0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DAC07-D0A0-4D51-BF65-3712A5FBE0F8}" type="presOf" srcId="{A0A23F12-0A98-4775-BAE1-B0A650195A43}" destId="{FBA6934E-8C46-48B6-BC5F-D0194E4DC3A8}" srcOrd="0" destOrd="0" presId="urn:microsoft.com/office/officeart/2005/8/layout/hierarchy6"/>
    <dgm:cxn modelId="{11EC7454-44E0-40C5-9EFD-9182FEC353E3}" type="presOf" srcId="{199A7EDE-9B87-414C-9053-D2B287A575F7}" destId="{21052770-51C4-49E3-8D96-025697A894AF}" srcOrd="0" destOrd="0" presId="urn:microsoft.com/office/officeart/2005/8/layout/hierarchy6"/>
    <dgm:cxn modelId="{D3F2B182-8C4B-4018-8F73-81E2FCF9E4A2}" type="presOf" srcId="{0B580C0B-A940-4CB7-B439-BBF86D263177}" destId="{32DC5D34-76AC-49CE-A050-698BF38EE707}" srcOrd="0" destOrd="0" presId="urn:microsoft.com/office/officeart/2005/8/layout/hierarchy6"/>
    <dgm:cxn modelId="{901B9AF6-DEBA-4672-8A97-BD713A72E171}" srcId="{5320B211-B2A7-4C87-A3B1-6447C4F67488}" destId="{797C37AC-F503-49A4-8508-E21D5698FE42}" srcOrd="0" destOrd="0" parTransId="{5726768B-8208-4895-906C-D627A1EAF651}" sibTransId="{39E0C365-6C48-45A4-B1B2-97C71CE81A1C}"/>
    <dgm:cxn modelId="{FD0072F8-757C-47EF-AA07-852EC8A8E93F}" type="presOf" srcId="{7EE7FFA6-252E-4BC4-97F9-22C696BA91CD}" destId="{C63E5245-9EEB-4C19-935F-9765E5B526B8}" srcOrd="1" destOrd="0" presId="urn:microsoft.com/office/officeart/2005/8/layout/hierarchy6"/>
    <dgm:cxn modelId="{4807B0D8-5164-46F1-8FE2-D1C0055C80D0}" type="presOf" srcId="{182148F4-A48C-4684-B011-77BE59AC54E0}" destId="{82AD6E4B-09F7-4BCE-9CB3-F695119DC554}" srcOrd="0" destOrd="0" presId="urn:microsoft.com/office/officeart/2005/8/layout/hierarchy6"/>
    <dgm:cxn modelId="{012D26CE-C4E3-4389-A5BF-BDE66C00DC83}" type="presOf" srcId="{E3322649-D109-491E-9B13-C87AE91085DA}" destId="{737EA053-34DE-45E6-97E8-47CA91D5FC33}" srcOrd="1" destOrd="0" presId="urn:microsoft.com/office/officeart/2005/8/layout/hierarchy6"/>
    <dgm:cxn modelId="{3722C6F3-FA88-4EC6-B04B-3D6730B37FAA}" type="presOf" srcId="{797C37AC-F503-49A4-8508-E21D5698FE42}" destId="{8BC63AD1-C16C-45B6-BA81-EF65E329C033}" srcOrd="0" destOrd="0" presId="urn:microsoft.com/office/officeart/2005/8/layout/hierarchy6"/>
    <dgm:cxn modelId="{67E52E32-99B2-4EDD-9BA9-4C9C1C4DBA4A}" type="presOf" srcId="{E5695876-94A8-4578-AE70-CE1DFDDFF528}" destId="{0AFDF0A4-1AD5-42F2-896E-59E549C2F038}" srcOrd="0" destOrd="0" presId="urn:microsoft.com/office/officeart/2005/8/layout/hierarchy6"/>
    <dgm:cxn modelId="{EE34C39F-C5BE-4508-9B08-65B337F38176}" srcId="{199A7EDE-9B87-414C-9053-D2B287A575F7}" destId="{A269F954-AC33-4922-B583-3F395AA6AE90}" srcOrd="2" destOrd="0" parTransId="{555B587D-B321-4368-AEC9-E579A935BFD2}" sibTransId="{9828AA9B-3451-4A8E-86FF-038194F2EDD5}"/>
    <dgm:cxn modelId="{7EFAEF71-5A08-4A6F-B1AB-393557AC8A95}" type="presOf" srcId="{A269F954-AC33-4922-B583-3F395AA6AE90}" destId="{49B8CBC1-5D0E-4820-B841-50DF383B6E08}" srcOrd="0" destOrd="0" presId="urn:microsoft.com/office/officeart/2005/8/layout/hierarchy6"/>
    <dgm:cxn modelId="{ADFC3192-7E07-4636-89E7-D36F365FC59D}" srcId="{199A7EDE-9B87-414C-9053-D2B287A575F7}" destId="{9676A203-C9B5-407E-BA4A-C96DC0D0A9AC}" srcOrd="0" destOrd="0" parTransId="{BA0FCE1C-D66E-43B4-B4A8-F1C64F32A7A7}" sibTransId="{0674F2D1-BDBB-4C06-8B70-E56CFA0ACAF3}"/>
    <dgm:cxn modelId="{E1502309-1A15-449E-A413-1CCA0D5A1C96}" srcId="{199A7EDE-9B87-414C-9053-D2B287A575F7}" destId="{7EE7FFA6-252E-4BC4-97F9-22C696BA91CD}" srcOrd="3" destOrd="0" parTransId="{961EDFAA-66A9-4A0D-BD2E-DC4F5FF76CC8}" sibTransId="{2E68745D-7C6B-4B7D-BAA7-30B8F150EDB8}"/>
    <dgm:cxn modelId="{781C6E10-03FB-47F0-86E6-3217DE531ACF}" srcId="{199A7EDE-9B87-414C-9053-D2B287A575F7}" destId="{6D208169-DE05-41A6-8DFC-106C5E98130B}" srcOrd="4" destOrd="0" parTransId="{931D0787-699C-4AB4-AD14-0A82D71D6DC0}" sibTransId="{41E1AA3A-EEA3-48B9-8FB9-7B8D52FBFB22}"/>
    <dgm:cxn modelId="{501CF683-9E48-4C50-B200-88B4094AFA5A}" srcId="{EF08BC13-DFF3-4881-9AAB-6D335AE64606}" destId="{A0A23F12-0A98-4775-BAE1-B0A650195A43}" srcOrd="0" destOrd="0" parTransId="{0B580C0B-A940-4CB7-B439-BBF86D263177}" sibTransId="{87DADCC9-8454-47CD-B4C5-EC4A75E5EA37}"/>
    <dgm:cxn modelId="{44813C74-8530-4B1F-8E02-859FE01610DB}" type="presOf" srcId="{67809714-5B90-400F-B1F3-856659AE577F}" destId="{1D74448F-DF40-4DAD-A164-84B41FBE7E5F}" srcOrd="0" destOrd="0" presId="urn:microsoft.com/office/officeart/2005/8/layout/hierarchy6"/>
    <dgm:cxn modelId="{2D345F18-6B82-4F89-8340-6382E518E167}" srcId="{A0A23F12-0A98-4775-BAE1-B0A650195A43}" destId="{5320B211-B2A7-4C87-A3B1-6447C4F67488}" srcOrd="0" destOrd="0" parTransId="{E5695876-94A8-4578-AE70-CE1DFDDFF528}" sibTransId="{40731069-2AB6-48D2-A0FE-6255A575BF5D}"/>
    <dgm:cxn modelId="{A454855A-82AE-4280-A074-92717C39D0AA}" type="presOf" srcId="{9676A203-C9B5-407E-BA4A-C96DC0D0A9AC}" destId="{6B1BA01E-D1BE-4792-B77B-CB544808D042}" srcOrd="0" destOrd="0" presId="urn:microsoft.com/office/officeart/2005/8/layout/hierarchy6"/>
    <dgm:cxn modelId="{0F6558A9-7C51-4AC6-83A8-72ABC6E153A5}" type="presOf" srcId="{6D208169-DE05-41A6-8DFC-106C5E98130B}" destId="{F497D756-68D5-4336-BEB0-69EA27145FE7}" srcOrd="0" destOrd="0" presId="urn:microsoft.com/office/officeart/2005/8/layout/hierarchy6"/>
    <dgm:cxn modelId="{1CE91B08-6701-42B8-9D75-E5AF94E27320}" type="presOf" srcId="{5320B211-B2A7-4C87-A3B1-6447C4F67488}" destId="{9303236E-F3FF-40DE-975F-466434A6CACA}" srcOrd="0" destOrd="0" presId="urn:microsoft.com/office/officeart/2005/8/layout/hierarchy6"/>
    <dgm:cxn modelId="{35F248C1-D5DA-4671-88D5-E1617CC987E0}" srcId="{199A7EDE-9B87-414C-9053-D2B287A575F7}" destId="{E3322649-D109-491E-9B13-C87AE91085DA}" srcOrd="1" destOrd="0" parTransId="{C271541F-1824-475F-9E76-C2522D5AE772}" sibTransId="{38213126-1BCC-4ED5-A33D-F95577E80503}"/>
    <dgm:cxn modelId="{D8778FBD-D65D-480E-99D2-A5EA07993FEB}" srcId="{9676A203-C9B5-407E-BA4A-C96DC0D0A9AC}" destId="{EF08BC13-DFF3-4881-9AAB-6D335AE64606}" srcOrd="0" destOrd="0" parTransId="{67809714-5B90-400F-B1F3-856659AE577F}" sibTransId="{99027C6B-16CB-468E-983F-DE14B3DDBF8E}"/>
    <dgm:cxn modelId="{0D99B346-C89A-4435-AAB8-FFA2FC9C6ABB}" type="presOf" srcId="{EF08BC13-DFF3-4881-9AAB-6D335AE64606}" destId="{D0E75691-419F-4909-98A5-A1E2AB3D90D0}" srcOrd="0" destOrd="0" presId="urn:microsoft.com/office/officeart/2005/8/layout/hierarchy6"/>
    <dgm:cxn modelId="{1FDF543E-1BAF-40B7-AF7A-D674ADD85D85}" type="presOf" srcId="{E3322649-D109-491E-9B13-C87AE91085DA}" destId="{85F17CB6-3E72-495C-9BB6-C7DFAD6A2546}" srcOrd="0" destOrd="0" presId="urn:microsoft.com/office/officeart/2005/8/layout/hierarchy6"/>
    <dgm:cxn modelId="{FED5CA31-2AF5-403D-A0E5-EC2895F97226}" type="presOf" srcId="{5726768B-8208-4895-906C-D627A1EAF651}" destId="{A6E779CC-59D1-45B3-9F40-4A0C0AF5740C}" srcOrd="0" destOrd="0" presId="urn:microsoft.com/office/officeart/2005/8/layout/hierarchy6"/>
    <dgm:cxn modelId="{143FB419-6DB5-4CE5-AAE8-CA8C7A7BD92B}" type="presOf" srcId="{7EE7FFA6-252E-4BC4-97F9-22C696BA91CD}" destId="{F3B744C3-E18C-4E43-AA7B-C4081323BADD}" srcOrd="0" destOrd="0" presId="urn:microsoft.com/office/officeart/2005/8/layout/hierarchy6"/>
    <dgm:cxn modelId="{7970BDFE-67CE-42A2-B561-6608C882E556}" type="presOf" srcId="{6D208169-DE05-41A6-8DFC-106C5E98130B}" destId="{6C4BC486-F095-4777-AFA4-679ECFC57F17}" srcOrd="1" destOrd="0" presId="urn:microsoft.com/office/officeart/2005/8/layout/hierarchy6"/>
    <dgm:cxn modelId="{B38271B2-310B-4E91-99C3-A41A74999D5E}" srcId="{199A7EDE-9B87-414C-9053-D2B287A575F7}" destId="{182148F4-A48C-4684-B011-77BE59AC54E0}" srcOrd="5" destOrd="0" parTransId="{6648B2F3-D8FF-4C16-A65D-8A700EEBC7E9}" sibTransId="{810E8163-5401-419F-89DB-12644C503C8B}"/>
    <dgm:cxn modelId="{FDC45010-A090-4C8A-9401-225BC3AC3151}" type="presOf" srcId="{A269F954-AC33-4922-B583-3F395AA6AE90}" destId="{F1FBBBF8-EDD5-4726-8619-F1518DA1F556}" srcOrd="1" destOrd="0" presId="urn:microsoft.com/office/officeart/2005/8/layout/hierarchy6"/>
    <dgm:cxn modelId="{F901E21C-DB49-4C1B-A5C0-3B7638EA7465}" type="presOf" srcId="{182148F4-A48C-4684-B011-77BE59AC54E0}" destId="{FCC20FA5-C40A-4A86-B325-1AF7978E3E38}" srcOrd="1" destOrd="0" presId="urn:microsoft.com/office/officeart/2005/8/layout/hierarchy6"/>
    <dgm:cxn modelId="{5E0C27D0-843F-4920-8AD8-29B295A5D3C8}" type="presParOf" srcId="{21052770-51C4-49E3-8D96-025697A894AF}" destId="{C2828AA0-F89C-416F-AD00-59CDFEEBF448}" srcOrd="0" destOrd="0" presId="urn:microsoft.com/office/officeart/2005/8/layout/hierarchy6"/>
    <dgm:cxn modelId="{D6BA5177-62F7-4C2E-BF0C-0B7DC6E383A9}" type="presParOf" srcId="{C2828AA0-F89C-416F-AD00-59CDFEEBF448}" destId="{7B2AE7C5-F9C9-488C-86E4-2A26401FB61F}" srcOrd="0" destOrd="0" presId="urn:microsoft.com/office/officeart/2005/8/layout/hierarchy6"/>
    <dgm:cxn modelId="{323DE8CB-5039-4523-A20A-E53C25A0CF35}" type="presParOf" srcId="{C2828AA0-F89C-416F-AD00-59CDFEEBF448}" destId="{D83FF3A1-8E78-4102-8A67-E62E5801D650}" srcOrd="1" destOrd="0" presId="urn:microsoft.com/office/officeart/2005/8/layout/hierarchy6"/>
    <dgm:cxn modelId="{7D34CEDF-D29B-4A6F-839D-4A24A915EF07}" type="presParOf" srcId="{D83FF3A1-8E78-4102-8A67-E62E5801D650}" destId="{CABC91DA-3DA2-4B18-A6E8-24E5783C7200}" srcOrd="0" destOrd="0" presId="urn:microsoft.com/office/officeart/2005/8/layout/hierarchy6"/>
    <dgm:cxn modelId="{7E640EDF-26F8-41A0-BFC8-05C76B6B3D3C}" type="presParOf" srcId="{CABC91DA-3DA2-4B18-A6E8-24E5783C7200}" destId="{6B1BA01E-D1BE-4792-B77B-CB544808D042}" srcOrd="0" destOrd="0" presId="urn:microsoft.com/office/officeart/2005/8/layout/hierarchy6"/>
    <dgm:cxn modelId="{4C25861A-EB5C-4C5F-925A-28FF47272776}" type="presParOf" srcId="{CABC91DA-3DA2-4B18-A6E8-24E5783C7200}" destId="{4103FFF1-7524-4606-AEDB-DBCB52512BCD}" srcOrd="1" destOrd="0" presId="urn:microsoft.com/office/officeart/2005/8/layout/hierarchy6"/>
    <dgm:cxn modelId="{7AE80F59-2F07-433E-933F-4155EB3CB431}" type="presParOf" srcId="{4103FFF1-7524-4606-AEDB-DBCB52512BCD}" destId="{1D74448F-DF40-4DAD-A164-84B41FBE7E5F}" srcOrd="0" destOrd="0" presId="urn:microsoft.com/office/officeart/2005/8/layout/hierarchy6"/>
    <dgm:cxn modelId="{5E81A223-1C59-467B-A07D-F96299973628}" type="presParOf" srcId="{4103FFF1-7524-4606-AEDB-DBCB52512BCD}" destId="{C7B1DC8F-F764-45A7-B0A3-88F40B72481C}" srcOrd="1" destOrd="0" presId="urn:microsoft.com/office/officeart/2005/8/layout/hierarchy6"/>
    <dgm:cxn modelId="{64AAE4BA-02AA-4B25-8DCA-1A9E48F7F6A3}" type="presParOf" srcId="{C7B1DC8F-F764-45A7-B0A3-88F40B72481C}" destId="{D0E75691-419F-4909-98A5-A1E2AB3D90D0}" srcOrd="0" destOrd="0" presId="urn:microsoft.com/office/officeart/2005/8/layout/hierarchy6"/>
    <dgm:cxn modelId="{B5CD78F6-C169-436B-B847-0E982C28AAFF}" type="presParOf" srcId="{C7B1DC8F-F764-45A7-B0A3-88F40B72481C}" destId="{E706FD3C-D52E-45F9-88CC-7934C00B76DB}" srcOrd="1" destOrd="0" presId="urn:microsoft.com/office/officeart/2005/8/layout/hierarchy6"/>
    <dgm:cxn modelId="{CBBE2FF3-AEA7-450C-8C23-813C26F48E2D}" type="presParOf" srcId="{E706FD3C-D52E-45F9-88CC-7934C00B76DB}" destId="{32DC5D34-76AC-49CE-A050-698BF38EE707}" srcOrd="0" destOrd="0" presId="urn:microsoft.com/office/officeart/2005/8/layout/hierarchy6"/>
    <dgm:cxn modelId="{CE28F3ED-84A7-4F2B-8E35-CBCCB91C2A51}" type="presParOf" srcId="{E706FD3C-D52E-45F9-88CC-7934C00B76DB}" destId="{37A8C355-3DC4-4DA5-BF99-B70F55F32FCB}" srcOrd="1" destOrd="0" presId="urn:microsoft.com/office/officeart/2005/8/layout/hierarchy6"/>
    <dgm:cxn modelId="{9A1946A6-BE17-47F9-91C5-41B8AE4BA553}" type="presParOf" srcId="{37A8C355-3DC4-4DA5-BF99-B70F55F32FCB}" destId="{FBA6934E-8C46-48B6-BC5F-D0194E4DC3A8}" srcOrd="0" destOrd="0" presId="urn:microsoft.com/office/officeart/2005/8/layout/hierarchy6"/>
    <dgm:cxn modelId="{9E8E5BD0-4934-4DA8-99E3-3E94DC2EC20A}" type="presParOf" srcId="{37A8C355-3DC4-4DA5-BF99-B70F55F32FCB}" destId="{F2FF266B-1E92-4207-A193-5FFBB5E08D6E}" srcOrd="1" destOrd="0" presId="urn:microsoft.com/office/officeart/2005/8/layout/hierarchy6"/>
    <dgm:cxn modelId="{D9A57BBE-6F08-465E-9E93-4ADB6F8022F8}" type="presParOf" srcId="{F2FF266B-1E92-4207-A193-5FFBB5E08D6E}" destId="{0AFDF0A4-1AD5-42F2-896E-59E549C2F038}" srcOrd="0" destOrd="0" presId="urn:microsoft.com/office/officeart/2005/8/layout/hierarchy6"/>
    <dgm:cxn modelId="{A3B2D213-41DF-4F1A-8D62-D73AB54E291E}" type="presParOf" srcId="{F2FF266B-1E92-4207-A193-5FFBB5E08D6E}" destId="{E06C91EB-92E8-4B83-99B8-02F5F0763B0A}" srcOrd="1" destOrd="0" presId="urn:microsoft.com/office/officeart/2005/8/layout/hierarchy6"/>
    <dgm:cxn modelId="{98AD2DC8-D895-49B4-8BD7-7985D42D0FC9}" type="presParOf" srcId="{E06C91EB-92E8-4B83-99B8-02F5F0763B0A}" destId="{9303236E-F3FF-40DE-975F-466434A6CACA}" srcOrd="0" destOrd="0" presId="urn:microsoft.com/office/officeart/2005/8/layout/hierarchy6"/>
    <dgm:cxn modelId="{5089C799-1AAD-40B3-AEEB-9266A0C1B46F}" type="presParOf" srcId="{E06C91EB-92E8-4B83-99B8-02F5F0763B0A}" destId="{EFB9DF41-F9B4-45EC-A65F-BA7C13D5D7AF}" srcOrd="1" destOrd="0" presId="urn:microsoft.com/office/officeart/2005/8/layout/hierarchy6"/>
    <dgm:cxn modelId="{B174B194-9902-4E8A-AC2D-D0A1BE8A27C3}" type="presParOf" srcId="{EFB9DF41-F9B4-45EC-A65F-BA7C13D5D7AF}" destId="{A6E779CC-59D1-45B3-9F40-4A0C0AF5740C}" srcOrd="0" destOrd="0" presId="urn:microsoft.com/office/officeart/2005/8/layout/hierarchy6"/>
    <dgm:cxn modelId="{3F476540-D230-46AC-9ED0-552A07D28B7F}" type="presParOf" srcId="{EFB9DF41-F9B4-45EC-A65F-BA7C13D5D7AF}" destId="{86431034-7D42-4CA5-91C1-A940E99945F8}" srcOrd="1" destOrd="0" presId="urn:microsoft.com/office/officeart/2005/8/layout/hierarchy6"/>
    <dgm:cxn modelId="{DDAF9AA2-8555-454C-A772-0BCDD1F73879}" type="presParOf" srcId="{86431034-7D42-4CA5-91C1-A940E99945F8}" destId="{8BC63AD1-C16C-45B6-BA81-EF65E329C033}" srcOrd="0" destOrd="0" presId="urn:microsoft.com/office/officeart/2005/8/layout/hierarchy6"/>
    <dgm:cxn modelId="{AF42F6F0-1E82-4AD7-9775-36D041B9FA3C}" type="presParOf" srcId="{86431034-7D42-4CA5-91C1-A940E99945F8}" destId="{300219DF-D24B-4271-998A-75BDDC7005E7}" srcOrd="1" destOrd="0" presId="urn:microsoft.com/office/officeart/2005/8/layout/hierarchy6"/>
    <dgm:cxn modelId="{EFA10A5D-6265-48B7-9347-BD0DD3B477C2}" type="presParOf" srcId="{21052770-51C4-49E3-8D96-025697A894AF}" destId="{2ECD1859-472C-47FB-BDB7-FDAE536FB9D5}" srcOrd="1" destOrd="0" presId="urn:microsoft.com/office/officeart/2005/8/layout/hierarchy6"/>
    <dgm:cxn modelId="{FFFA25E2-B92D-4111-AE29-F385793DF0FE}" type="presParOf" srcId="{2ECD1859-472C-47FB-BDB7-FDAE536FB9D5}" destId="{C243DC11-5CBA-407D-BC4C-6C202E8DA5F4}" srcOrd="0" destOrd="0" presId="urn:microsoft.com/office/officeart/2005/8/layout/hierarchy6"/>
    <dgm:cxn modelId="{F79EAF50-DA36-45DE-B74B-30505D36470B}" type="presParOf" srcId="{C243DC11-5CBA-407D-BC4C-6C202E8DA5F4}" destId="{85F17CB6-3E72-495C-9BB6-C7DFAD6A2546}" srcOrd="0" destOrd="0" presId="urn:microsoft.com/office/officeart/2005/8/layout/hierarchy6"/>
    <dgm:cxn modelId="{47BB5071-5864-454E-8CE8-E77CCAB0FFA4}" type="presParOf" srcId="{C243DC11-5CBA-407D-BC4C-6C202E8DA5F4}" destId="{737EA053-34DE-45E6-97E8-47CA91D5FC33}" srcOrd="1" destOrd="0" presId="urn:microsoft.com/office/officeart/2005/8/layout/hierarchy6"/>
    <dgm:cxn modelId="{3F343156-0924-4183-968A-AC8CC9511A03}" type="presParOf" srcId="{2ECD1859-472C-47FB-BDB7-FDAE536FB9D5}" destId="{3CF7EB10-7363-4061-AB53-E1904EE738AC}" srcOrd="1" destOrd="0" presId="urn:microsoft.com/office/officeart/2005/8/layout/hierarchy6"/>
    <dgm:cxn modelId="{5A353583-8E69-49F8-BF6C-D798300C1BC2}" type="presParOf" srcId="{3CF7EB10-7363-4061-AB53-E1904EE738AC}" destId="{F87FC83B-F484-45B9-87A9-530AF43D7D93}" srcOrd="0" destOrd="0" presId="urn:microsoft.com/office/officeart/2005/8/layout/hierarchy6"/>
    <dgm:cxn modelId="{087A8994-1F2D-4A92-8A79-704AD15475CB}" type="presParOf" srcId="{2ECD1859-472C-47FB-BDB7-FDAE536FB9D5}" destId="{FFA42DB7-A155-4755-81B6-E2D9C79D0518}" srcOrd="2" destOrd="0" presId="urn:microsoft.com/office/officeart/2005/8/layout/hierarchy6"/>
    <dgm:cxn modelId="{05ABC2CF-5919-4456-970A-0DBD7739754C}" type="presParOf" srcId="{FFA42DB7-A155-4755-81B6-E2D9C79D0518}" destId="{49B8CBC1-5D0E-4820-B841-50DF383B6E08}" srcOrd="0" destOrd="0" presId="urn:microsoft.com/office/officeart/2005/8/layout/hierarchy6"/>
    <dgm:cxn modelId="{49B9C80A-6072-4438-9072-C5810D6A42DD}" type="presParOf" srcId="{FFA42DB7-A155-4755-81B6-E2D9C79D0518}" destId="{F1FBBBF8-EDD5-4726-8619-F1518DA1F556}" srcOrd="1" destOrd="0" presId="urn:microsoft.com/office/officeart/2005/8/layout/hierarchy6"/>
    <dgm:cxn modelId="{C6B1A99E-1E3F-4119-A38C-644226016346}" type="presParOf" srcId="{2ECD1859-472C-47FB-BDB7-FDAE536FB9D5}" destId="{F38F8D6C-A2A3-4940-A9B1-159592F4F77A}" srcOrd="3" destOrd="0" presId="urn:microsoft.com/office/officeart/2005/8/layout/hierarchy6"/>
    <dgm:cxn modelId="{95D437EF-F8BD-4CA1-8FAB-ABE410370DC1}" type="presParOf" srcId="{F38F8D6C-A2A3-4940-A9B1-159592F4F77A}" destId="{F2230461-97D7-43BA-9666-99B5F515D2F9}" srcOrd="0" destOrd="0" presId="urn:microsoft.com/office/officeart/2005/8/layout/hierarchy6"/>
    <dgm:cxn modelId="{A9BA5770-E34E-4BCF-A4A0-D5A786A9762E}" type="presParOf" srcId="{2ECD1859-472C-47FB-BDB7-FDAE536FB9D5}" destId="{357946EE-7C28-49DC-A4C3-CF7C30876A8D}" srcOrd="4" destOrd="0" presId="urn:microsoft.com/office/officeart/2005/8/layout/hierarchy6"/>
    <dgm:cxn modelId="{97A05A62-6DEF-4D81-9658-DFB900F3BEC1}" type="presParOf" srcId="{357946EE-7C28-49DC-A4C3-CF7C30876A8D}" destId="{F3B744C3-E18C-4E43-AA7B-C4081323BADD}" srcOrd="0" destOrd="0" presId="urn:microsoft.com/office/officeart/2005/8/layout/hierarchy6"/>
    <dgm:cxn modelId="{46C4D542-4767-4FED-BCCD-12F2E1B689AA}" type="presParOf" srcId="{357946EE-7C28-49DC-A4C3-CF7C30876A8D}" destId="{C63E5245-9EEB-4C19-935F-9765E5B526B8}" srcOrd="1" destOrd="0" presId="urn:microsoft.com/office/officeart/2005/8/layout/hierarchy6"/>
    <dgm:cxn modelId="{88FF97DD-8D7D-4FD5-AC08-FF1A542C4AF0}" type="presParOf" srcId="{2ECD1859-472C-47FB-BDB7-FDAE536FB9D5}" destId="{093E0B18-205A-4CC8-ADE4-508C1F3983AD}" srcOrd="5" destOrd="0" presId="urn:microsoft.com/office/officeart/2005/8/layout/hierarchy6"/>
    <dgm:cxn modelId="{D588852C-FEA8-4CDF-A24D-78BE3EA7B427}" type="presParOf" srcId="{093E0B18-205A-4CC8-ADE4-508C1F3983AD}" destId="{6EDE081B-4BFA-4473-9E1A-01ACD786687B}" srcOrd="0" destOrd="0" presId="urn:microsoft.com/office/officeart/2005/8/layout/hierarchy6"/>
    <dgm:cxn modelId="{42247D4D-22E5-40D1-9193-8D20B3C26BEB}" type="presParOf" srcId="{2ECD1859-472C-47FB-BDB7-FDAE536FB9D5}" destId="{C9437F44-082F-4445-801E-33693FF89F00}" srcOrd="6" destOrd="0" presId="urn:microsoft.com/office/officeart/2005/8/layout/hierarchy6"/>
    <dgm:cxn modelId="{FA749952-B0F6-45D0-89E6-00E314CF0F91}" type="presParOf" srcId="{C9437F44-082F-4445-801E-33693FF89F00}" destId="{F497D756-68D5-4336-BEB0-69EA27145FE7}" srcOrd="0" destOrd="0" presId="urn:microsoft.com/office/officeart/2005/8/layout/hierarchy6"/>
    <dgm:cxn modelId="{9BBDC4F8-32F1-460E-92FC-3E0EC26BA84F}" type="presParOf" srcId="{C9437F44-082F-4445-801E-33693FF89F00}" destId="{6C4BC486-F095-4777-AFA4-679ECFC57F17}" srcOrd="1" destOrd="0" presId="urn:microsoft.com/office/officeart/2005/8/layout/hierarchy6"/>
    <dgm:cxn modelId="{20496F8F-0D00-4BF9-B9FE-3494BCC4DAED}" type="presParOf" srcId="{2ECD1859-472C-47FB-BDB7-FDAE536FB9D5}" destId="{3F54FC1F-5B7F-4D1D-B19F-8E8B9BF04459}" srcOrd="7" destOrd="0" presId="urn:microsoft.com/office/officeart/2005/8/layout/hierarchy6"/>
    <dgm:cxn modelId="{C4068065-07F9-447E-B8B1-FB349263F51C}" type="presParOf" srcId="{3F54FC1F-5B7F-4D1D-B19F-8E8B9BF04459}" destId="{007656BA-908C-49EF-9503-F3F1F2429306}" srcOrd="0" destOrd="0" presId="urn:microsoft.com/office/officeart/2005/8/layout/hierarchy6"/>
    <dgm:cxn modelId="{45CB9C17-B01B-4A13-B893-16F58CACEC4C}" type="presParOf" srcId="{2ECD1859-472C-47FB-BDB7-FDAE536FB9D5}" destId="{5B95D1C6-AD45-40AC-B092-10E0540938BB}" srcOrd="8" destOrd="0" presId="urn:microsoft.com/office/officeart/2005/8/layout/hierarchy6"/>
    <dgm:cxn modelId="{A03697CC-E353-4130-BD2D-88F4AC754245}" type="presParOf" srcId="{5B95D1C6-AD45-40AC-B092-10E0540938BB}" destId="{82AD6E4B-09F7-4BCE-9CB3-F695119DC554}" srcOrd="0" destOrd="0" presId="urn:microsoft.com/office/officeart/2005/8/layout/hierarchy6"/>
    <dgm:cxn modelId="{46F9AF30-E885-47F4-A9F3-F35FEDB8A1BB}" type="presParOf" srcId="{5B95D1C6-AD45-40AC-B092-10E0540938BB}" destId="{FCC20FA5-C40A-4A86-B325-1AF7978E3E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D6E4B-09F7-4BCE-9CB3-F695119DC554}">
      <dsp:nvSpPr>
        <dsp:cNvPr id="0" name=""/>
        <dsp:cNvSpPr/>
      </dsp:nvSpPr>
      <dsp:spPr>
        <a:xfrm>
          <a:off x="0" y="2882896"/>
          <a:ext cx="8915400" cy="469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 * 1 = n</a:t>
          </a:r>
          <a:endParaRPr lang="en-US" sz="1800" kern="1200" dirty="0"/>
        </a:p>
      </dsp:txBody>
      <dsp:txXfrm>
        <a:off x="0" y="2882896"/>
        <a:ext cx="2674620" cy="469904"/>
      </dsp:txXfrm>
    </dsp:sp>
    <dsp:sp modelId="{F497D756-68D5-4336-BEB0-69EA27145FE7}">
      <dsp:nvSpPr>
        <dsp:cNvPr id="0" name=""/>
        <dsp:cNvSpPr/>
      </dsp:nvSpPr>
      <dsp:spPr>
        <a:xfrm>
          <a:off x="0" y="2342403"/>
          <a:ext cx="8915400" cy="483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…</a:t>
          </a:r>
          <a:endParaRPr lang="en-US" sz="1800" kern="1200" dirty="0"/>
        </a:p>
      </dsp:txBody>
      <dsp:txXfrm>
        <a:off x="0" y="2342403"/>
        <a:ext cx="2674620" cy="483392"/>
      </dsp:txXfrm>
    </dsp:sp>
    <dsp:sp modelId="{F3B744C3-E18C-4E43-AA7B-C4081323BADD}">
      <dsp:nvSpPr>
        <dsp:cNvPr id="0" name=""/>
        <dsp:cNvSpPr/>
      </dsp:nvSpPr>
      <dsp:spPr>
        <a:xfrm>
          <a:off x="0" y="1790303"/>
          <a:ext cx="8915400" cy="495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 * n/4 = n</a:t>
          </a:r>
          <a:endParaRPr lang="en-US" sz="1800" kern="1200" dirty="0"/>
        </a:p>
      </dsp:txBody>
      <dsp:txXfrm>
        <a:off x="0" y="1790303"/>
        <a:ext cx="2674620" cy="495000"/>
      </dsp:txXfrm>
    </dsp:sp>
    <dsp:sp modelId="{49B8CBC1-5D0E-4820-B841-50DF383B6E08}">
      <dsp:nvSpPr>
        <dsp:cNvPr id="0" name=""/>
        <dsp:cNvSpPr/>
      </dsp:nvSpPr>
      <dsp:spPr>
        <a:xfrm>
          <a:off x="0" y="1301395"/>
          <a:ext cx="8915400" cy="4318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* n/2 = n</a:t>
          </a:r>
          <a:endParaRPr lang="en-US" sz="1800" kern="1200" dirty="0"/>
        </a:p>
      </dsp:txBody>
      <dsp:txXfrm>
        <a:off x="0" y="1301395"/>
        <a:ext cx="2674620" cy="431807"/>
      </dsp:txXfrm>
    </dsp:sp>
    <dsp:sp modelId="{85F17CB6-3E72-495C-9BB6-C7DFAD6A2546}">
      <dsp:nvSpPr>
        <dsp:cNvPr id="0" name=""/>
        <dsp:cNvSpPr/>
      </dsp:nvSpPr>
      <dsp:spPr>
        <a:xfrm>
          <a:off x="0" y="749299"/>
          <a:ext cx="8915400" cy="494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</a:t>
          </a:r>
          <a:endParaRPr lang="en-US" sz="1800" kern="1200" dirty="0"/>
        </a:p>
      </dsp:txBody>
      <dsp:txXfrm>
        <a:off x="0" y="749299"/>
        <a:ext cx="2674620" cy="494996"/>
      </dsp:txXfrm>
    </dsp:sp>
    <dsp:sp modelId="{FD2D48FA-58CB-4D2E-B9BD-FE883FD72F89}">
      <dsp:nvSpPr>
        <dsp:cNvPr id="0" name=""/>
        <dsp:cNvSpPr/>
      </dsp:nvSpPr>
      <dsp:spPr>
        <a:xfrm>
          <a:off x="6063348" y="777849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T(n)</a:t>
          </a:r>
          <a:endParaRPr lang="en-US" sz="1400" kern="1200" dirty="0"/>
        </a:p>
      </dsp:txBody>
      <dsp:txXfrm>
        <a:off x="6074952" y="789453"/>
        <a:ext cx="708312" cy="372975"/>
      </dsp:txXfrm>
    </dsp:sp>
    <dsp:sp modelId="{9DE2C90B-73A8-4C3C-83CD-BF306D07233A}">
      <dsp:nvSpPr>
        <dsp:cNvPr id="0" name=""/>
        <dsp:cNvSpPr/>
      </dsp:nvSpPr>
      <dsp:spPr>
        <a:xfrm>
          <a:off x="5171518" y="1174032"/>
          <a:ext cx="1257590" cy="114199"/>
        </a:xfrm>
        <a:custGeom>
          <a:avLst/>
          <a:gdLst/>
          <a:ahLst/>
          <a:cxnLst/>
          <a:rect l="0" t="0" r="0" b="0"/>
          <a:pathLst>
            <a:path>
              <a:moveTo>
                <a:pt x="1257590" y="0"/>
              </a:moveTo>
              <a:lnTo>
                <a:pt x="1257590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BAEF9-6DFF-4870-A50F-6607390B60EA}">
      <dsp:nvSpPr>
        <dsp:cNvPr id="0" name=""/>
        <dsp:cNvSpPr/>
      </dsp:nvSpPr>
      <dsp:spPr>
        <a:xfrm>
          <a:off x="4805757" y="1288232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T(n/2)</a:t>
          </a:r>
          <a:endParaRPr lang="en-US" sz="1400" kern="1200" dirty="0"/>
        </a:p>
      </dsp:txBody>
      <dsp:txXfrm>
        <a:off x="4817361" y="1299836"/>
        <a:ext cx="708312" cy="372975"/>
      </dsp:txXfrm>
    </dsp:sp>
    <dsp:sp modelId="{83D573C7-7348-4761-B409-02139717C4D9}">
      <dsp:nvSpPr>
        <dsp:cNvPr id="0" name=""/>
        <dsp:cNvSpPr/>
      </dsp:nvSpPr>
      <dsp:spPr>
        <a:xfrm>
          <a:off x="4326504" y="1684416"/>
          <a:ext cx="845013" cy="114199"/>
        </a:xfrm>
        <a:custGeom>
          <a:avLst/>
          <a:gdLst/>
          <a:ahLst/>
          <a:cxnLst/>
          <a:rect l="0" t="0" r="0" b="0"/>
          <a:pathLst>
            <a:path>
              <a:moveTo>
                <a:pt x="845013" y="0"/>
              </a:moveTo>
              <a:lnTo>
                <a:pt x="845013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E90C0-B06D-47D6-A5CC-209E6914D66B}">
      <dsp:nvSpPr>
        <dsp:cNvPr id="0" name=""/>
        <dsp:cNvSpPr/>
      </dsp:nvSpPr>
      <dsp:spPr>
        <a:xfrm>
          <a:off x="3960744" y="1798615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T(n/4)</a:t>
          </a:r>
          <a:endParaRPr lang="en-US" sz="1400" kern="1200" dirty="0"/>
        </a:p>
      </dsp:txBody>
      <dsp:txXfrm>
        <a:off x="3972348" y="1810219"/>
        <a:ext cx="708312" cy="372975"/>
      </dsp:txXfrm>
    </dsp:sp>
    <dsp:sp modelId="{A27BC262-CAD3-4B51-B17E-9258C38C0799}">
      <dsp:nvSpPr>
        <dsp:cNvPr id="0" name=""/>
        <dsp:cNvSpPr/>
      </dsp:nvSpPr>
      <dsp:spPr>
        <a:xfrm>
          <a:off x="3475021" y="2194799"/>
          <a:ext cx="851482" cy="114199"/>
        </a:xfrm>
        <a:custGeom>
          <a:avLst/>
          <a:gdLst/>
          <a:ahLst/>
          <a:cxnLst/>
          <a:rect l="0" t="0" r="0" b="0"/>
          <a:pathLst>
            <a:path>
              <a:moveTo>
                <a:pt x="851482" y="0"/>
              </a:moveTo>
              <a:lnTo>
                <a:pt x="851482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C855D-E652-4E00-9ADA-5E8AA0824B9C}">
      <dsp:nvSpPr>
        <dsp:cNvPr id="0" name=""/>
        <dsp:cNvSpPr/>
      </dsp:nvSpPr>
      <dsp:spPr>
        <a:xfrm>
          <a:off x="3260897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3272737" y="2320839"/>
        <a:ext cx="404568" cy="380574"/>
      </dsp:txXfrm>
    </dsp:sp>
    <dsp:sp modelId="{61202A5D-375C-4C4C-BF32-C799D43816F7}">
      <dsp:nvSpPr>
        <dsp:cNvPr id="0" name=""/>
        <dsp:cNvSpPr/>
      </dsp:nvSpPr>
      <dsp:spPr>
        <a:xfrm>
          <a:off x="3041563" y="2713254"/>
          <a:ext cx="433457" cy="114199"/>
        </a:xfrm>
        <a:custGeom>
          <a:avLst/>
          <a:gdLst/>
          <a:ahLst/>
          <a:cxnLst/>
          <a:rect l="0" t="0" r="0" b="0"/>
          <a:pathLst>
            <a:path>
              <a:moveTo>
                <a:pt x="433457" y="0"/>
              </a:moveTo>
              <a:lnTo>
                <a:pt x="433457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11CE9-2A25-452D-8CAD-AEA05E4380DE}">
      <dsp:nvSpPr>
        <dsp:cNvPr id="0" name=""/>
        <dsp:cNvSpPr/>
      </dsp:nvSpPr>
      <dsp:spPr>
        <a:xfrm>
          <a:off x="2675803" y="2827453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T(1</a:t>
          </a:r>
          <a:r>
            <a:rPr lang="en-US" sz="1400" kern="1200" baseline="0" dirty="0" smtClean="0"/>
            <a:t>)</a:t>
          </a:r>
          <a:endParaRPr lang="en-US" sz="1400" kern="1200" dirty="0"/>
        </a:p>
      </dsp:txBody>
      <dsp:txXfrm>
        <a:off x="2687407" y="2839057"/>
        <a:ext cx="708312" cy="372975"/>
      </dsp:txXfrm>
    </dsp:sp>
    <dsp:sp modelId="{1A895B18-67E3-409D-A390-6DA628F3321D}">
      <dsp:nvSpPr>
        <dsp:cNvPr id="0" name=""/>
        <dsp:cNvSpPr/>
      </dsp:nvSpPr>
      <dsp:spPr>
        <a:xfrm>
          <a:off x="3475021" y="2713254"/>
          <a:ext cx="426537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426537" y="57099"/>
              </a:lnTo>
              <a:lnTo>
                <a:pt x="426537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7207-5135-42CF-AC56-FA90C2446849}">
      <dsp:nvSpPr>
        <dsp:cNvPr id="0" name=""/>
        <dsp:cNvSpPr/>
      </dsp:nvSpPr>
      <dsp:spPr>
        <a:xfrm>
          <a:off x="3535798" y="2827453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T(1</a:t>
          </a:r>
          <a:r>
            <a:rPr lang="en-US" sz="1400" kern="1200" baseline="0" dirty="0" smtClean="0"/>
            <a:t>)</a:t>
          </a:r>
          <a:endParaRPr lang="en-US" sz="1400" kern="1200" dirty="0"/>
        </a:p>
      </dsp:txBody>
      <dsp:txXfrm>
        <a:off x="3547402" y="2839057"/>
        <a:ext cx="708312" cy="372975"/>
      </dsp:txXfrm>
    </dsp:sp>
    <dsp:sp modelId="{8982ECE8-A861-4E8D-92E6-59FCD878606A}">
      <dsp:nvSpPr>
        <dsp:cNvPr id="0" name=""/>
        <dsp:cNvSpPr/>
      </dsp:nvSpPr>
      <dsp:spPr>
        <a:xfrm>
          <a:off x="4326504" y="2194799"/>
          <a:ext cx="858403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858403" y="57099"/>
              </a:lnTo>
              <a:lnTo>
                <a:pt x="858403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A53A-EEC8-421D-94F1-96F6A6CD5512}">
      <dsp:nvSpPr>
        <dsp:cNvPr id="0" name=""/>
        <dsp:cNvSpPr/>
      </dsp:nvSpPr>
      <dsp:spPr>
        <a:xfrm>
          <a:off x="4970783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4982623" y="2320839"/>
        <a:ext cx="404568" cy="380574"/>
      </dsp:txXfrm>
    </dsp:sp>
    <dsp:sp modelId="{F61F6D04-B094-48E4-AB0D-4CD9CDDA2EA4}">
      <dsp:nvSpPr>
        <dsp:cNvPr id="0" name=""/>
        <dsp:cNvSpPr/>
      </dsp:nvSpPr>
      <dsp:spPr>
        <a:xfrm>
          <a:off x="4755130" y="2713254"/>
          <a:ext cx="429777" cy="114199"/>
        </a:xfrm>
        <a:custGeom>
          <a:avLst/>
          <a:gdLst/>
          <a:ahLst/>
          <a:cxnLst/>
          <a:rect l="0" t="0" r="0" b="0"/>
          <a:pathLst>
            <a:path>
              <a:moveTo>
                <a:pt x="429777" y="0"/>
              </a:moveTo>
              <a:lnTo>
                <a:pt x="429777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1BA91-86FB-4B34-AA86-F2B4F6798F6E}">
      <dsp:nvSpPr>
        <dsp:cNvPr id="0" name=""/>
        <dsp:cNvSpPr/>
      </dsp:nvSpPr>
      <dsp:spPr>
        <a:xfrm>
          <a:off x="4395794" y="2827453"/>
          <a:ext cx="718673" cy="394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T(1</a:t>
          </a:r>
          <a:r>
            <a:rPr lang="en-US" sz="1600" kern="1200" baseline="0" dirty="0" smtClean="0"/>
            <a:t>)</a:t>
          </a:r>
          <a:endParaRPr lang="en-US" sz="1600" kern="1200" dirty="0"/>
        </a:p>
      </dsp:txBody>
      <dsp:txXfrm>
        <a:off x="4407337" y="2838996"/>
        <a:ext cx="695587" cy="371013"/>
      </dsp:txXfrm>
    </dsp:sp>
    <dsp:sp modelId="{107CEE00-45AB-4D38-95E7-4CC650886C9C}">
      <dsp:nvSpPr>
        <dsp:cNvPr id="0" name=""/>
        <dsp:cNvSpPr/>
      </dsp:nvSpPr>
      <dsp:spPr>
        <a:xfrm>
          <a:off x="5184908" y="2713254"/>
          <a:ext cx="423573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423573" y="57099"/>
              </a:lnTo>
              <a:lnTo>
                <a:pt x="423573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6FED-B1A6-43CF-8C7F-3BEE96901BE9}">
      <dsp:nvSpPr>
        <dsp:cNvPr id="0" name=""/>
        <dsp:cNvSpPr/>
      </dsp:nvSpPr>
      <dsp:spPr>
        <a:xfrm>
          <a:off x="5246402" y="2827453"/>
          <a:ext cx="724159" cy="397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258040" y="2839091"/>
        <a:ext cx="700883" cy="374067"/>
      </dsp:txXfrm>
    </dsp:sp>
    <dsp:sp modelId="{6EE8102D-C704-4D81-A93B-745DB7C9A883}">
      <dsp:nvSpPr>
        <dsp:cNvPr id="0" name=""/>
        <dsp:cNvSpPr/>
      </dsp:nvSpPr>
      <dsp:spPr>
        <a:xfrm>
          <a:off x="5171518" y="1684416"/>
          <a:ext cx="845013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845013" y="57099"/>
              </a:lnTo>
              <a:lnTo>
                <a:pt x="845013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5182-564E-407B-A31A-3EC3C7DFFD6F}">
      <dsp:nvSpPr>
        <dsp:cNvPr id="0" name=""/>
        <dsp:cNvSpPr/>
      </dsp:nvSpPr>
      <dsp:spPr>
        <a:xfrm>
          <a:off x="5650771" y="1798615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T(n/4)</a:t>
          </a:r>
          <a:endParaRPr lang="en-US" sz="1400" kern="1200" dirty="0"/>
        </a:p>
      </dsp:txBody>
      <dsp:txXfrm>
        <a:off x="5662375" y="1810219"/>
        <a:ext cx="708312" cy="372975"/>
      </dsp:txXfrm>
    </dsp:sp>
    <dsp:sp modelId="{456BA895-0044-41A0-A7A9-81EB97237123}">
      <dsp:nvSpPr>
        <dsp:cNvPr id="0" name=""/>
        <dsp:cNvSpPr/>
      </dsp:nvSpPr>
      <dsp:spPr>
        <a:xfrm>
          <a:off x="5741630" y="2194799"/>
          <a:ext cx="274901" cy="114199"/>
        </a:xfrm>
        <a:custGeom>
          <a:avLst/>
          <a:gdLst/>
          <a:ahLst/>
          <a:cxnLst/>
          <a:rect l="0" t="0" r="0" b="0"/>
          <a:pathLst>
            <a:path>
              <a:moveTo>
                <a:pt x="274901" y="0"/>
              </a:moveTo>
              <a:lnTo>
                <a:pt x="274901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F295-5C3E-4636-9ADA-CD2DD31F9C5C}">
      <dsp:nvSpPr>
        <dsp:cNvPr id="0" name=""/>
        <dsp:cNvSpPr/>
      </dsp:nvSpPr>
      <dsp:spPr>
        <a:xfrm>
          <a:off x="5527506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539346" y="2320839"/>
        <a:ext cx="404568" cy="380574"/>
      </dsp:txXfrm>
    </dsp:sp>
    <dsp:sp modelId="{691894D4-1F22-4C14-9665-F33DFA8ED819}">
      <dsp:nvSpPr>
        <dsp:cNvPr id="0" name=""/>
        <dsp:cNvSpPr/>
      </dsp:nvSpPr>
      <dsp:spPr>
        <a:xfrm>
          <a:off x="6016531" y="2194799"/>
          <a:ext cx="281821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281821" y="57099"/>
              </a:lnTo>
              <a:lnTo>
                <a:pt x="281821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E5085-82D4-444B-9581-C721DC1F70F5}">
      <dsp:nvSpPr>
        <dsp:cNvPr id="0" name=""/>
        <dsp:cNvSpPr/>
      </dsp:nvSpPr>
      <dsp:spPr>
        <a:xfrm>
          <a:off x="6084229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6096069" y="2320839"/>
        <a:ext cx="404568" cy="380574"/>
      </dsp:txXfrm>
    </dsp:sp>
    <dsp:sp modelId="{46F3E969-0A3A-4D77-845E-5CD0899B730D}">
      <dsp:nvSpPr>
        <dsp:cNvPr id="0" name=""/>
        <dsp:cNvSpPr/>
      </dsp:nvSpPr>
      <dsp:spPr>
        <a:xfrm>
          <a:off x="6429109" y="1174032"/>
          <a:ext cx="1257590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1257590" y="57099"/>
              </a:lnTo>
              <a:lnTo>
                <a:pt x="1257590" y="11419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6725C-4335-46C5-9730-B60A7D08F2FA}">
      <dsp:nvSpPr>
        <dsp:cNvPr id="0" name=""/>
        <dsp:cNvSpPr/>
      </dsp:nvSpPr>
      <dsp:spPr>
        <a:xfrm>
          <a:off x="7320939" y="1288232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T(n/2)</a:t>
          </a:r>
          <a:endParaRPr lang="en-US" sz="1400" kern="1200" dirty="0"/>
        </a:p>
      </dsp:txBody>
      <dsp:txXfrm>
        <a:off x="7332543" y="1299836"/>
        <a:ext cx="708312" cy="372975"/>
      </dsp:txXfrm>
    </dsp:sp>
    <dsp:sp modelId="{ED2A117B-7B53-41E8-98D6-EC7A29D7BB2A}">
      <dsp:nvSpPr>
        <dsp:cNvPr id="0" name=""/>
        <dsp:cNvSpPr/>
      </dsp:nvSpPr>
      <dsp:spPr>
        <a:xfrm>
          <a:off x="7129977" y="1684416"/>
          <a:ext cx="556722" cy="114199"/>
        </a:xfrm>
        <a:custGeom>
          <a:avLst/>
          <a:gdLst/>
          <a:ahLst/>
          <a:cxnLst/>
          <a:rect l="0" t="0" r="0" b="0"/>
          <a:pathLst>
            <a:path>
              <a:moveTo>
                <a:pt x="556722" y="0"/>
              </a:moveTo>
              <a:lnTo>
                <a:pt x="556722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F8698-19CE-4988-AF7C-88F438B26C3D}">
      <dsp:nvSpPr>
        <dsp:cNvPr id="0" name=""/>
        <dsp:cNvSpPr/>
      </dsp:nvSpPr>
      <dsp:spPr>
        <a:xfrm>
          <a:off x="6764217" y="1798615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T(n/4)</a:t>
          </a:r>
          <a:endParaRPr lang="en-US" sz="1400" kern="1200" dirty="0"/>
        </a:p>
      </dsp:txBody>
      <dsp:txXfrm>
        <a:off x="6775821" y="1810219"/>
        <a:ext cx="708312" cy="372975"/>
      </dsp:txXfrm>
    </dsp:sp>
    <dsp:sp modelId="{C7E47DA5-3598-4A1A-876E-B1E39166E55C}">
      <dsp:nvSpPr>
        <dsp:cNvPr id="0" name=""/>
        <dsp:cNvSpPr/>
      </dsp:nvSpPr>
      <dsp:spPr>
        <a:xfrm>
          <a:off x="6855076" y="2194799"/>
          <a:ext cx="274901" cy="114199"/>
        </a:xfrm>
        <a:custGeom>
          <a:avLst/>
          <a:gdLst/>
          <a:ahLst/>
          <a:cxnLst/>
          <a:rect l="0" t="0" r="0" b="0"/>
          <a:pathLst>
            <a:path>
              <a:moveTo>
                <a:pt x="274901" y="0"/>
              </a:moveTo>
              <a:lnTo>
                <a:pt x="274901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EC4F7-ADBE-4DFA-972E-4C24D46FE817}">
      <dsp:nvSpPr>
        <dsp:cNvPr id="0" name=""/>
        <dsp:cNvSpPr/>
      </dsp:nvSpPr>
      <dsp:spPr>
        <a:xfrm>
          <a:off x="6640952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6652792" y="2320839"/>
        <a:ext cx="404568" cy="380574"/>
      </dsp:txXfrm>
    </dsp:sp>
    <dsp:sp modelId="{829179CA-3992-4BDE-B367-0DE1D098A793}">
      <dsp:nvSpPr>
        <dsp:cNvPr id="0" name=""/>
        <dsp:cNvSpPr/>
      </dsp:nvSpPr>
      <dsp:spPr>
        <a:xfrm>
          <a:off x="7129977" y="2194799"/>
          <a:ext cx="281821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281821" y="57099"/>
              </a:lnTo>
              <a:lnTo>
                <a:pt x="281821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39BE1-AC2B-4E14-B233-CE2F757A1F74}">
      <dsp:nvSpPr>
        <dsp:cNvPr id="0" name=""/>
        <dsp:cNvSpPr/>
      </dsp:nvSpPr>
      <dsp:spPr>
        <a:xfrm>
          <a:off x="7197674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209514" y="2320839"/>
        <a:ext cx="404568" cy="380574"/>
      </dsp:txXfrm>
    </dsp:sp>
    <dsp:sp modelId="{3C10A30F-77BA-4540-A6A4-FF5694C8266B}">
      <dsp:nvSpPr>
        <dsp:cNvPr id="0" name=""/>
        <dsp:cNvSpPr/>
      </dsp:nvSpPr>
      <dsp:spPr>
        <a:xfrm>
          <a:off x="7686700" y="1684416"/>
          <a:ext cx="556722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556722" y="57099"/>
              </a:lnTo>
              <a:lnTo>
                <a:pt x="556722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22ABC-0B8D-4689-B7E2-3D6BD8073EC2}">
      <dsp:nvSpPr>
        <dsp:cNvPr id="0" name=""/>
        <dsp:cNvSpPr/>
      </dsp:nvSpPr>
      <dsp:spPr>
        <a:xfrm>
          <a:off x="7877662" y="1798615"/>
          <a:ext cx="731520" cy="396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T(n/4)</a:t>
          </a:r>
          <a:endParaRPr lang="en-US" sz="1400" kern="1200" dirty="0"/>
        </a:p>
      </dsp:txBody>
      <dsp:txXfrm>
        <a:off x="7889266" y="1810219"/>
        <a:ext cx="708312" cy="372975"/>
      </dsp:txXfrm>
    </dsp:sp>
    <dsp:sp modelId="{D6A2E606-6103-4755-9966-3CB213FE6635}">
      <dsp:nvSpPr>
        <dsp:cNvPr id="0" name=""/>
        <dsp:cNvSpPr/>
      </dsp:nvSpPr>
      <dsp:spPr>
        <a:xfrm>
          <a:off x="7968521" y="2194799"/>
          <a:ext cx="274901" cy="114199"/>
        </a:xfrm>
        <a:custGeom>
          <a:avLst/>
          <a:gdLst/>
          <a:ahLst/>
          <a:cxnLst/>
          <a:rect l="0" t="0" r="0" b="0"/>
          <a:pathLst>
            <a:path>
              <a:moveTo>
                <a:pt x="274901" y="0"/>
              </a:moveTo>
              <a:lnTo>
                <a:pt x="274901" y="57099"/>
              </a:lnTo>
              <a:lnTo>
                <a:pt x="0" y="57099"/>
              </a:lnTo>
              <a:lnTo>
                <a:pt x="0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58E90-47AD-41A7-AD74-DA7B75C0B495}">
      <dsp:nvSpPr>
        <dsp:cNvPr id="0" name=""/>
        <dsp:cNvSpPr/>
      </dsp:nvSpPr>
      <dsp:spPr>
        <a:xfrm>
          <a:off x="7754397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766237" y="2320839"/>
        <a:ext cx="404568" cy="380574"/>
      </dsp:txXfrm>
    </dsp:sp>
    <dsp:sp modelId="{9D0D3D6A-6C17-45A3-80EC-9375874BB7C0}">
      <dsp:nvSpPr>
        <dsp:cNvPr id="0" name=""/>
        <dsp:cNvSpPr/>
      </dsp:nvSpPr>
      <dsp:spPr>
        <a:xfrm>
          <a:off x="8243422" y="2194799"/>
          <a:ext cx="281821" cy="11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99"/>
              </a:lnTo>
              <a:lnTo>
                <a:pt x="281821" y="57099"/>
              </a:lnTo>
              <a:lnTo>
                <a:pt x="281821" y="11419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41832-8EC7-4CF6-A1F2-56CEE4ACFEA5}">
      <dsp:nvSpPr>
        <dsp:cNvPr id="0" name=""/>
        <dsp:cNvSpPr/>
      </dsp:nvSpPr>
      <dsp:spPr>
        <a:xfrm>
          <a:off x="8311120" y="2308999"/>
          <a:ext cx="428248" cy="404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8322960" y="2320839"/>
        <a:ext cx="404568" cy="380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D6E4B-09F7-4BCE-9CB3-F695119DC554}">
      <dsp:nvSpPr>
        <dsp:cNvPr id="0" name=""/>
        <dsp:cNvSpPr/>
      </dsp:nvSpPr>
      <dsp:spPr>
        <a:xfrm>
          <a:off x="0" y="2325779"/>
          <a:ext cx="8915400" cy="4923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0" y="2325779"/>
        <a:ext cx="2674620" cy="492321"/>
      </dsp:txXfrm>
    </dsp:sp>
    <dsp:sp modelId="{F497D756-68D5-4336-BEB0-69EA27145FE7}">
      <dsp:nvSpPr>
        <dsp:cNvPr id="0" name=""/>
        <dsp:cNvSpPr/>
      </dsp:nvSpPr>
      <dsp:spPr>
        <a:xfrm>
          <a:off x="0" y="1737227"/>
          <a:ext cx="8915400" cy="5064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…</a:t>
          </a:r>
          <a:endParaRPr lang="en-US" sz="1800" kern="1200" dirty="0"/>
        </a:p>
      </dsp:txBody>
      <dsp:txXfrm>
        <a:off x="0" y="1737227"/>
        <a:ext cx="2674620" cy="506452"/>
      </dsp:txXfrm>
    </dsp:sp>
    <dsp:sp modelId="{F3B744C3-E18C-4E43-AA7B-C4081323BADD}">
      <dsp:nvSpPr>
        <dsp:cNvPr id="0" name=""/>
        <dsp:cNvSpPr/>
      </dsp:nvSpPr>
      <dsp:spPr>
        <a:xfrm>
          <a:off x="0" y="1136514"/>
          <a:ext cx="8915400" cy="5186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n-2</a:t>
          </a:r>
          <a:endParaRPr lang="en-US" sz="1800" kern="1200" dirty="0"/>
        </a:p>
      </dsp:txBody>
      <dsp:txXfrm>
        <a:off x="0" y="1136514"/>
        <a:ext cx="2674620" cy="518613"/>
      </dsp:txXfrm>
    </dsp:sp>
    <dsp:sp modelId="{49B8CBC1-5D0E-4820-B841-50DF383B6E08}">
      <dsp:nvSpPr>
        <dsp:cNvPr id="0" name=""/>
        <dsp:cNvSpPr/>
      </dsp:nvSpPr>
      <dsp:spPr>
        <a:xfrm>
          <a:off x="0" y="602008"/>
          <a:ext cx="8915400" cy="452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n-1</a:t>
          </a:r>
          <a:endParaRPr lang="en-US" sz="1800" kern="1200" dirty="0"/>
        </a:p>
      </dsp:txBody>
      <dsp:txXfrm>
        <a:off x="0" y="602008"/>
        <a:ext cx="2674620" cy="452406"/>
      </dsp:txXfrm>
    </dsp:sp>
    <dsp:sp modelId="{85F17CB6-3E72-495C-9BB6-C7DFAD6A2546}">
      <dsp:nvSpPr>
        <dsp:cNvPr id="0" name=""/>
        <dsp:cNvSpPr/>
      </dsp:nvSpPr>
      <dsp:spPr>
        <a:xfrm>
          <a:off x="0" y="1299"/>
          <a:ext cx="8915400" cy="518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</a:t>
          </a:r>
          <a:endParaRPr lang="en-US" sz="1800" kern="1200" dirty="0"/>
        </a:p>
      </dsp:txBody>
      <dsp:txXfrm>
        <a:off x="0" y="1299"/>
        <a:ext cx="2674620" cy="518610"/>
      </dsp:txXfrm>
    </dsp:sp>
    <dsp:sp modelId="{6B1BA01E-D1BE-4792-B77B-CB544808D042}">
      <dsp:nvSpPr>
        <dsp:cNvPr id="0" name=""/>
        <dsp:cNvSpPr/>
      </dsp:nvSpPr>
      <dsp:spPr>
        <a:xfrm>
          <a:off x="5248654" y="42349"/>
          <a:ext cx="914402" cy="410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T( n )</a:t>
          </a:r>
          <a:endParaRPr lang="en-US" sz="1400" kern="1200" dirty="0"/>
        </a:p>
      </dsp:txBody>
      <dsp:txXfrm>
        <a:off x="5260677" y="54372"/>
        <a:ext cx="890356" cy="386449"/>
      </dsp:txXfrm>
    </dsp:sp>
    <dsp:sp modelId="{1D74448F-DF40-4DAD-A164-84B41FBE7E5F}">
      <dsp:nvSpPr>
        <dsp:cNvPr id="0" name=""/>
        <dsp:cNvSpPr/>
      </dsp:nvSpPr>
      <dsp:spPr>
        <a:xfrm>
          <a:off x="5660136" y="452844"/>
          <a:ext cx="91440" cy="164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9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75691-419F-4909-98A5-A1E2AB3D90D0}">
      <dsp:nvSpPr>
        <dsp:cNvPr id="0" name=""/>
        <dsp:cNvSpPr/>
      </dsp:nvSpPr>
      <dsp:spPr>
        <a:xfrm>
          <a:off x="5248654" y="617042"/>
          <a:ext cx="914402" cy="410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T( n-1 )</a:t>
          </a:r>
          <a:endParaRPr lang="en-US" sz="1400" kern="1200" dirty="0"/>
        </a:p>
      </dsp:txBody>
      <dsp:txXfrm>
        <a:off x="5260677" y="629065"/>
        <a:ext cx="890356" cy="386449"/>
      </dsp:txXfrm>
    </dsp:sp>
    <dsp:sp modelId="{32DC5D34-76AC-49CE-A050-698BF38EE707}">
      <dsp:nvSpPr>
        <dsp:cNvPr id="0" name=""/>
        <dsp:cNvSpPr/>
      </dsp:nvSpPr>
      <dsp:spPr>
        <a:xfrm>
          <a:off x="5660136" y="1027537"/>
          <a:ext cx="91440" cy="164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9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6934E-8C46-48B6-BC5F-D0194E4DC3A8}">
      <dsp:nvSpPr>
        <dsp:cNvPr id="0" name=""/>
        <dsp:cNvSpPr/>
      </dsp:nvSpPr>
      <dsp:spPr>
        <a:xfrm>
          <a:off x="5248654" y="1191736"/>
          <a:ext cx="914402" cy="410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 n-2 )</a:t>
          </a:r>
          <a:endParaRPr lang="en-US" sz="1400" kern="1200" dirty="0"/>
        </a:p>
      </dsp:txBody>
      <dsp:txXfrm>
        <a:off x="5260677" y="1203759"/>
        <a:ext cx="890356" cy="386449"/>
      </dsp:txXfrm>
    </dsp:sp>
    <dsp:sp modelId="{0AFDF0A4-1AD5-42F2-896E-59E549C2F038}">
      <dsp:nvSpPr>
        <dsp:cNvPr id="0" name=""/>
        <dsp:cNvSpPr/>
      </dsp:nvSpPr>
      <dsp:spPr>
        <a:xfrm>
          <a:off x="5660136" y="1602231"/>
          <a:ext cx="91440" cy="164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9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3236E-F3FF-40DE-975F-466434A6CACA}">
      <dsp:nvSpPr>
        <dsp:cNvPr id="0" name=""/>
        <dsp:cNvSpPr/>
      </dsp:nvSpPr>
      <dsp:spPr>
        <a:xfrm>
          <a:off x="5248654" y="1766429"/>
          <a:ext cx="914402" cy="410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260677" y="1778452"/>
        <a:ext cx="890356" cy="386449"/>
      </dsp:txXfrm>
    </dsp:sp>
    <dsp:sp modelId="{A6E779CC-59D1-45B3-9F40-4A0C0AF5740C}">
      <dsp:nvSpPr>
        <dsp:cNvPr id="0" name=""/>
        <dsp:cNvSpPr/>
      </dsp:nvSpPr>
      <dsp:spPr>
        <a:xfrm>
          <a:off x="5660136" y="2176924"/>
          <a:ext cx="91440" cy="164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9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63AD1-C16C-45B6-BA81-EF65E329C033}">
      <dsp:nvSpPr>
        <dsp:cNvPr id="0" name=""/>
        <dsp:cNvSpPr/>
      </dsp:nvSpPr>
      <dsp:spPr>
        <a:xfrm>
          <a:off x="5248654" y="2341122"/>
          <a:ext cx="914402" cy="410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T( 1 )</a:t>
          </a:r>
          <a:endParaRPr lang="en-US" sz="1400" kern="1200" dirty="0"/>
        </a:p>
      </dsp:txBody>
      <dsp:txXfrm>
        <a:off x="5260677" y="2353145"/>
        <a:ext cx="890356" cy="38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749B-FCB6-49EE-A9B9-AD842A4E4D5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CE0E-E4D8-40EE-84AA-31A5F3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4"/>
            <a:ext cx="7772400" cy="2505075"/>
          </a:xfrm>
        </p:spPr>
        <p:txBody>
          <a:bodyPr anchor="b"/>
          <a:lstStyle>
            <a:lvl1pPr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2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4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4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4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4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4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377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8305800" cy="3200400"/>
          </a:xfrm>
        </p:spPr>
        <p:txBody>
          <a:bodyPr/>
          <a:lstStyle/>
          <a:p>
            <a:pPr algn="l"/>
            <a:r>
              <a:rPr lang="en-US" sz="7200" dirty="0" smtClean="0"/>
              <a:t>Recurrence Relations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4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64314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a ==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4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Describing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spcAft>
                <a:spcPts val="2400"/>
              </a:spcAft>
              <a:buNone/>
            </a:pP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4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* T( n/4 ) + n</a:t>
            </a:r>
            <a:r>
              <a:rPr lang="en-US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“T(n) splits itself into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4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sub-problems, with each receiving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1/4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input. The time it takes to form these sub-problems and combine their solutions is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</a:t>
            </a:r>
            <a:r>
              <a:rPr lang="en-US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Below are four methods for classifying recurrence relations: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Substitution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Tree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Master Theorem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Classifying 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56489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Substitution == “Guess and check”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0402" y="1900535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52650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My guess</a:t>
            </a: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: </a:t>
            </a:r>
          </a:p>
          <a:p>
            <a:pPr algn="ctr"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T(n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)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is O(n)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0402" y="1900535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6489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c*n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0402" y="1900535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0402" y="1900535"/>
            <a:ext cx="324319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c(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( c + 1 ) *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≤ c * n ???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6489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0402" y="1900535"/>
            <a:ext cx="324319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c( n/2 ) +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( c + 1 ) *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≤ c * n ???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5257800"/>
            <a:ext cx="830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New guess</a:t>
            </a: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: </a:t>
            </a:r>
          </a:p>
          <a:p>
            <a:pPr algn="ctr">
              <a:spcBef>
                <a:spcPts val="600"/>
              </a:spcBef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T(n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)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is O(nlog</a:t>
            </a:r>
            <a:r>
              <a:rPr lang="en-US" sz="28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2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itchFamily="2" charset="-79"/>
              </a:rPr>
              <a:t>n)</a:t>
            </a:r>
            <a:endParaRPr lang="en-US" sz="2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haroni" pitchFamily="2" charset="-79"/>
            </a:endParaRPr>
          </a:p>
          <a:p>
            <a:pPr algn="ctr">
              <a:spcBef>
                <a:spcPts val="600"/>
              </a:spcBef>
            </a:pP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0402" y="1900535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489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c*nlog</a:t>
            </a:r>
            <a:r>
              <a:rPr lang="en-US" sz="28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0402" y="1900535"/>
            <a:ext cx="32431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4898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</a:t>
            </a:r>
            <a:r>
              <a:rPr lang="en-US" sz="28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4962" y="1900535"/>
            <a:ext cx="435407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( c * n/2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(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 –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8699" y="5334000"/>
            <a:ext cx="708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Each sub-problem receives half of the 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approximately) 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4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59436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TRUE, when c 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≥ 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962" y="1900535"/>
            <a:ext cx="4354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( c * n/2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(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 – 1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) +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nlog</a:t>
            </a:r>
            <a:r>
              <a:rPr lang="en-US" sz="24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 – c * n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≤ c * nlog</a:t>
            </a:r>
            <a:r>
              <a:rPr lang="en-US" sz="24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2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n ???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1061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nlog</a:t>
            </a:r>
            <a:r>
              <a:rPr lang="en-US" sz="28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4962" y="1900535"/>
            <a:ext cx="4354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( c * n/2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 * ( log</a:t>
            </a:r>
            <a:r>
              <a:rPr 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 – 1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) +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c * nlog</a:t>
            </a:r>
            <a:r>
              <a:rPr lang="en-US" sz="24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2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 – c * n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≤ c * nlog</a:t>
            </a:r>
            <a:r>
              <a:rPr lang="en-US" sz="24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2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n ???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56489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Repeatedly plug in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0402" y="1900535"/>
            <a:ext cx="32431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4898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 value of </a:t>
            </a:r>
            <a:r>
              <a:rPr lang="en-US" sz="2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</a:t>
            </a:r>
            <a:r>
              <a:rPr lang="en-US" sz="2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…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7693" y="1905000"/>
            <a:ext cx="57086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( 2 * T( n/4 ) +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 * ( 2 * ( 2 * T( n/8 ) + n/4 ) +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…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* T( n/2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) +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* n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257800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8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n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/2</a:t>
            </a:r>
            <a:r>
              <a:rPr lang="en-US" sz="28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== 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66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427" y="1900535"/>
            <a:ext cx="38571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/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logn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* T( n/2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logn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) +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nlogn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3427" y="1900535"/>
            <a:ext cx="38571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n/2 ) + n</a:t>
            </a: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logn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* T( n/2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logn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) +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nlogn</a:t>
            </a: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= n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* T( 1 ) +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nlogn</a:t>
            </a: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≈ n*c +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nlogn</a:t>
            </a: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/>
            </a:endParaRPr>
          </a:p>
          <a:p>
            <a:pPr algn="ctr">
              <a:spcAft>
                <a:spcPts val="24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≈ 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nlogn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8013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nlogn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58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53370"/>
              </p:ext>
            </p:extLst>
          </p:nvPr>
        </p:nvGraphicFramePr>
        <p:xfrm>
          <a:off x="152400" y="1772222"/>
          <a:ext cx="8915400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Tree 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5507" y="5257800"/>
            <a:ext cx="506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Number of levels =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logn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 + 1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Total time = n + n + … + n = n*(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logn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 + 1)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T(n) is O(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nlogn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7136" y="1752600"/>
            <a:ext cx="602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 ) = 2 * T( n/2 ) + n		T( 1 ) = 1</a:t>
            </a:r>
          </a:p>
        </p:txBody>
      </p:sp>
    </p:spTree>
    <p:extLst>
      <p:ext uri="{BB962C8B-B14F-4D97-AF65-F5344CB8AC3E}">
        <p14:creationId xmlns:p14="http://schemas.microsoft.com/office/powerpoint/2010/main" val="18019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P spid="7" grpId="0"/>
      <p:bldP spid="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64578"/>
              </p:ext>
            </p:extLst>
          </p:nvPr>
        </p:nvGraphicFramePr>
        <p:xfrm>
          <a:off x="152400" y="2362200"/>
          <a:ext cx="8915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Tree 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32507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Number of levels = n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Total time = n + (n-1) + (n-2) +…+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1  =  n(n+1)/2 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≈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n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T(n) is O(n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2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7136" y="1752600"/>
            <a:ext cx="602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 n ) = T( n-1 ) + n			T( 1 ) = 1</a:t>
            </a:r>
          </a:p>
        </p:txBody>
      </p:sp>
    </p:spTree>
    <p:extLst>
      <p:ext uri="{BB962C8B-B14F-4D97-AF65-F5344CB8AC3E}">
        <p14:creationId xmlns:p14="http://schemas.microsoft.com/office/powerpoint/2010/main" val="33787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Most straightforward. Given an equation of this form: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spcAft>
                <a:spcPts val="2400"/>
              </a:spcAft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a * T( n/b ) + f( n )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where </a:t>
            </a:r>
            <a:r>
              <a:rPr lang="en-US" sz="17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f(n) = c(n) + d(n),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 the property that returns TRUE gives you your answer.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36509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𝒊𝒇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50993"/>
                <a:ext cx="8915400" cy="387607"/>
              </a:xfrm>
              <a:prstGeom prst="rect">
                <a:avLst/>
              </a:prstGeom>
              <a:blipFill rotWithShape="1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42605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𝒊𝒇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prstClr val="black">
                                              <a:lumMod val="65000"/>
                                              <a:lumOff val="35000"/>
                                            </a:prst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0593"/>
                <a:ext cx="8915400" cy="387607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879963"/>
                <a:ext cx="8915400" cy="83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𝒊𝒇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𝛀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𝐀𝐍𝐃</m:t>
                      </m:r>
                      <m:r>
                        <a:rPr lang="en-US" sz="1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𝐢𝐟</m:t>
                      </m:r>
                      <m:r>
                        <m:rPr>
                          <m:nor/>
                        </m:rPr>
                        <a:rPr lang="en-US" sz="17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700" b="1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  <a:p>
                <a:pPr marL="109728" indent="0">
                  <a:spcAft>
                    <a:spcPts val="1200"/>
                  </a:spcAft>
                  <a:buNone/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	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𝒂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∗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𝒂𝒔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→∞,</m:t>
                    </m:r>
                  </m:oMath>
                </a14:m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   </a:t>
                </a:r>
                <a:r>
                  <a:rPr lang="en-US" sz="17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itchFamily="18" charset="0"/>
                    <a:ea typeface="Cambria Math"/>
                  </a:rPr>
                  <a:t>for some constant c &lt; 1 ?</a:t>
                </a:r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9963"/>
                <a:ext cx="8915400" cy="835037"/>
              </a:xfrm>
              <a:prstGeom prst="rect">
                <a:avLst/>
              </a:prstGeom>
              <a:blipFill rotWithShape="1">
                <a:blip r:embed="rId4"/>
                <a:stretch>
                  <a:fillRect b="-7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4" grpId="0"/>
      <p:bldP spid="5" grpId="0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Example: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 2 ) + 5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965193"/>
                <a:ext cx="8915400" cy="829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21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</a:endParaRPr>
              </a:p>
              <a:p>
                <a:pPr marL="109728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5193"/>
                <a:ext cx="8915400" cy="8299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505440"/>
                <a:ext cx="8915400" cy="82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ell MT" pitchFamily="18" charset="0"/>
                      </a:rPr>
                      <m:t>	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𝒀𝒆𝒔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𝒔𝒊𝒏𝒄𝒆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𝟓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7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𝝐</m:t>
                            </m:r>
                          </m:sup>
                        </m:sSup>
                      </m:e>
                    </m:d>
                  </m:oMath>
                </a14:m>
                <a:endParaRPr lang="en-US" sz="1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/>
                </a:endParaRPr>
              </a:p>
              <a:p>
                <a:pPr marL="109728" lvl="0" defTabSz="914377">
                  <a:spcBef>
                    <a:spcPct val="20000"/>
                  </a:spcBef>
                </a:pPr>
                <a:r>
                  <a:rPr lang="en-US" sz="17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Bell MT" pitchFamily="18" charset="0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𝑯𝒆𝒏𝒄𝒆</m:t>
                    </m:r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𝑻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= </m:t>
                    </m:r>
                    <m:r>
                      <a:rPr lang="el-GR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𝜣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700" b="1" i="1" smtClean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700" b="1" i="1" smtClean="0">
                                        <a:solidFill>
                                          <a:prstClr val="black">
                                            <a:lumMod val="65000"/>
                                            <a:lumOff val="35000"/>
                                          </a:prst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0" smtClean="0">
                                        <a:solidFill>
                                          <a:prstClr val="black">
                                            <a:lumMod val="65000"/>
                                            <a:lumOff val="35000"/>
                                          </a:prst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solidFill>
                                          <a:prstClr val="black">
                                            <a:lumMod val="65000"/>
                                            <a:lumOff val="35000"/>
                                          </a:prst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700" b="1" i="1" smtClean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l-GR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𝜣</m:t>
                    </m:r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( </m:t>
                    </m:r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7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Cambria Math"/>
                      </a:rPr>
                      <m:t> )</m:t>
                    </m:r>
                  </m:oMath>
                </a14:m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05440"/>
                <a:ext cx="8915400" cy="828560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3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3340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b ==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4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Example: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2 * T( n/ 2 ) + n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965193"/>
                <a:ext cx="8915400" cy="829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1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</a:endParaRPr>
              </a:p>
              <a:p>
                <a:pPr marL="109728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5193"/>
                <a:ext cx="8915400" cy="8299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4129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ell MT" pitchFamily="18" charset="0"/>
                      </a:rPr>
                      <m:t>	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𝑵𝒐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𝒔𝒊𝒏𝒄𝒆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2993"/>
                <a:ext cx="8915400" cy="387607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0987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8793"/>
                <a:ext cx="8915400" cy="387607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5403593"/>
                <a:ext cx="8915400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sz="17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𝒀𝒆𝒔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𝒔𝒊𝒏𝒄𝒆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𝜣</m:t>
                    </m:r>
                    <m:d>
                      <m:dPr>
                        <m:ctrlPr>
                          <a:rPr lang="en-US" sz="17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  <a:p>
                <a:pPr marL="109728" indent="0">
                  <a:buNone/>
                </a:pPr>
                <a:r>
                  <a:rPr lang="en-US" sz="17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𝑯𝒆𝒏𝒄𝒆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𝑻</m:t>
                    </m:r>
                    <m:d>
                      <m:dPr>
                        <m:ctrlPr>
                          <a:rPr lang="en-US" sz="17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=  </m:t>
                    </m:r>
                    <m:r>
                      <a:rPr lang="el-GR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𝜣</m:t>
                    </m:r>
                    <m:d>
                      <m:d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700" b="1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sz="1700" b="1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700" b="1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𝒍𝒐𝒈𝒏</m:t>
                        </m:r>
                      </m:e>
                    </m:d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r>
                      <a:rPr lang="el-GR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𝜣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𝒏𝒍𝒐𝒈𝒏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7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03593"/>
                <a:ext cx="8915400" cy="726161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9" grpId="0"/>
      <p:bldP spid="11" grpId="0"/>
      <p:bldP spid="12" grpId="0"/>
      <p:bldP spid="1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Example: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4 * T( n/ 2 ) + n</a:t>
            </a:r>
            <a:r>
              <a:rPr lang="en-US" sz="21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3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1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</a:endParaRPr>
              </a:p>
              <a:p>
                <a:pPr marL="109728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412993"/>
                <a:ext cx="8915400" cy="3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ell MT" pitchFamily="18" charset="0"/>
                      </a:rPr>
                      <m:t>	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𝑵𝒐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𝒔𝒊𝒏𝒄𝒆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2993"/>
                <a:ext cx="8915400" cy="389594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0987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𝚯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8793"/>
                <a:ext cx="8915400" cy="387607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5403593"/>
                <a:ext cx="8915400" cy="359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𝑵𝒐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𝒔𝒊𝒏𝒄𝒆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l-GR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𝜣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).  </m:t>
                    </m:r>
                  </m:oMath>
                </a14:m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03593"/>
                <a:ext cx="8915400" cy="359842"/>
              </a:xfrm>
              <a:prstGeom prst="rect">
                <a:avLst/>
              </a:prstGeom>
              <a:blipFill rotWithShape="1">
                <a:blip r:embed="rId6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7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9" grpId="0"/>
      <p:bldP spid="11" grpId="0"/>
      <p:bldP spid="12" grpId="0"/>
      <p:bldP spid="1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Example: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4 * T( n/ 2 ) + n</a:t>
            </a:r>
            <a:r>
              <a:rPr lang="en-US" sz="21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3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1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</a:endParaRPr>
              </a:p>
              <a:p>
                <a:pPr marL="109728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𝑰𝒔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l-GR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𝜴</m:t>
                      </m:r>
                      <m:d>
                        <m:dPr>
                          <m:ctrlPr>
                            <a:rPr lang="en-US" sz="17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7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7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sz="17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7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𝒇𝒐𝒓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𝒔𝒐𝒎𝒆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7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8193"/>
                <a:ext cx="8915400" cy="387607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412993"/>
                <a:ext cx="8915400" cy="3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en-US" sz="1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ell MT" pitchFamily="18" charset="0"/>
                      </a:rPr>
                      <m:t>	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𝒀𝒆𝒔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𝒔𝒊𝒏𝒄𝒆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l-GR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𝜴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 </m:t>
                    </m:r>
                    <m:sSup>
                      <m:sSupPr>
                        <m:ctrlP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7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)</m:t>
                    </m:r>
                  </m:oMath>
                </a14:m>
                <a:r>
                  <a:rPr lang="en-US" sz="17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Bell MT" pitchFamily="18" charset="0"/>
                    <a:ea typeface="Cambria Math"/>
                  </a:rPr>
                  <a:t>.			(First test passed)</a:t>
                </a:r>
                <a:endParaRPr lang="en-US" sz="17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2993"/>
                <a:ext cx="8915400" cy="389594"/>
              </a:xfrm>
              <a:prstGeom prst="rect">
                <a:avLst/>
              </a:prstGeom>
              <a:blipFill rotWithShape="1">
                <a:blip r:embed="rId4"/>
                <a:stretch>
                  <a:fillRect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098793"/>
                <a:ext cx="891540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𝑰𝒔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7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7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∗</m:t>
                    </m:r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𝒂𝒔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7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→∞,</m:t>
                    </m:r>
                  </m:oMath>
                </a14:m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ell MT" pitchFamily="18" charset="0"/>
                    <a:ea typeface="Cambria Math"/>
                  </a:rPr>
                  <a:t>   </a:t>
                </a:r>
                <a:r>
                  <a:rPr lang="en-US" sz="17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itchFamily="18" charset="0"/>
                    <a:ea typeface="Cambria Math"/>
                  </a:rPr>
                  <a:t>for some constant c &lt; 1?</a:t>
                </a:r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8793"/>
                <a:ext cx="8915400" cy="353943"/>
              </a:xfrm>
              <a:prstGeom prst="rect">
                <a:avLst/>
              </a:prstGeom>
              <a:blipFill rotWithShape="1">
                <a:blip r:embed="rId5"/>
                <a:stretch>
                  <a:fillRect t="-106897" b="-16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5474548"/>
                <a:ext cx="8915400" cy="62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𝒀𝒆𝒔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𝒔𝒊𝒏𝒄𝒆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∗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1700" b="1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700" b="1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1700" b="1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𝒘𝒉𝒊𝒄𝒉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𝒆𝒒𝒖𝒂𝒍𝒔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7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7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</a:rPr>
                  <a:t>,</a:t>
                </a:r>
              </a:p>
              <a:p>
                <a:pPr marL="109728" indent="0">
                  <a:buNone/>
                </a:pPr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𝒊𝒔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𝒍𝒆𝒔𝒔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𝒕𝒉𝒂𝒏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∗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𝒘𝒉𝒆𝒏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7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𝟓</m:t>
                    </m:r>
                    <m:r>
                      <a:rPr lang="en-US" sz="17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1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ell MT" pitchFamily="18" charset="0"/>
                  </a:rPr>
                  <a:t>		(Both tests passed)</a:t>
                </a:r>
                <a:endPara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74548"/>
                <a:ext cx="8915400" cy="621452"/>
              </a:xfrm>
              <a:prstGeom prst="rect">
                <a:avLst/>
              </a:prstGeom>
              <a:blipFill rotWithShape="1">
                <a:blip r:embed="rId6"/>
                <a:stretch>
                  <a:fillRect t="-59804" b="-5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itchFamily="18" charset="0"/>
              </a:rPr>
              <a:t>Example:</a:t>
            </a:r>
          </a:p>
          <a:p>
            <a:pPr marL="109728" indent="0">
              <a:buNone/>
            </a:pP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  <a:p>
            <a:pPr marL="109728" indent="0" algn="ctr">
              <a:buNone/>
            </a:pPr>
            <a:r>
              <a:rPr lang="en-US" sz="2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4 * T( n/ 2 ) + n</a:t>
            </a:r>
            <a:r>
              <a:rPr lang="en-US" sz="21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3</a:t>
            </a:r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lvl="0" defTabSz="914377">
                  <a:spcBef>
                    <a:spcPct val="200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1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</a:endParaRPr>
              </a:p>
              <a:p>
                <a:pPr marL="109728" defTabSz="914377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1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sz="21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1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5193"/>
                <a:ext cx="8915400" cy="850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108193"/>
                <a:ext cx="8915400" cy="39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𝑯𝒆𝒏𝒄𝒆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𝒊𝒔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l-GR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𝜣</m:t>
                      </m:r>
                      <m:d>
                        <m:dPr>
                          <m:ctrlP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7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7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 </m:t>
                      </m:r>
                      <m:r>
                        <a:rPr lang="el-GR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𝜣</m:t>
                      </m:r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17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17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8193"/>
                <a:ext cx="8915400" cy="397353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5446693"/>
            <a:ext cx="5250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Setting up these sub-problems took linear time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45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c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79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algorithm stops splitting when the input-size is 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78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the base-case is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14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Now … merge and sort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11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764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07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animBg="1"/>
      <p:bldP spid="15" grpId="0" uiExpand="1" build="allAtOnce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Previously…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 1, we found f(n) by counting operations: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factorial(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 ) {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result = 1;	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1 operation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for(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n; n &gt; 0; --n ) {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 iterations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result = result * n;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2 operations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result;	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1 operation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f(n) =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2n  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 O(n)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7640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35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68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764780" y="4442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32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7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764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57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9" grpId="1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4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98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3400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459980" y="3680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32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5648980"/>
            <a:ext cx="52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 back at the top level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14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57300" y="54466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= The time it takes to re-join the two sub-problems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76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if the function is recursive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factorial(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 ) {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if ( n &lt;= 1 ) 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1 operation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return 1;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1 operation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else 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return n * factorial( n – 1 );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 operations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91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69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4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9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78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50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9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200400"/>
            <a:ext cx="5105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total:</a:t>
            </a:r>
            <a:endParaRPr lang="en-US" sz="1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a * T( n/b ) + c( n ) + d( n )</a:t>
            </a:r>
          </a:p>
          <a:p>
            <a:pPr algn="ctr"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= 2 * T( n/2 ) + O(n) + O(n)</a:t>
            </a:r>
          </a:p>
          <a:p>
            <a:pPr algn="ctr"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≈ 2 * T( n/2 ) + O(n)</a:t>
            </a:r>
          </a:p>
        </p:txBody>
      </p:sp>
    </p:spTree>
    <p:extLst>
      <p:ext uri="{BB962C8B-B14F-4D97-AF65-F5344CB8AC3E}">
        <p14:creationId xmlns:p14="http://schemas.microsoft.com/office/powerpoint/2010/main" val="401707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200400"/>
            <a:ext cx="5105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Best case: 		</a:t>
            </a: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O(</a:t>
            </a:r>
            <a:r>
              <a:rPr lang="en-US" sz="2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nlogn</a:t>
            </a: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)</a:t>
            </a:r>
            <a:endParaRPr lang="en-US" sz="1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Worst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2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2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O(</a:t>
            </a:r>
            <a:r>
              <a:rPr lang="en-US" sz="26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nlogn</a:t>
            </a:r>
            <a:r>
              <a:rPr lang="en-US" sz="2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)</a:t>
            </a:r>
            <a:endParaRPr lang="en-US" sz="9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2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2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O(</a:t>
            </a:r>
            <a:r>
              <a:rPr lang="en-US" sz="26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nlogn</a:t>
            </a:r>
            <a:r>
              <a:rPr lang="en-US" sz="2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)</a:t>
            </a:r>
          </a:p>
          <a:p>
            <a:pPr>
              <a:spcAft>
                <a:spcPts val="3000"/>
              </a:spcAft>
            </a:pP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haroni" panose="02010803020104030203" pitchFamily="2" charset="-79"/>
              </a:rPr>
              <a:t>Merge Sort performs the same number of operations for </a:t>
            </a:r>
            <a:r>
              <a:rPr lang="en-US" sz="2000" i="1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haroni" panose="02010803020104030203" pitchFamily="2" charset="-79"/>
              </a:rPr>
              <a:t>all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haroni" panose="02010803020104030203" pitchFamily="2" charset="-79"/>
              </a:rPr>
              <a:t> input-types.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9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0" y="3200400"/>
            <a:ext cx="6019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 Merge Sort be done </a:t>
            </a:r>
            <a:r>
              <a:rPr lang="en-US" sz="26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in-place</a:t>
            </a: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(</a:t>
            </a: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without allocating additional memory</a:t>
            </a: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rPr>
              <a:t>)</a:t>
            </a: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2600" b="1" i="1" dirty="0" smtClean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  <a:cs typeface="Aharoni" panose="02010803020104030203" pitchFamily="2" charset="-79"/>
            </a:endParaRPr>
          </a:p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haroni" panose="02010803020104030203" pitchFamily="2" charset="-79"/>
              </a:rPr>
              <a:t>Yes, by recursively calling Merge Sort on a 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haroni" panose="02010803020104030203" pitchFamily="2" charset="-79"/>
            </a:endParaRPr>
          </a:p>
          <a:p>
            <a:pPr>
              <a:spcAft>
                <a:spcPts val="3000"/>
              </a:spcAft>
            </a:pP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haroni" panose="02010803020104030203" pitchFamily="2" charset="-79"/>
              </a:rPr>
              <a:t>sub-set of the input array.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45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f(n) is no longer straight-forward. 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a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recurrence relation.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all algorithms divide the input evenly. 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make the first element the pivot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54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" y="52578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Normally, Quick Sort creates 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 sub-arrays, L and R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2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52578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L contains all values less than the pivot …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85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529429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R contains all values greater than or equal to the pivot.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46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52578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However, since the pivot is the smallest value in this case, …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8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542038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only one sub-array, R, 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formed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38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a result, a == </a:t>
            </a:r>
            <a:r>
              <a:rPr lang="en-US" sz="4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04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Since the input was not 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split evenly, …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95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446693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‘b’ will have no value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13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Writing A Recurrence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an algorithm’s description, 5 facts are needed to write its recurrence relation.</a:t>
            </a:r>
          </a:p>
        </p:txBody>
      </p:sp>
    </p:spTree>
    <p:extLst>
      <p:ext uri="{BB962C8B-B14F-4D97-AF65-F5344CB8AC3E}">
        <p14:creationId xmlns:p14="http://schemas.microsoft.com/office/powerpoint/2010/main" val="41475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181600"/>
            <a:ext cx="5105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a result,</a:t>
            </a:r>
          </a:p>
          <a:p>
            <a:pPr algn="ctr"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T(n) = T(n-1) + c(n) + d(n)</a:t>
            </a:r>
          </a:p>
          <a:p>
            <a:pPr algn="ctr"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so far</a:t>
            </a:r>
          </a:p>
        </p:txBody>
      </p:sp>
    </p:spTree>
    <p:extLst>
      <p:ext uri="{BB962C8B-B14F-4D97-AF65-F5344CB8AC3E}">
        <p14:creationId xmlns:p14="http://schemas.microsoft.com/office/powerpoint/2010/main" val="28055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62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22819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5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0292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9436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822819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85038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79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2" grpId="0" animBg="1"/>
      <p:bldP spid="17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0292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9436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85038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15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17" grpId="0" animBg="1"/>
      <p:bldP spid="15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5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5" grpId="0" animBg="1"/>
      <p:bldP spid="13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66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5783759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base-case is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54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5783759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Once the base-case is reached, …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58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4102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Quick Sort combines L, R and the pivot to form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13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Writing A Recurrence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sub-problems is the problem split into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?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Refer to this number as </a:t>
            </a:r>
            <a:r>
              <a:rPr lang="en-US" sz="2000" b="1" i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what number is the input-size divided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?</a:t>
            </a:r>
          </a:p>
          <a:p>
            <a:pPr lvl="1"/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b</a:t>
            </a:r>
          </a:p>
          <a:p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long does it take to form the sub-problems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?</a:t>
            </a:r>
          </a:p>
          <a:p>
            <a:pPr lvl="1"/>
            <a:r>
              <a:rPr lang="en-US" sz="2000" b="1" i="1" dirty="0" smtClean="0">
                <a:solidFill>
                  <a:schemeClr val="tx1"/>
                </a:solidFill>
              </a:rPr>
              <a:t> c( n )</a:t>
            </a:r>
          </a:p>
          <a:p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long does it take to combine the solutions of the sub-problems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?</a:t>
            </a:r>
          </a:p>
          <a:p>
            <a:pPr lvl="1"/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d( n )</a:t>
            </a:r>
          </a:p>
        </p:txBody>
      </p:sp>
    </p:spTree>
    <p:extLst>
      <p:ext uri="{BB962C8B-B14F-4D97-AF65-F5344CB8AC3E}">
        <p14:creationId xmlns:p14="http://schemas.microsoft.com/office/powerpoint/2010/main" val="17720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4102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Since there was no L for this example, we only combine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10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6195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28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509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038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09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1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038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4823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436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37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8" grpId="0" animBg="1"/>
      <p:bldP spid="12" grpId="0" animBg="1"/>
      <p:bldP spid="19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43600" y="4114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1148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85038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63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9" grpId="0" animBg="1"/>
      <p:bldP spid="21" grpId="0" animBg="1"/>
      <p:bldP spid="13" grpId="0" animBg="1"/>
      <p:bldP spid="20" grpId="0" animBg="1"/>
      <p:bldP spid="23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1148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85038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3352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0" grpId="0" animBg="1"/>
      <p:bldP spid="23" grpId="0" animBg="1"/>
      <p:bldP spid="24" grpId="0" animBg="1"/>
      <p:bldP spid="15" grpId="0" animBg="1"/>
      <p:bldP spid="18" grpId="0" animBg="1"/>
      <p:bldP spid="25" grpId="0" animBg="1"/>
      <p:bldP spid="26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5648980"/>
            <a:ext cx="52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 back at the top level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8" grpId="0" animBg="1"/>
      <p:bldP spid="29" grpId="0" animBg="1"/>
      <p:bldP spid="30" grpId="0" animBg="1"/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7300" y="54466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= The time it takes to re-join the sub-problem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33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1148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43600" y="25908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44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5" grpId="0" animBg="1"/>
      <p:bldP spid="26" grpId="0" animBg="1"/>
      <p:bldP spid="27" grpId="0" animBg="1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200400"/>
            <a:ext cx="5105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total:</a:t>
            </a:r>
            <a:endParaRPr lang="en-US" sz="1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T( n - 1 ) + c( n ) + d( n )</a:t>
            </a: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= T( n – 1 ) + O(n) + O(n)</a:t>
            </a:r>
          </a:p>
          <a:p>
            <a:pPr algn="ctr">
              <a:spcAft>
                <a:spcPts val="30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≈ T( n - 1 ) + O(n)</a:t>
            </a: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→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O( n</a:t>
            </a:r>
            <a:r>
              <a:rPr lang="en-US" sz="24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2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 )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29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Writing A Recurrence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(n) = a * T(n/b) + c( n ) + d( n )</a:t>
            </a: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Lastly, you need a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base-case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which is the input-size where the algorithm stops splitting. </a:t>
            </a:r>
          </a:p>
          <a:p>
            <a:pPr marL="457200" indent="0">
              <a:buNone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T(0) or T(1).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200400"/>
            <a:ext cx="6858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reflects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case for Quick Sort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sorted, first/last element as the pivot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since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input-size decreases by only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resulting in more recursive calls.</a:t>
            </a:r>
          </a:p>
        </p:txBody>
      </p:sp>
    </p:spTree>
    <p:extLst>
      <p:ext uri="{BB962C8B-B14F-4D97-AF65-F5344CB8AC3E}">
        <p14:creationId xmlns:p14="http://schemas.microsoft.com/office/powerpoint/2010/main" val="12360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200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case occurs when the input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sorted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the middle element is the pivot.</a:t>
            </a:r>
          </a:p>
        </p:txBody>
      </p:sp>
    </p:spTree>
    <p:extLst>
      <p:ext uri="{BB962C8B-B14F-4D97-AF65-F5344CB8AC3E}">
        <p14:creationId xmlns:p14="http://schemas.microsoft.com/office/powerpoint/2010/main" val="27832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81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 L and R</a:t>
            </a:r>
          </a:p>
        </p:txBody>
      </p:sp>
    </p:spTree>
    <p:extLst>
      <p:ext uri="{BB962C8B-B14F-4D97-AF65-F5344CB8AC3E}">
        <p14:creationId xmlns:p14="http://schemas.microsoft.com/office/powerpoint/2010/main" val="3663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3340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Since 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sub-problems are formed, …</a:t>
            </a:r>
            <a:endParaRPr lang="en-US" sz="4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53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6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478959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== </a:t>
            </a:r>
            <a:r>
              <a:rPr lang="en-US" sz="4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4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09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8300" y="5257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Since each sub-problem will receive half of the input </a:t>
            </a:r>
            <a:r>
              <a:rPr 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(approx.)</a:t>
            </a:r>
            <a:endParaRPr lang="en-US" sz="4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74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478959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 == </a:t>
            </a:r>
            <a:r>
              <a:rPr lang="en-US" sz="4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4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478959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far,</a:t>
            </a:r>
          </a:p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T(n) = 2*T(n/2) + c(n) + d(n)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5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64898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Forming the sub-problems took linear time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00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334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Split in half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45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013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Hence, 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c(n) 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is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 </a:t>
            </a:r>
            <a:r>
              <a:rPr 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O(n</a:t>
            </a:r>
            <a:r>
              <a:rPr 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mbria" pitchFamily="18" charset="0"/>
                <a:cs typeface="Aharoni" panose="02010803020104030203" pitchFamily="2" charset="-79"/>
              </a:rPr>
              <a:t>) 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2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0292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85038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3716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564898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base case is T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36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14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0292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85038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3716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5648980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Combine L, R and the pivot to form</a:t>
            </a:r>
          </a:p>
          <a:p>
            <a:pPr lvl="0"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4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0292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85038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371600" y="3429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2004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4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4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4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4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269174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6898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O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(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Aharoni" panose="02010803020104030203" pitchFamily="2" charset="-79"/>
              </a:rPr>
              <a:t>)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4" grpId="0" animBg="1"/>
      <p:bldP spid="18" grpId="0" animBg="1"/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5038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190688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3200400"/>
            <a:ext cx="5105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total:</a:t>
            </a:r>
            <a:endParaRPr lang="en-US" sz="1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a * T( n/b ) + c( n ) + d( n )</a:t>
            </a: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= 2 * T( n/2 ) + O(n) + O(n)</a:t>
            </a:r>
          </a:p>
          <a:p>
            <a:pPr algn="ctr"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Aharoni" panose="02010803020104030203" pitchFamily="2" charset="-79"/>
              </a:rPr>
              <a:t>≈ 2 * T( n/2 ) + O(n)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→ O(</a:t>
            </a:r>
            <a:r>
              <a:rPr lang="en-US" sz="2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nlogn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/>
              </a:rPr>
              <a:t>)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82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average case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61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4864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make the last element the pivot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0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 L and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41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104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156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812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895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196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3340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2484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15518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066800" y="29184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6905" y="5446693"/>
            <a:ext cx="5330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sub-problems  are formed…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089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943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371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9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943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371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716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0292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148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91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14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716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36042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935980" y="44196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80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5" grpId="0" animBg="1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716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0292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14800" y="36042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943600" y="44196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65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038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716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1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50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038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292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36042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371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21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6" grpId="0" animBg="1"/>
      <p:bldP spid="17" grpId="0" animBg="1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5122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371600" y="276606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8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5122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4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15" grpId="0" animBg="1"/>
      <p:bldP spid="21" grpId="0" animBg="1"/>
      <p:bldP spid="22" grpId="0" animBg="1"/>
      <p:bldP spid="26" grpId="0" animBg="1"/>
      <p:bldP spid="27" grpId="0" animBg="1"/>
      <p:bldP spid="2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64898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L + pivot + R</a:t>
            </a:r>
            <a:endParaRPr lang="en-US" sz="4400" b="1" i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Aharoni" panose="02010803020104030203" pitchFamily="2" charset="-79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0292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580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35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95122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3716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1905000"/>
            <a:ext cx="922020" cy="586740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1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the input is not sorted, and the pivot is randomly chosen.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Hence, one way the average case can be described is: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T( n * a ) + T( n * (1 - a) ) + O(n)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O  &lt;  a  &lt;  1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will be somewhere between the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case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2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Describing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an equation of this form: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spcAft>
                <a:spcPts val="2400"/>
              </a:spcAft>
              <a:buNone/>
            </a:pP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T( n ) = a * T( n/b ) + f( n )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f(n) = c( n ) + d( n ), we could say: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“T(n) splits itself into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a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sub-problems, with each receiving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1/b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input. The time it takes to form these sub-problems and combine their solutions is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f(n)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2651</TotalTime>
  <Words>3345</Words>
  <Application>Microsoft Office PowerPoint</Application>
  <PresentationFormat>On-screen Show (4:3)</PresentationFormat>
  <Paragraphs>1170</Paragraphs>
  <Slides>123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Executive</vt:lpstr>
      <vt:lpstr>Recurrence Relations</vt:lpstr>
      <vt:lpstr>Previously…</vt:lpstr>
      <vt:lpstr>However…</vt:lpstr>
      <vt:lpstr>However…</vt:lpstr>
      <vt:lpstr>Writing A Recurrence Relation</vt:lpstr>
      <vt:lpstr>Writing A Recurrence Relation</vt:lpstr>
      <vt:lpstr>Writing A Recurrence Relation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Example: Merge Sort</vt:lpstr>
      <vt:lpstr>Note…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Example: 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The Average Case</vt:lpstr>
      <vt:lpstr>Describing Recurrence Relations</vt:lpstr>
      <vt:lpstr>Describing Recurrence Relations</vt:lpstr>
      <vt:lpstr>Classifying Recurrence Relations</vt:lpstr>
      <vt:lpstr>Substitution</vt:lpstr>
      <vt:lpstr>Substitution</vt:lpstr>
      <vt:lpstr>Substitution</vt:lpstr>
      <vt:lpstr>Substitution</vt:lpstr>
      <vt:lpstr>Substitution</vt:lpstr>
      <vt:lpstr>Substitution</vt:lpstr>
      <vt:lpstr>Substitution</vt:lpstr>
      <vt:lpstr>Substitution</vt:lpstr>
      <vt:lpstr>Substitution</vt:lpstr>
      <vt:lpstr>Substitution</vt:lpstr>
      <vt:lpstr>Iterative</vt:lpstr>
      <vt:lpstr>Iterative</vt:lpstr>
      <vt:lpstr>Iterative</vt:lpstr>
      <vt:lpstr>Iterative</vt:lpstr>
      <vt:lpstr>Tree Method</vt:lpstr>
      <vt:lpstr>Tree Method</vt:lpstr>
      <vt:lpstr>Master Theorem</vt:lpstr>
      <vt:lpstr>Master Theorem</vt:lpstr>
      <vt:lpstr>Master Theorem</vt:lpstr>
      <vt:lpstr>Master Theorem</vt:lpstr>
      <vt:lpstr>Master Theorem</vt:lpstr>
      <vt:lpstr>Master Theorem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Illustrating Norse_Gods</dc:title>
  <dc:creator>Tony Moma</dc:creator>
  <cp:lastModifiedBy>tmoma</cp:lastModifiedBy>
  <cp:revision>461</cp:revision>
  <dcterms:created xsi:type="dcterms:W3CDTF">2013-01-31T18:00:01Z</dcterms:created>
  <dcterms:modified xsi:type="dcterms:W3CDTF">2013-03-18T19:36:27Z</dcterms:modified>
</cp:coreProperties>
</file>