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E301-5998-34B1-47FF-E5783ECB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3B22B-7B4B-8026-4FF1-E8A98904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3ABA-79B2-5CB8-6879-E6752DED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F1B-73E2-8128-E715-DE3015A5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6F52-D2D6-E7BF-095C-52145BE2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87BC-A0FF-D1B2-4F8C-DE005778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159F5-DC88-29F7-4529-409D59547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88D5-3F33-17FF-7911-F493196C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A2EE-169A-DFBC-EEF2-0B6A3835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B087-2874-8AAB-6CFC-D351D79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97323-A1E8-D893-5E07-58B506DBE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973ED-E910-13A1-AE3D-044A3959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E30B-EDD5-123A-A1E0-3DB68DF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B94B-3BDA-4D22-C33F-73D45C0D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5ADB-6452-E9F0-9F97-BB749B6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63E3-E427-10F7-9329-BD987DA2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3027-CEBE-826E-A646-7ACE08EA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7080-1B37-84B3-63D5-77325650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C6A0-4CDB-3881-01EA-112A045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6B3C-DE75-445F-0E85-3F00B1AE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A7F-6941-030A-E6D5-BB4E5961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910B-296F-DEDD-E833-5E92D9673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48B0-13EC-B0A2-0DF7-2AB6E75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58C1-A73F-0CC6-B04E-02A3218D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8E339-FE0F-8A81-1FE0-D603A97C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6EEE-44CF-29FE-24CE-41BA538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05EE-A324-E491-EB9D-C6476070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A27A6-4F4A-3642-A8FF-A7639490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A223E-CD2B-0466-94D9-A037DB1A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3573-4B0C-14F8-EAA5-2B479C58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C1DF-F8A5-8321-03A6-D55EBDD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6231-2659-03AD-9A91-5A16C203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E30E-8194-CE66-8F1B-77ABAA36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AFAA-2D28-93AA-BE83-9E660799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232D4-FC26-354F-36A3-5D6A30210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0827F-5ABC-FFA1-2696-352779AA0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3AFF6-47AA-C5A2-707F-80B81A91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05018-DBB3-C283-D59C-84688DC2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C06F7-721F-A5C0-32AD-9112737A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DFB9-9CC7-5AC3-0E6A-3132869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C66CE-E195-A673-5C1C-1B37F36B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706BA-2E33-3C87-0D85-30E79A8E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9F06-7F05-1243-A8E9-158BF91B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BD615-3DE0-5FDF-69B7-43DE66C3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B019F-3D68-EC37-C446-DF987DAB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8F84-7D75-D256-0571-4D87E008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9503-4C57-11CE-7D66-AB57ED58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F288-54ED-85C3-F76B-D16F7629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4F8A-32B0-0CC8-184D-ED36EE165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605C-DD53-1A35-6895-99013F3A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DEFF-2E6E-19B8-4413-B558A831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BE376-CB1F-F006-A2A8-1ECF9103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3F3-6B78-375E-8D23-9A324B34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C700D-7B47-B0FE-7080-31381E6FE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7884D-2960-5AC5-487C-5AA951FA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EF1B-3DD3-0509-2F17-2F7F9C6C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C9D6-6021-9017-7A34-96D350B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FE03-31F9-9F82-257F-BB4C46E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B89BD-3897-7081-F0FB-DB9B587F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549B-E027-F353-DACA-471C880D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CB04-224D-DB68-14A6-67479477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AA228-3D50-4B6C-98A8-8C8ABE98BEF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4A76-88E7-F0D2-C043-BAF22140E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949B-83AE-FE23-4895-B894C0D74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AAD3B-0EB7-4D65-8399-B7C41776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295C-FDAC-DC42-6D27-40B44F1A9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a Good Game?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EB15-B42F-984E-DF2A-8F5249276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Steam Analysis by Jeffrey Emmons JR</a:t>
            </a:r>
          </a:p>
          <a:p>
            <a:r>
              <a:rPr lang="en-US" dirty="0"/>
              <a:t>DA10 Capstone</a:t>
            </a:r>
          </a:p>
        </p:txBody>
      </p:sp>
    </p:spTree>
    <p:extLst>
      <p:ext uri="{BB962C8B-B14F-4D97-AF65-F5344CB8AC3E}">
        <p14:creationId xmlns:p14="http://schemas.microsoft.com/office/powerpoint/2010/main" val="132527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4475-F362-1176-3C59-484AE8CB3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80F1-8CC2-8ECA-00C2-B815FEAD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554C1-1043-E226-8E49-CA3C0E4F74C6}"/>
              </a:ext>
            </a:extLst>
          </p:cNvPr>
          <p:cNvSpPr txBox="1"/>
          <p:nvPr/>
        </p:nvSpPr>
        <p:spPr>
          <a:xfrm>
            <a:off x="838200" y="1292042"/>
            <a:ext cx="4316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Multiplayer Online Battle Arena(MOBA)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Sequel to community made mod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Free-to-play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played game 2014-2017</a:t>
            </a:r>
          </a:p>
        </p:txBody>
      </p:sp>
      <p:pic>
        <p:nvPicPr>
          <p:cNvPr id="7169" name="Picture 1" descr="Dota 2">
            <a:extLst>
              <a:ext uri="{FF2B5EF4-FFF2-40B4-BE49-F238E27FC236}">
                <a16:creationId xmlns:a16="http://schemas.microsoft.com/office/drawing/2014/main" id="{19B32240-6DEA-EBE8-552F-FEB92325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3500"/>
            <a:ext cx="10125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0F2CF-CF75-2074-08D3-838FCC72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447E-629C-CF06-EAE1-21965A1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PUBG: BATTLEGROUNDS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8B2D2-7D5A-6511-6656-52746B0D0341}"/>
              </a:ext>
            </a:extLst>
          </p:cNvPr>
          <p:cNvSpPr txBox="1"/>
          <p:nvPr/>
        </p:nvSpPr>
        <p:spPr>
          <a:xfrm>
            <a:off x="838200" y="1292042"/>
            <a:ext cx="33066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Battle Royal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Popularized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Free-to-play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played game of all time</a:t>
            </a:r>
          </a:p>
        </p:txBody>
      </p:sp>
      <p:pic>
        <p:nvPicPr>
          <p:cNvPr id="8193" name="Picture 1" descr="PUBG">
            <a:extLst>
              <a:ext uri="{FF2B5EF4-FFF2-40B4-BE49-F238E27FC236}">
                <a16:creationId xmlns:a16="http://schemas.microsoft.com/office/drawing/2014/main" id="{E12AF639-550A-9720-626F-BC8179A5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7365"/>
            <a:ext cx="10125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0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C5908-37A9-B902-179B-1C5C6467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E408-5FF8-D630-B0FF-8EBCC933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Palworld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AE6D1-A5C4-22FC-000F-16343D5D488B}"/>
              </a:ext>
            </a:extLst>
          </p:cNvPr>
          <p:cNvSpPr txBox="1"/>
          <p:nvPr/>
        </p:nvSpPr>
        <p:spPr>
          <a:xfrm>
            <a:off x="838200" y="1292042"/>
            <a:ext cx="3662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Monster Tamer Survivor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Refreshed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 8 million copies in 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played game of all time</a:t>
            </a:r>
          </a:p>
        </p:txBody>
      </p:sp>
      <p:pic>
        <p:nvPicPr>
          <p:cNvPr id="9217" name="Picture 1" descr="Palworld">
            <a:extLst>
              <a:ext uri="{FF2B5EF4-FFF2-40B4-BE49-F238E27FC236}">
                <a16:creationId xmlns:a16="http://schemas.microsoft.com/office/drawing/2014/main" id="{EB324535-B972-3F48-509E-728A3913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3500"/>
            <a:ext cx="10125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1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E8924-5D89-C28E-4892-D986F034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1A3-79AD-06C9-C0B1-74E703E9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 Legends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B3B94-D447-6F25-CF53-773451F5DD1B}"/>
              </a:ext>
            </a:extLst>
          </p:cNvPr>
          <p:cNvSpPr txBox="1"/>
          <p:nvPr/>
        </p:nvSpPr>
        <p:spPr>
          <a:xfrm>
            <a:off x="838200" y="1292042"/>
            <a:ext cx="3449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Battle Royal-Hero Shooter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Combines two popular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Free-to-play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‘ping</a:t>
            </a:r>
            <a:r>
              <a:rPr lang="en-US"/>
              <a:t>’ system</a:t>
            </a:r>
            <a:endParaRPr lang="en-US" dirty="0"/>
          </a:p>
        </p:txBody>
      </p:sp>
      <p:pic>
        <p:nvPicPr>
          <p:cNvPr id="10241" name="Picture 1" descr="Apex Legends">
            <a:extLst>
              <a:ext uri="{FF2B5EF4-FFF2-40B4-BE49-F238E27FC236}">
                <a16:creationId xmlns:a16="http://schemas.microsoft.com/office/drawing/2014/main" id="{E83A8544-5AC8-2368-3B74-D3BDBB35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3500"/>
            <a:ext cx="10125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3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43DB-9AFE-9BE4-F370-E7B8E7F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Total Titles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57F13B-6A7F-752A-762A-69BA16110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95300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74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9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24098"/>
                  </a:ext>
                </a:extLst>
              </a:tr>
            </a:tbl>
          </a:graphicData>
        </a:graphic>
      </p:graphicFrame>
      <p:pic>
        <p:nvPicPr>
          <p:cNvPr id="1025" name="Picture 1" descr="Total Titles by Genre">
            <a:extLst>
              <a:ext uri="{FF2B5EF4-FFF2-40B4-BE49-F238E27FC236}">
                <a16:creationId xmlns:a16="http://schemas.microsoft.com/office/drawing/2014/main" id="{356A8FC6-45A0-80EC-325F-42D99ED7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5125915" cy="30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577655-B4E5-704E-B3D0-0B31AB58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5877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896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03319"/>
                  </a:ext>
                </a:extLst>
              </a:tr>
            </a:tbl>
          </a:graphicData>
        </a:graphic>
      </p:graphicFrame>
      <p:pic>
        <p:nvPicPr>
          <p:cNvPr id="1027" name="Picture 3" descr="Average Percentage of Positive Reviews">
            <a:extLst>
              <a:ext uri="{FF2B5EF4-FFF2-40B4-BE49-F238E27FC236}">
                <a16:creationId xmlns:a16="http://schemas.microsoft.com/office/drawing/2014/main" id="{471F5A78-F667-7748-CF0C-847AE5CD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1690688"/>
            <a:ext cx="5572125" cy="31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2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8CB-4DB2-E04B-2421-2FCD01B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Gamers Playing?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A633AF-3495-91E2-69AC-CECDC739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2098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77901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6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36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A09CB-2639-482E-CC41-BFCC7E280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0020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46926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33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74353"/>
                  </a:ext>
                </a:extLst>
              </a:tr>
            </a:tbl>
          </a:graphicData>
        </a:graphic>
      </p:graphicFrame>
      <p:pic>
        <p:nvPicPr>
          <p:cNvPr id="2050" name="Picture 2" descr="Concurrent Users by Average Playtime">
            <a:extLst>
              <a:ext uri="{FF2B5EF4-FFF2-40B4-BE49-F238E27FC236}">
                <a16:creationId xmlns:a16="http://schemas.microsoft.com/office/drawing/2014/main" id="{A09053B6-C014-D682-8E3E-B9DCAE67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2" y="1650524"/>
            <a:ext cx="50577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4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975D-0D70-A5A8-A025-601C8F85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Genres by Average Playtime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C69162-BE1C-8B95-C405-219C02924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8466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86672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85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1A886-82A6-B14D-4DD1-387A2410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4045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511938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41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32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24E453-F94E-3031-5A45-4424AE22B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704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968414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85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683490"/>
                  </a:ext>
                </a:extLst>
              </a:tr>
            </a:tbl>
          </a:graphicData>
        </a:graphic>
      </p:graphicFrame>
      <p:pic>
        <p:nvPicPr>
          <p:cNvPr id="3075" name="Picture 3" descr="Average Playtime by Genre">
            <a:extLst>
              <a:ext uri="{FF2B5EF4-FFF2-40B4-BE49-F238E27FC236}">
                <a16:creationId xmlns:a16="http://schemas.microsoft.com/office/drawing/2014/main" id="{E0E92CA9-7C90-F6FC-4FBB-259AE010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46739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6B6AA8-D9B9-69C3-1817-B2DB0AAD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2322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34706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62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42742"/>
                  </a:ext>
                </a:extLst>
              </a:tr>
            </a:tbl>
          </a:graphicData>
        </a:graphic>
      </p:graphicFrame>
      <p:pic>
        <p:nvPicPr>
          <p:cNvPr id="3076" name="Picture 4" descr="Average Percentage of Positive Reviews">
            <a:extLst>
              <a:ext uri="{FF2B5EF4-FFF2-40B4-BE49-F238E27FC236}">
                <a16:creationId xmlns:a16="http://schemas.microsoft.com/office/drawing/2014/main" id="{31E6B60A-1E7E-121C-9F50-5E286E47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250"/>
            <a:ext cx="5562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2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8997-9DA4-ECEF-BBDF-197E32C4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9B06-4C04-B2C0-1B18-EA3626B6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Cheaper games are played by more people</a:t>
            </a:r>
          </a:p>
          <a:p>
            <a:endParaRPr lang="en-US" dirty="0"/>
          </a:p>
          <a:p>
            <a:r>
              <a:rPr lang="en-US" dirty="0"/>
              <a:t>More people play short game styles</a:t>
            </a:r>
          </a:p>
          <a:p>
            <a:endParaRPr lang="en-US" dirty="0"/>
          </a:p>
          <a:p>
            <a:r>
              <a:rPr lang="en-US" dirty="0"/>
              <a:t>People spend more time with slower styled genres</a:t>
            </a:r>
          </a:p>
          <a:p>
            <a:endParaRPr lang="en-US" dirty="0"/>
          </a:p>
          <a:p>
            <a:r>
              <a:rPr lang="en-US" dirty="0"/>
              <a:t>Esports games are popular</a:t>
            </a:r>
          </a:p>
        </p:txBody>
      </p:sp>
    </p:spTree>
    <p:extLst>
      <p:ext uri="{BB962C8B-B14F-4D97-AF65-F5344CB8AC3E}">
        <p14:creationId xmlns:p14="http://schemas.microsoft.com/office/powerpoint/2010/main" val="38189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C74-8493-D793-BBEB-7697F2BB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49C8-DE05-FA4B-2DF7-655C440A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game that shorter game modes</a:t>
            </a:r>
          </a:p>
          <a:p>
            <a:endParaRPr lang="en-US" dirty="0"/>
          </a:p>
          <a:p>
            <a:r>
              <a:rPr lang="en-US" dirty="0"/>
              <a:t>A game that is cheaper for the consumer</a:t>
            </a:r>
          </a:p>
          <a:p>
            <a:endParaRPr lang="en-US" dirty="0"/>
          </a:p>
          <a:p>
            <a:r>
              <a:rPr lang="en-US" dirty="0"/>
              <a:t>A game that is easy to watch</a:t>
            </a:r>
          </a:p>
          <a:p>
            <a:endParaRPr lang="en-US" dirty="0"/>
          </a:p>
          <a:p>
            <a:r>
              <a:rPr lang="en-US" dirty="0"/>
              <a:t>A game that shakes up it’s genre</a:t>
            </a:r>
          </a:p>
          <a:p>
            <a:endParaRPr lang="en-US" dirty="0"/>
          </a:p>
          <a:p>
            <a:r>
              <a:rPr lang="en-US" dirty="0"/>
              <a:t>Essentially a game that is accessible to the most amount of people while being innovative in it’s space</a:t>
            </a:r>
          </a:p>
        </p:txBody>
      </p:sp>
    </p:spTree>
    <p:extLst>
      <p:ext uri="{BB962C8B-B14F-4D97-AF65-F5344CB8AC3E}">
        <p14:creationId xmlns:p14="http://schemas.microsoft.com/office/powerpoint/2010/main" val="49335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0A9-855F-CB00-DD49-A7487BFF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0861-E7A6-C19E-B879-19065B19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Utilizes API for Steam and Steam Spy</a:t>
            </a:r>
          </a:p>
          <a:p>
            <a:endParaRPr lang="en-US" dirty="0"/>
          </a:p>
          <a:p>
            <a:r>
              <a:rPr lang="en-US" dirty="0"/>
              <a:t>Game List from February 3</a:t>
            </a:r>
            <a:r>
              <a:rPr lang="en-US" baseline="30000" dirty="0"/>
              <a:t>rd</a:t>
            </a:r>
            <a:r>
              <a:rPr lang="en-US" dirty="0"/>
              <a:t>, 2024</a:t>
            </a:r>
          </a:p>
          <a:p>
            <a:endParaRPr lang="en-US" dirty="0"/>
          </a:p>
          <a:p>
            <a:r>
              <a:rPr lang="en-US" dirty="0"/>
              <a:t>Game Data from February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endParaRPr lang="en-US" dirty="0"/>
          </a:p>
          <a:p>
            <a:r>
              <a:rPr lang="en-US" dirty="0"/>
              <a:t>Reviews price, concurrent players, average play time, and review scores</a:t>
            </a:r>
          </a:p>
        </p:txBody>
      </p:sp>
    </p:spTree>
    <p:extLst>
      <p:ext uri="{BB962C8B-B14F-4D97-AF65-F5344CB8AC3E}">
        <p14:creationId xmlns:p14="http://schemas.microsoft.com/office/powerpoint/2010/main" val="29352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7C0-B229-D7C9-31E0-F8E2515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EC07-F9E9-C9DE-B6A8-9A47641C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distribution platform developed by Valve</a:t>
            </a:r>
          </a:p>
          <a:p>
            <a:endParaRPr lang="en-US" dirty="0"/>
          </a:p>
          <a:p>
            <a:r>
              <a:rPr lang="en-US" dirty="0"/>
              <a:t>Videogame store with a vast library(96k applications)</a:t>
            </a:r>
          </a:p>
          <a:p>
            <a:endParaRPr lang="en-US" dirty="0"/>
          </a:p>
          <a:p>
            <a:r>
              <a:rPr lang="en-US" dirty="0"/>
              <a:t>User accounts to track transactions</a:t>
            </a:r>
          </a:p>
          <a:p>
            <a:endParaRPr lang="en-US" dirty="0"/>
          </a:p>
          <a:p>
            <a:r>
              <a:rPr lang="en-US" dirty="0"/>
              <a:t>Multiplayer, social networking, automatic updates and cloud saves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43-18CA-9828-0C60-1D666C1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are easy to please.</a:t>
            </a:r>
            <a:br>
              <a:rPr lang="en-US" dirty="0"/>
            </a:br>
            <a:endParaRPr lang="en-US" dirty="0"/>
          </a:p>
        </p:txBody>
      </p:sp>
      <p:pic>
        <p:nvPicPr>
          <p:cNvPr id="2049" name="Picture 1" descr="Total of Positive Reviews">
            <a:extLst>
              <a:ext uri="{FF2B5EF4-FFF2-40B4-BE49-F238E27FC236}">
                <a16:creationId xmlns:a16="http://schemas.microsoft.com/office/drawing/2014/main" id="{20F1200E-2B1E-346C-2D41-D2E38CA1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38957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476D4-F350-AEEC-337C-ED96DA3E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203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815331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5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90651"/>
                  </a:ext>
                </a:extLst>
              </a:tr>
            </a:tbl>
          </a:graphicData>
        </a:graphic>
      </p:graphicFrame>
      <p:pic>
        <p:nvPicPr>
          <p:cNvPr id="2051" name="Picture 3" descr="Total of Negative Reviews">
            <a:extLst>
              <a:ext uri="{FF2B5EF4-FFF2-40B4-BE49-F238E27FC236}">
                <a16:creationId xmlns:a16="http://schemas.microsoft.com/office/drawing/2014/main" id="{FCEA85C7-837A-E8B0-1932-58216235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690688"/>
            <a:ext cx="38957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9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F973-636F-98D4-5D14-E6D21A4D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raises over time.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746220-17DD-E22E-A354-59DA46939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45109"/>
              </p:ext>
            </p:extLst>
          </p:nvPr>
        </p:nvGraphicFramePr>
        <p:xfrm>
          <a:off x="838200" y="1690688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979558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1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674954"/>
                  </a:ext>
                </a:extLst>
              </a:tr>
            </a:tbl>
          </a:graphicData>
        </a:graphic>
      </p:graphicFrame>
      <p:pic>
        <p:nvPicPr>
          <p:cNvPr id="1028" name="Picture 4" descr="Average Price by Year">
            <a:extLst>
              <a:ext uri="{FF2B5EF4-FFF2-40B4-BE49-F238E27FC236}">
                <a16:creationId xmlns:a16="http://schemas.microsoft.com/office/drawing/2014/main" id="{CD8C4A33-07D4-DFBC-09E4-CC8F14D5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8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9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7799-B78D-C399-8BBD-ADDBB9E8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Scores lowers over time.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BB0B5D-98C0-E601-4F6D-B395A43C4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01121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97767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17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45518"/>
                  </a:ext>
                </a:extLst>
              </a:tr>
            </a:tbl>
          </a:graphicData>
        </a:graphic>
      </p:graphicFrame>
      <p:pic>
        <p:nvPicPr>
          <p:cNvPr id="4097" name="Picture 1" descr="Average Review Score by Year">
            <a:extLst>
              <a:ext uri="{FF2B5EF4-FFF2-40B4-BE49-F238E27FC236}">
                <a16:creationId xmlns:a16="http://schemas.microsoft.com/office/drawing/2014/main" id="{D27C806A-022C-4663-1631-7B9FFAD7E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90687"/>
            <a:ext cx="7200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1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5D34-9DD7-834E-EAC8-ABB0523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Gamers like cheaper games.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9DBAB-D2F0-1E5D-5F75-A07067C2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68615"/>
              </p:ext>
            </p:extLst>
          </p:nvPr>
        </p:nvGraphicFramePr>
        <p:xfrm>
          <a:off x="838200" y="322405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34925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31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13205"/>
                  </a:ext>
                </a:extLst>
              </a:tr>
            </a:tbl>
          </a:graphicData>
        </a:graphic>
      </p:graphicFrame>
      <p:pic>
        <p:nvPicPr>
          <p:cNvPr id="4097" name="Picture 1" descr="Price by Total Positive Reviews">
            <a:extLst>
              <a:ext uri="{FF2B5EF4-FFF2-40B4-BE49-F238E27FC236}">
                <a16:creationId xmlns:a16="http://schemas.microsoft.com/office/drawing/2014/main" id="{4656DE4D-E49B-022A-72AF-BCE72725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426686"/>
            <a:ext cx="79914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3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4AF-B788-C598-90A0-4CEFCA19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played games</a:t>
            </a:r>
          </a:p>
        </p:txBody>
      </p:sp>
      <p:pic>
        <p:nvPicPr>
          <p:cNvPr id="5121" name="Picture 1" descr="Concurrent Players by Title">
            <a:extLst>
              <a:ext uri="{FF2B5EF4-FFF2-40B4-BE49-F238E27FC236}">
                <a16:creationId xmlns:a16="http://schemas.microsoft.com/office/drawing/2014/main" id="{6901B231-F529-E014-66BA-F25803FE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690688"/>
            <a:ext cx="70961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0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F22A-1F79-627F-5AE3-0ABB6C65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Counter-Strike 2</a:t>
            </a:r>
          </a:p>
        </p:txBody>
      </p:sp>
      <p:pic>
        <p:nvPicPr>
          <p:cNvPr id="6145" name="Picture 1" descr="Counter-Strike 2">
            <a:extLst>
              <a:ext uri="{FF2B5EF4-FFF2-40B4-BE49-F238E27FC236}">
                <a16:creationId xmlns:a16="http://schemas.microsoft.com/office/drawing/2014/main" id="{6DB5C2A6-A931-5EE5-47CB-CF11D63E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3500"/>
            <a:ext cx="10125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E323C-3661-4A53-01DD-89401CCB5941}"/>
              </a:ext>
            </a:extLst>
          </p:cNvPr>
          <p:cNvSpPr txBox="1"/>
          <p:nvPr/>
        </p:nvSpPr>
        <p:spPr>
          <a:xfrm>
            <a:off x="838200" y="1292042"/>
            <a:ext cx="3664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Multiplayer First-person Shooter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Successor of popular 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Free-to-play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112005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292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What Makes a Good Game?</vt:lpstr>
      <vt:lpstr>Overview</vt:lpstr>
      <vt:lpstr>Steam</vt:lpstr>
      <vt:lpstr>Gamers are easy to please. </vt:lpstr>
      <vt:lpstr>Prices raises over time.</vt:lpstr>
      <vt:lpstr>Review Scores lowers over time.</vt:lpstr>
      <vt:lpstr>Gamers like cheaper games.</vt:lpstr>
      <vt:lpstr>Top 5 played games</vt:lpstr>
      <vt:lpstr>Counter-Strike 2</vt:lpstr>
      <vt:lpstr>Dota 2</vt:lpstr>
      <vt:lpstr>PUBG: BATTLEGROUNDS</vt:lpstr>
      <vt:lpstr>Palworld</vt:lpstr>
      <vt:lpstr>Apex Legends</vt:lpstr>
      <vt:lpstr>Top Genres by Total Titles</vt:lpstr>
      <vt:lpstr>How Are Gamers Playing?</vt:lpstr>
      <vt:lpstr>Top Genres by Average Playtime</vt:lpstr>
      <vt:lpstr>Key Take Aways</vt:lpstr>
      <vt:lpstr>What makes a good game?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Game?</dc:title>
  <dc:creator>Jeffrey Emmons</dc:creator>
  <cp:lastModifiedBy>Jeffrey Emmons</cp:lastModifiedBy>
  <cp:revision>4</cp:revision>
  <dcterms:created xsi:type="dcterms:W3CDTF">2024-02-29T07:06:55Z</dcterms:created>
  <dcterms:modified xsi:type="dcterms:W3CDTF">2024-02-29T22:17:13Z</dcterms:modified>
</cp:coreProperties>
</file>