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72" r:id="rId6"/>
    <p:sldId id="259" r:id="rId7"/>
    <p:sldId id="271" r:id="rId8"/>
    <p:sldId id="262" r:id="rId9"/>
    <p:sldId id="270" r:id="rId10"/>
    <p:sldId id="263" r:id="rId11"/>
    <p:sldId id="264" r:id="rId12"/>
    <p:sldId id="265" r:id="rId13"/>
    <p:sldId id="266" r:id="rId14"/>
    <p:sldId id="279" r:id="rId15"/>
    <p:sldId id="280" r:id="rId16"/>
    <p:sldId id="278" r:id="rId17"/>
    <p:sldId id="277" r:id="rId18"/>
    <p:sldId id="281" r:id="rId19"/>
    <p:sldId id="282" r:id="rId20"/>
    <p:sldId id="267" r:id="rId21"/>
    <p:sldId id="273" r:id="rId22"/>
    <p:sldId id="274" r:id="rId23"/>
    <p:sldId id="275" r:id="rId24"/>
    <p:sldId id="268" r:id="rId25"/>
    <p:sldId id="26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4" autoAdjust="0"/>
  </p:normalViewPr>
  <p:slideViewPr>
    <p:cSldViewPr>
      <p:cViewPr>
        <p:scale>
          <a:sx n="75" d="100"/>
          <a:sy n="75" d="100"/>
        </p:scale>
        <p:origin x="-2028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0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0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6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9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A7AE-2A60-4FD1-B350-0BE405C8A33E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7169-03DE-42D0-8E8E-7189C45A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5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68960"/>
            <a:ext cx="58326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0" b="1" dirty="0" smtClean="0"/>
              <a:t>09</a:t>
            </a:r>
            <a:endParaRPr lang="ko-KR" altLang="en-US" sz="3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836712"/>
            <a:ext cx="410445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rgbClr val="C00000"/>
              </a:solidFill>
            </a:endParaRPr>
          </a:p>
          <a:p>
            <a:pPr algn="ctr"/>
            <a:endParaRPr lang="en-US" altLang="ko-KR" sz="3200" b="1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가위바위보 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숫자퍼즐</a:t>
            </a:r>
            <a:r>
              <a:rPr lang="en-US" altLang="ko-KR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김민성  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전진원</a:t>
            </a:r>
            <a:r>
              <a:rPr lang="ko-KR" altLang="en-US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b="1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836712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6792" y="-4527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92896" y="86602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개발목</a:t>
            </a:r>
            <a:r>
              <a:rPr lang="ko-KR" altLang="en-US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22996" y="2277913"/>
            <a:ext cx="484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</a:t>
            </a:r>
            <a:r>
              <a:rPr lang="ko-KR" altLang="en-US" b="1" dirty="0"/>
              <a:t>재</a:t>
            </a:r>
            <a:r>
              <a:rPr lang="ko-KR" altLang="en-US" b="1" dirty="0" smtClean="0"/>
              <a:t>까지 배운 </a:t>
            </a:r>
            <a:r>
              <a:rPr lang="en-US" altLang="ko-KR" b="1" dirty="0" smtClean="0"/>
              <a:t>c</a:t>
            </a:r>
            <a:r>
              <a:rPr lang="ko-KR" altLang="en-US" b="1" dirty="0" smtClean="0"/>
              <a:t>언어 프로그래밍을 바탕으로 직접 프로그램을 </a:t>
            </a:r>
            <a:r>
              <a:rPr lang="ko-KR" altLang="en-US" b="1" dirty="0" smtClean="0"/>
              <a:t>개발하</a:t>
            </a:r>
            <a:r>
              <a:rPr lang="ko-KR" altLang="en-US" b="1" dirty="0"/>
              <a:t>면</a:t>
            </a:r>
            <a:r>
              <a:rPr lang="ko-KR" altLang="en-US" b="1" dirty="0" smtClean="0"/>
              <a:t>서 </a:t>
            </a:r>
            <a:r>
              <a:rPr lang="en-US" altLang="ko-KR" b="1" dirty="0" smtClean="0"/>
              <a:t>c</a:t>
            </a:r>
            <a:r>
              <a:rPr lang="ko-KR" altLang="en-US" b="1" dirty="0" smtClean="0"/>
              <a:t>언어 프로그램 개발능력을 향상 시킨다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4156" y="227721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</a:t>
            </a:r>
            <a:r>
              <a:rPr lang="ko-KR" altLang="en-US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</a:t>
            </a:r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목표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2996" y="4222829"/>
            <a:ext cx="48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가위 바위 보와 숫자게임 프로그램을 만들면서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학년 동안 배운 것들을 최대한 </a:t>
            </a:r>
            <a:r>
              <a:rPr lang="ko-KR" altLang="en-US" b="1" smtClean="0"/>
              <a:t>활용 한다</a:t>
            </a:r>
            <a:r>
              <a:rPr lang="en-US" altLang="ko-KR" b="1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4156" y="422212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ko-KR" altLang="en-US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</a:t>
            </a:r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목표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7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864096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개발과정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688" y="1556792"/>
            <a:ext cx="61206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함수명과 전체적인 틀 </a:t>
            </a:r>
            <a:r>
              <a:rPr lang="ko-KR" altLang="en-US" b="1" dirty="0" smtClean="0"/>
              <a:t>잡기</a:t>
            </a: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파일처리로 접속 여부 확인</a:t>
            </a: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구조체로 개발자 소개</a:t>
            </a: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가위 바위 보 프로그램 작성</a:t>
            </a: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숫자 퍼즐 게임 작성 </a:t>
            </a: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두 게임을 연결 해주는 프로그램 작성</a:t>
            </a: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전체오류 수정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3992" y="-12164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50096" y="8583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개발일</a:t>
            </a:r>
            <a:r>
              <a:rPr lang="ko-KR" altLang="en-US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252" y="2276872"/>
            <a:ext cx="4427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10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주제선정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11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전체적인 틀 잡기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12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세부 내용 작성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13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오류수정 및 완성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14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발표 준비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96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5608" y="-27384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소스 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jeon\Desktop\2015-11-29 14;53;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27146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eon\Desktop\2015-11-29 14;53;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21036"/>
            <a:ext cx="37147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3156" y="864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전처리기</a:t>
            </a:r>
            <a:r>
              <a:rPr lang="ko-KR" altLang="en-US" b="1" dirty="0" smtClean="0"/>
              <a:t> 지시자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2988" y="864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</a:t>
            </a:r>
            <a:r>
              <a:rPr lang="ko-KR" altLang="en-US" b="1" dirty="0" smtClean="0"/>
              <a:t>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1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96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5608" y="-12700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소스 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jeon\Desktop\2015-11-29 14;57;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60984"/>
            <a:ext cx="4201014" cy="452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jeon\Desktop\2015-11-29 14;57;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40768"/>
            <a:ext cx="4711106" cy="424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5608" y="679430"/>
            <a:ext cx="382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가위바위보를 키로 입력하는 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2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96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5608" y="-27384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소스 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jeon\Desktop\2015-11-29 14;58;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94923"/>
            <a:ext cx="4104444" cy="47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jeon\Desktop\2015-11-29 14;59;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64" y="1381427"/>
            <a:ext cx="4032448" cy="43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5608" y="679430"/>
            <a:ext cx="50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컴퓨터의 가위바위보 입력 받는 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2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96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5608" y="-27384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소스 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jeon\Desktop\2015-11-29 14;55;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2" y="1523256"/>
            <a:ext cx="638674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eon\Desktop\2015-11-29 14;56;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21167"/>
            <a:ext cx="5376788" cy="407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5608" y="679430"/>
            <a:ext cx="50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숫자 게임 초기 모양을 만드는 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2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96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5608" y="-27384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소스 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5" name="Picture 7" descr="C:\Users\jeon\Desktop\2015-11-29 14;56;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196753"/>
            <a:ext cx="5140254" cy="50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jeon\Desktop\2015-11-29 14;57;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02" y="1295480"/>
            <a:ext cx="6291638" cy="465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35608" y="679430"/>
            <a:ext cx="50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방향키를 </a:t>
            </a:r>
            <a:r>
              <a:rPr lang="ko-KR" altLang="en-US" b="1" dirty="0" smtClean="0"/>
              <a:t>입력 받는 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2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96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5608" y="-27384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소스 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C:\Users\jeon\Desktop\2015-11-29 14;59;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1196"/>
            <a:ext cx="6264696" cy="459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5608" y="679430"/>
            <a:ext cx="50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게임을 하면 </a:t>
            </a:r>
            <a:r>
              <a:rPr lang="en-US" altLang="ko-KR" b="1" dirty="0" smtClean="0"/>
              <a:t>txt</a:t>
            </a:r>
            <a:r>
              <a:rPr lang="ko-KR" altLang="en-US" b="1" dirty="0" smtClean="0"/>
              <a:t>에 접속 조회되는 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2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96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5608" y="-36676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소스 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 descr="C:\Users\jeon\Desktop\2015-11-29 15;00;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8904"/>
            <a:ext cx="4392488" cy="480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jeon\Desktop\2015-11-29 14;53;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5051"/>
            <a:ext cx="2943226" cy="23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5608" y="679430"/>
            <a:ext cx="50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구조체로 개발자 정보를 </a:t>
            </a:r>
            <a:r>
              <a:rPr lang="ko-KR" altLang="en-US" b="1" dirty="0" err="1" smtClean="0"/>
              <a:t>받는함수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48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208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6104" y="547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1628800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브레인 </a:t>
            </a:r>
            <a:r>
              <a:rPr lang="ko-KR" altLang="en-US" b="1" dirty="0" err="1" smtClean="0"/>
              <a:t>스토밍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주제 선정 및 프로그램 선</a:t>
            </a:r>
            <a:r>
              <a:rPr lang="ko-KR" altLang="en-US" b="1" dirty="0"/>
              <a:t>택</a:t>
            </a:r>
            <a:r>
              <a:rPr lang="ko-KR" altLang="en-US" b="1" dirty="0" smtClean="0"/>
              <a:t> 동기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역할분담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프로그램 전체적인 틀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알고리즘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개발목표 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개발과정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개발일정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13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704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6104" y="8648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테스트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eon\Desktop\2015-11-29 15;11;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2" y="1484783"/>
            <a:ext cx="2966020" cy="184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eon\Desktop\2015-11-29 15;12;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60" y="1484783"/>
            <a:ext cx="3257004" cy="184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eon\Desktop\2015-11-29 15;12;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2" y="3861048"/>
            <a:ext cx="2990304" cy="196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eon\Desktop\2015-11-29 15;12;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3861048"/>
            <a:ext cx="3117924" cy="19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923928" y="221287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244408" y="221287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966096" y="4536892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244408" y="4536892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5162" y="4519099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704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6104" y="8648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테스트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jeon\Desktop\2015-11-29 15;13;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7" y="1635249"/>
            <a:ext cx="3017749" cy="18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eon\Desktop\2015-11-29 15;13;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25" y="1635249"/>
            <a:ext cx="3024335" cy="18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eon\Desktop\2015-11-29 15;13;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7" y="4022080"/>
            <a:ext cx="3017749" cy="19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eon\Desktop\2015-11-29 15;13;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23" y="4022080"/>
            <a:ext cx="3024337" cy="19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108012" y="223243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244408" y="221287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244408" y="4675063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11960" y="2222488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211960" y="461662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67208" y="462587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704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6104" y="8648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테스트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jeon\Desktop\2015-11-29 15;13;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4" y="1844824"/>
            <a:ext cx="311155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eon\Desktop\2015-11-29 15;14;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67" y="1844824"/>
            <a:ext cx="319064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eon\Desktop\2015-11-29 15;14;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4" y="4149080"/>
            <a:ext cx="3111556" cy="179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jeon\Desktop\2015-11-29 15;14;4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79" y="4149080"/>
            <a:ext cx="3104929" cy="179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8376244" y="249289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108012" y="4721808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08012" y="249289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11960" y="249289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396808" y="4721808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211960" y="4721808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704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6104" y="8648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 테스트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jeon\Desktop\2015-11-29 15;14;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9"/>
            <a:ext cx="3257367" cy="203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eon\Desktop\2015-11-29 15;15;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9"/>
            <a:ext cx="3312368" cy="203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eon\Desktop\2015-11-29 15;15;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95204"/>
            <a:ext cx="3215803" cy="200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8355980" y="236527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1548172" y="4757713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0" y="236527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238118" y="2387588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9692" y="2636912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80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1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9692" y="2636912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  <a:endParaRPr lang="ko-KR" altLang="en-US" sz="80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2312" y="22188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98416" y="9034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브레인 </a:t>
            </a:r>
            <a:r>
              <a:rPr lang="ko-KR" altLang="en-US" b="1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스토밍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2312" y="2450428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성적조회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계산기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학점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체 질량</a:t>
            </a:r>
            <a:r>
              <a:rPr lang="en-US" altLang="ko-KR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길 찾기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학과 찾기</a:t>
            </a:r>
            <a:r>
              <a:rPr lang="en-US" altLang="ko-KR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성적의 합과 평균 구하기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숫자퍼즐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가위바위보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4080" y="864096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및 프로그램 선</a:t>
            </a:r>
            <a:r>
              <a:rPr lang="ko-KR" altLang="en-US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택</a:t>
            </a:r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동기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9376" y="3130689"/>
            <a:ext cx="300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숫자 게임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가위바위</a:t>
            </a:r>
            <a:r>
              <a:rPr lang="ko-KR" altLang="en-US" b="1" dirty="0"/>
              <a:t>보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1143844" y="2646668"/>
            <a:ext cx="1368152" cy="13681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istrator\Desktop\2015-11-07 17;21;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71000"/>
            <a:ext cx="1304900" cy="1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2015-11-07 17;51;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68" y="2989066"/>
            <a:ext cx="936103" cy="6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04" y="3986205"/>
            <a:ext cx="15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GAME</a:t>
            </a:r>
            <a:endParaRPr lang="ko-KR" altLang="en-US" sz="3200" b="1" dirty="0"/>
          </a:p>
        </p:txBody>
      </p:sp>
      <p:sp>
        <p:nvSpPr>
          <p:cNvPr id="11" name="직사각형 1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Administrator\Desktop\2015-11-15 14;26;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7" y="2870889"/>
            <a:ext cx="1368152" cy="125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6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4080" y="864096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및 프로그램 선</a:t>
            </a:r>
            <a:r>
              <a:rPr lang="ko-KR" altLang="en-US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택</a:t>
            </a:r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동기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jeon\Desktop\2015-11-29 15;05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918152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9632" y="406364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+mj-ea"/>
                <a:ea typeface="+mj-ea"/>
              </a:rPr>
              <a:t>현재 게임산업의 규모가 점점 더 커지고 있기 때문에 </a:t>
            </a:r>
            <a:r>
              <a:rPr lang="ko-KR" altLang="en-US" b="1" dirty="0" err="1" smtClean="0">
                <a:latin typeface="+mj-ea"/>
                <a:ea typeface="+mj-ea"/>
              </a:rPr>
              <a:t>브레인스토밍</a:t>
            </a:r>
            <a:r>
              <a:rPr lang="ko-KR" altLang="en-US" b="1" dirty="0" smtClean="0">
                <a:latin typeface="+mj-ea"/>
                <a:ea typeface="+mj-ea"/>
              </a:rPr>
              <a:t> 한 것들 중에 게임을 선택하였다 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59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4296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00400" y="8645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역할분담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2012" y="2060848"/>
            <a:ext cx="4182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아이디어 도출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‘</a:t>
            </a:r>
            <a:r>
              <a:rPr lang="ko-KR" altLang="en-US" b="1" dirty="0" smtClean="0"/>
              <a:t>가위 바위 보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 프로그램 작성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PPT</a:t>
            </a:r>
            <a:r>
              <a:rPr lang="ko-KR" altLang="en-US" b="1" dirty="0" smtClean="0"/>
              <a:t>작성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아이디어 도출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 PPT</a:t>
            </a:r>
            <a:r>
              <a:rPr lang="ko-KR" altLang="en-US" b="1" dirty="0" smtClean="0"/>
              <a:t>작성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 ‘</a:t>
            </a:r>
            <a:r>
              <a:rPr lang="ko-KR" altLang="en-US" b="1" dirty="0" smtClean="0"/>
              <a:t>숫자 </a:t>
            </a:r>
            <a:r>
              <a:rPr lang="ko-KR" altLang="en-US" b="1" dirty="0" smtClean="0"/>
              <a:t>게</a:t>
            </a:r>
            <a:r>
              <a:rPr lang="ko-KR" altLang="en-US" b="1" dirty="0"/>
              <a:t>임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프로그램 </a:t>
            </a:r>
            <a:r>
              <a:rPr lang="ko-KR" altLang="en-US" b="1" dirty="0" smtClean="0"/>
              <a:t>작성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구조체작성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파일처리 작성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프로그램 전체적인 틀 작성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0260" y="2060848"/>
            <a:ext cx="1224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김민성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전진원</a:t>
            </a:r>
            <a:endParaRPr lang="en-US" altLang="ko-KR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864096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</a:rPr>
              <a:t>프로그램 전체적인 틀</a:t>
            </a:r>
            <a:endParaRPr lang="ko-KR" altLang="en-US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340" y="1700808"/>
            <a:ext cx="41164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+mn-ea"/>
              </a:rPr>
              <a:t>프로그램제목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+mn-ea"/>
              </a:rPr>
              <a:t>프로그램 개발자 소개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+mn-ea"/>
              </a:rPr>
              <a:t>프로그</a:t>
            </a:r>
            <a:r>
              <a:rPr lang="ko-KR" altLang="en-US" b="1" dirty="0" smtClean="0">
                <a:latin typeface="+mn-ea"/>
              </a:rPr>
              <a:t>램 사용 경고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+mn-ea"/>
              </a:rPr>
              <a:t>가위바위보 게임 소개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+mn-ea"/>
              </a:rPr>
              <a:t>가위바위보 게임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	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스코어 보드</a:t>
            </a:r>
            <a:r>
              <a:rPr lang="en-US" altLang="ko-KR" b="1" dirty="0" smtClean="0">
                <a:latin typeface="+mn-ea"/>
              </a:rPr>
              <a:t>,</a:t>
            </a:r>
            <a:r>
              <a:rPr lang="ko-KR" altLang="en-US" b="1" dirty="0" smtClean="0">
                <a:latin typeface="+mn-ea"/>
              </a:rPr>
              <a:t> 입력 키 설명 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6. </a:t>
            </a:r>
            <a:r>
              <a:rPr lang="ko-KR" altLang="en-US" b="1" dirty="0" smtClean="0">
                <a:latin typeface="+mn-ea"/>
              </a:rPr>
              <a:t>가위바위보 </a:t>
            </a:r>
            <a:r>
              <a:rPr lang="ko-KR" altLang="en-US" b="1" dirty="0" smtClean="0">
                <a:latin typeface="+mn-ea"/>
              </a:rPr>
              <a:t>게임 반복  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40002" y="1700807"/>
            <a:ext cx="48283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7. </a:t>
            </a:r>
            <a:r>
              <a:rPr lang="ko-KR" altLang="en-US" b="1" dirty="0">
                <a:latin typeface="+mn-ea"/>
              </a:rPr>
              <a:t>숫자 게임 소개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8.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숫자 </a:t>
            </a:r>
            <a:r>
              <a:rPr lang="ko-KR" altLang="en-US" b="1" dirty="0">
                <a:latin typeface="+mn-ea"/>
              </a:rPr>
              <a:t>게임 크기 선택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9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숫자 </a:t>
            </a:r>
            <a:r>
              <a:rPr lang="ko-KR" altLang="en-US" b="1" dirty="0">
                <a:latin typeface="+mn-ea"/>
              </a:rPr>
              <a:t>게임 난이도 선택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10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숫자 </a:t>
            </a:r>
            <a:r>
              <a:rPr lang="ko-KR" altLang="en-US" b="1" dirty="0">
                <a:latin typeface="+mn-ea"/>
              </a:rPr>
              <a:t>게임 방법 설명 및 게임 플레이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11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게임의 </a:t>
            </a:r>
            <a:r>
              <a:rPr lang="ko-KR" altLang="en-US" b="1" dirty="0">
                <a:latin typeface="+mn-ea"/>
              </a:rPr>
              <a:t>끝을 알림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12.</a:t>
            </a:r>
            <a:r>
              <a:rPr lang="en-US" altLang="ko-KR" b="1" dirty="0" smtClean="0">
                <a:latin typeface="+mn-ea"/>
              </a:rPr>
              <a:t> 10</a:t>
            </a:r>
            <a:r>
              <a:rPr lang="ko-KR" altLang="en-US" b="1" dirty="0" smtClean="0">
                <a:latin typeface="+mn-ea"/>
              </a:rPr>
              <a:t>번</a:t>
            </a:r>
            <a:r>
              <a:rPr lang="en-US" altLang="ko-KR" b="1" dirty="0" smtClean="0">
                <a:latin typeface="+mn-ea"/>
              </a:rPr>
              <a:t>,11</a:t>
            </a:r>
            <a:r>
              <a:rPr lang="ko-KR" altLang="en-US" b="1" dirty="0" smtClean="0">
                <a:latin typeface="+mn-ea"/>
              </a:rPr>
              <a:t>번을 </a:t>
            </a:r>
            <a:r>
              <a:rPr lang="ko-KR" altLang="en-US" b="1" dirty="0">
                <a:latin typeface="+mn-ea"/>
              </a:rPr>
              <a:t>반복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8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864096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가위 바위</a:t>
            </a:r>
            <a:r>
              <a:rPr lang="en-US" altLang="ko-KR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 알고리즘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1556792"/>
            <a:ext cx="7056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가위 바위 보를 </a:t>
            </a:r>
            <a:r>
              <a:rPr lang="en-US" altLang="ko-KR" b="1" dirty="0" smtClean="0"/>
              <a:t>1~3</a:t>
            </a:r>
            <a:r>
              <a:rPr lang="ko-KR" altLang="en-US" b="1" dirty="0" smtClean="0"/>
              <a:t>으로 입력 받는다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4</a:t>
            </a:r>
            <a:r>
              <a:rPr lang="ko-KR" altLang="en-US" b="1" dirty="0" smtClean="0"/>
              <a:t>를 누르면 다음 게임으로 이동한다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1~4</a:t>
            </a:r>
            <a:r>
              <a:rPr lang="ko-KR" altLang="en-US" b="1" dirty="0" smtClean="0"/>
              <a:t>번이 아닌 다른 숫자를 누를 시 잘못된 값을 출력한다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Rand()</a:t>
            </a:r>
            <a:r>
              <a:rPr lang="ko-KR" altLang="en-US" b="1" dirty="0" smtClean="0"/>
              <a:t>함수를 이용하여 컴퓨터의 가위 바위 보를 입력 받는다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사용자와 컴퓨터를 비교하여 승 무 패 결정한다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스코어 보드에 결과를 출력한다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위의 과정을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가 입력되기 전까지 반복한다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876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0"/>
            <a:ext cx="93610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864096"/>
            <a:ext cx="35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 </a:t>
            </a:r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endParaRPr lang="ko-KR" altLang="en-US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8752" y="1916832"/>
            <a:ext cx="61206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배열을 이용하여 게임의 자료를 저장한다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Rand() </a:t>
            </a:r>
            <a:r>
              <a:rPr lang="ko-KR" altLang="en-US" b="1" dirty="0" smtClean="0"/>
              <a:t>함수를 이용하여 퍼즐의 값을 섞는다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숫자 이동을 시키는 함수를 만든다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정렬 상태를 확인한다</a:t>
            </a:r>
            <a:r>
              <a:rPr lang="en-US" altLang="ko-KR" b="1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위의 과정을 반복한다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410</Words>
  <Application>Microsoft Office PowerPoint</Application>
  <PresentationFormat>화면 슬라이드 쇼(4:3)</PresentationFormat>
  <Paragraphs>162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19</cp:revision>
  <dcterms:created xsi:type="dcterms:W3CDTF">2015-11-07T07:38:08Z</dcterms:created>
  <dcterms:modified xsi:type="dcterms:W3CDTF">2015-11-29T06:51:22Z</dcterms:modified>
</cp:coreProperties>
</file>