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4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05843-C511-4D74-A0D2-2C52CDA46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B5980-FD19-4519-BE55-1345E39BD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0981-31D6-44E3-9BCF-1B016E5B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B40C-354B-4B2F-B2B0-739D78D0C53F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A1FFB-6BE8-4120-A8A9-F5F7886D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B471B-3AA6-4E06-8AE5-6F72E6DC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9CFE-D2AD-41C6-9756-3B665E37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9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4A4CA-EEAE-478D-A72D-DAFC1C36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515DB0-579B-44F2-AEF1-E2429086F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40567-CCF6-43B7-A1B7-28C7EE40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B40C-354B-4B2F-B2B0-739D78D0C53F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CF3FC-732E-470A-AD30-946AE243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B316F-408E-482D-93B5-83D8BD9F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9CFE-D2AD-41C6-9756-3B665E37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45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A8D1B6-9133-43E7-8109-FBBA308BE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6AB03-6D9B-4DF6-B867-F4FF3319D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BE29C-0D8B-4935-A9FB-73FD9A6D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B40C-354B-4B2F-B2B0-739D78D0C53F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98C14-3094-4B2A-AB3B-D8478481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BAF39-346C-4282-BE22-A419F51E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9CFE-D2AD-41C6-9756-3B665E37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9E095-20EF-44C5-9D0E-711019F9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21E21-9EDC-4658-979E-B5CC2829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091EE-27A6-4498-85CF-39897E4A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B40C-354B-4B2F-B2B0-739D78D0C53F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7A08A-BEA0-4B7F-A692-E74AA671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D9145-F3D9-41F1-94C9-C2C2FF91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9CFE-D2AD-41C6-9756-3B665E37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6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19903-CBCA-4696-81DC-822147DB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91C94-87CF-41A1-885A-498EBE785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29ACE-860C-4166-A4AA-CED146DE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B40C-354B-4B2F-B2B0-739D78D0C53F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362EE-E20B-46FF-9E1F-B444194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75ED5-686E-4B4D-B098-C2688C18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9CFE-D2AD-41C6-9756-3B665E37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9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9E906-EB14-465B-A547-B9A3FD4A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1AA5C-60D6-422B-BACB-D04EA2992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5CB03-747B-4421-AEB5-C2932DB6A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D1B15-E4FD-4827-91CE-246E6303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B40C-354B-4B2F-B2B0-739D78D0C53F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0B3C0-7FAF-455E-93F3-0FBDACE9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C4855-6501-4FF1-8052-2443A5BF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9CFE-D2AD-41C6-9756-3B665E37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4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B892D-B900-4E99-876B-C1AA770E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FE997-E2E0-4367-871B-28DD0A7C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813B2-2556-4E42-8001-7BDA16BB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A36F3C-A6C6-471B-83E0-C4464B395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15139-773B-4808-A772-38C509E21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3BEFB7-6F80-4193-8EDC-8CC3B371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B40C-354B-4B2F-B2B0-739D78D0C53F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0BB2C-065B-4F12-8B9B-8C14A6D4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3905C1-C4D3-41EB-AD2A-1E580EF8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9CFE-D2AD-41C6-9756-3B665E37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5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474E2-7A07-45B4-8F35-D27EFE03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98C6C-7B20-4C7D-B8E4-0C71F0F9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B40C-354B-4B2F-B2B0-739D78D0C53F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E150C5-5863-4FEF-A4C1-FE72684F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D71D9D-5F38-4DBB-96CE-C4672C8D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9CFE-D2AD-41C6-9756-3B665E37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6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87FA88-74D0-4701-870B-BFE69435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B40C-354B-4B2F-B2B0-739D78D0C53F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7F50B7-47C8-4437-96FD-E9838098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D34E0D-A172-4E51-8075-1C6F3D0F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9CFE-D2AD-41C6-9756-3B665E37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2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0ED74-F09C-41CD-AED8-5DA823B0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DDF0A-B765-4D04-AF02-C7436A14D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12973-9E48-45DA-AA69-91823CD6E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81537-CE42-49D3-9984-28DADA03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B40C-354B-4B2F-B2B0-739D78D0C53F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954F2-AAEC-4C5B-ADC2-6ABBB224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E5CBC-8665-465F-AE1D-27591A25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9CFE-D2AD-41C6-9756-3B665E37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6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98C0E-6076-4DBA-B5CD-1DE3DC2F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C37321-E9FC-49A6-A656-6A9635A29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3CDD4-C161-4355-81CF-C299AE396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9D3FB-C013-404C-8D1E-C01BD96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B40C-354B-4B2F-B2B0-739D78D0C53F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52787-3179-4953-86CD-1B4E6C92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D1F1D-3712-488D-9D5F-C03A4AC1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9CFE-D2AD-41C6-9756-3B665E37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6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10EA87-FBAC-4A2C-A956-0C85D27D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15A27B-519F-4FD2-9EF6-78091853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C2A85-48F3-4A55-AEAA-8E17C787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3B40C-354B-4B2F-B2B0-739D78D0C53F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ABD33-87EB-454C-AFFA-FAAED04A6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ACA97-504F-47F5-8403-0EE0D0FA5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9CFE-D2AD-41C6-9756-3B665E37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2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F23D28-AC1A-4EC3-917B-FCC6CBBDD9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91092-2BC5-44FB-8269-82A1F5837075}"/>
              </a:ext>
            </a:extLst>
          </p:cNvPr>
          <p:cNvSpPr txBox="1"/>
          <p:nvPr/>
        </p:nvSpPr>
        <p:spPr>
          <a:xfrm>
            <a:off x="1548714" y="1742440"/>
            <a:ext cx="9424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아파트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1559E-A649-4AAB-B7C9-943AA8D81AC2}"/>
              </a:ext>
            </a:extLst>
          </p:cNvPr>
          <p:cNvSpPr txBox="1"/>
          <p:nvPr/>
        </p:nvSpPr>
        <p:spPr>
          <a:xfrm>
            <a:off x="8917757" y="5419430"/>
            <a:ext cx="2884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팀</a:t>
            </a:r>
            <a:endParaRPr lang="en-US" altLang="ko-KR" b="1" dirty="0"/>
          </a:p>
          <a:p>
            <a:r>
              <a:rPr lang="ko-KR" altLang="en-US" b="1" dirty="0"/>
              <a:t>조장 박찬</a:t>
            </a:r>
            <a:endParaRPr lang="en-US" altLang="ko-KR" b="1" dirty="0"/>
          </a:p>
          <a:p>
            <a:r>
              <a:rPr lang="ko-KR" altLang="en-US" b="1" dirty="0"/>
              <a:t>조원 김성준</a:t>
            </a:r>
            <a:r>
              <a:rPr lang="en-US" altLang="ko-KR" b="1" dirty="0"/>
              <a:t>, </a:t>
            </a:r>
            <a:r>
              <a:rPr lang="ko-KR" altLang="en-US" b="1" dirty="0" err="1"/>
              <a:t>전진원</a:t>
            </a:r>
            <a:endParaRPr lang="ko-KR" altLang="en-US" b="1" dirty="0"/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820EA031-514C-43D7-8B45-F62A10BC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60" y="3117512"/>
            <a:ext cx="1255755" cy="1255755"/>
          </a:xfrm>
          <a:prstGeom prst="rect">
            <a:avLst/>
          </a:prstGeom>
        </p:spPr>
      </p:pic>
      <p:pic>
        <p:nvPicPr>
          <p:cNvPr id="11" name="그림 10" descr="그리기, 플레이어이(가) 표시된 사진&#10;&#10;자동 생성된 설명">
            <a:extLst>
              <a:ext uri="{FF2B5EF4-FFF2-40B4-BE49-F238E27FC236}">
                <a16:creationId xmlns:a16="http://schemas.microsoft.com/office/drawing/2014/main" id="{AA515520-46CE-4506-9C07-A491C36E68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24374" r="12963" b="23282"/>
          <a:stretch/>
        </p:blipFill>
        <p:spPr>
          <a:xfrm>
            <a:off x="3440241" y="3481545"/>
            <a:ext cx="2222500" cy="7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0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3651 -0.28264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55" y="-1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25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FB8B9A3-AA23-4C91-A752-D0CDFE85F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069141-2D6D-4778-BAC0-725B4165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9" y="0"/>
            <a:ext cx="1073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6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9ECEF9-5C39-46CA-8BF0-0B36011E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04" y="430463"/>
            <a:ext cx="9690392" cy="59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1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전진원</cp:lastModifiedBy>
  <cp:revision>2</cp:revision>
  <dcterms:created xsi:type="dcterms:W3CDTF">2020-09-11T00:27:19Z</dcterms:created>
  <dcterms:modified xsi:type="dcterms:W3CDTF">2020-09-11T04:48:55Z</dcterms:modified>
</cp:coreProperties>
</file>