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99" r:id="rId2"/>
    <p:sldId id="338" r:id="rId3"/>
    <p:sldId id="324" r:id="rId4"/>
    <p:sldId id="339" r:id="rId5"/>
    <p:sldId id="312" r:id="rId6"/>
    <p:sldId id="313" r:id="rId7"/>
    <p:sldId id="314" r:id="rId8"/>
    <p:sldId id="315" r:id="rId9"/>
    <p:sldId id="350" r:id="rId10"/>
    <p:sldId id="351" r:id="rId11"/>
    <p:sldId id="316" r:id="rId12"/>
    <p:sldId id="340" r:id="rId13"/>
    <p:sldId id="326" r:id="rId14"/>
    <p:sldId id="327" r:id="rId15"/>
    <p:sldId id="328" r:id="rId16"/>
    <p:sldId id="329" r:id="rId17"/>
    <p:sldId id="330" r:id="rId18"/>
    <p:sldId id="331" r:id="rId19"/>
    <p:sldId id="342" r:id="rId20"/>
    <p:sldId id="304" r:id="rId21"/>
    <p:sldId id="343" r:id="rId22"/>
    <p:sldId id="310" r:id="rId23"/>
    <p:sldId id="344" r:id="rId24"/>
    <p:sldId id="311" r:id="rId25"/>
    <p:sldId id="345" r:id="rId26"/>
    <p:sldId id="337" r:id="rId27"/>
    <p:sldId id="355" r:id="rId28"/>
    <p:sldId id="353" r:id="rId29"/>
    <p:sldId id="354" r:id="rId30"/>
    <p:sldId id="356" r:id="rId31"/>
    <p:sldId id="346" r:id="rId32"/>
    <p:sldId id="322" r:id="rId33"/>
    <p:sldId id="347" r:id="rId34"/>
    <p:sldId id="348" r:id="rId35"/>
    <p:sldId id="357" r:id="rId36"/>
    <p:sldId id="33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414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001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74736" autoAdjust="0"/>
  </p:normalViewPr>
  <p:slideViewPr>
    <p:cSldViewPr snapToGrid="0" snapToObjects="1">
      <p:cViewPr varScale="1">
        <p:scale>
          <a:sx n="85" d="100"/>
          <a:sy n="85" d="100"/>
        </p:scale>
        <p:origin x="1572" y="84"/>
      </p:cViewPr>
      <p:guideLst>
        <p:guide orient="horz" pos="2137"/>
        <p:guide pos="41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023B89-D302-492F-8A3D-2453612294C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ES"/>
        </a:p>
      </dgm:t>
    </dgm:pt>
    <dgm:pt modelId="{4EFACA98-134E-4083-9120-7A24BBE7974D}">
      <dgm:prSet/>
      <dgm:spPr/>
      <dgm:t>
        <a:bodyPr/>
        <a:lstStyle/>
        <a:p>
          <a:r>
            <a:rPr lang="es-ES" dirty="0"/>
            <a:t>Modificación del usuario</a:t>
          </a:r>
        </a:p>
      </dgm:t>
    </dgm:pt>
    <dgm:pt modelId="{6CDA792D-97CF-4E93-A035-B5748CE3274B}" type="parTrans" cxnId="{149D5BE9-1E57-4C76-89C6-32C5408369FF}">
      <dgm:prSet/>
      <dgm:spPr/>
      <dgm:t>
        <a:bodyPr/>
        <a:lstStyle/>
        <a:p>
          <a:endParaRPr lang="es-ES"/>
        </a:p>
      </dgm:t>
    </dgm:pt>
    <dgm:pt modelId="{646331B2-AFD8-43D7-BFB5-E92914D5C355}" type="sibTrans" cxnId="{149D5BE9-1E57-4C76-89C6-32C5408369FF}">
      <dgm:prSet/>
      <dgm:spPr/>
      <dgm:t>
        <a:bodyPr/>
        <a:lstStyle/>
        <a:p>
          <a:endParaRPr lang="es-ES"/>
        </a:p>
      </dgm:t>
    </dgm:pt>
    <dgm:pt modelId="{3716B0D8-91CE-4EF2-85FD-DDEA62DEB085}">
      <dgm:prSet/>
      <dgm:spPr/>
      <dgm:t>
        <a:bodyPr/>
        <a:lstStyle/>
        <a:p>
          <a:r>
            <a:rPr lang="es-ES" dirty="0"/>
            <a:t>Modo nocturno o diurno</a:t>
          </a:r>
        </a:p>
      </dgm:t>
    </dgm:pt>
    <dgm:pt modelId="{DBAC0E4F-2A6A-45D9-9BFB-E5B6B5479C34}" type="parTrans" cxnId="{32A4FFCA-E399-4658-95B3-A7E8C6B65326}">
      <dgm:prSet/>
      <dgm:spPr/>
      <dgm:t>
        <a:bodyPr/>
        <a:lstStyle/>
        <a:p>
          <a:endParaRPr lang="es-ES"/>
        </a:p>
      </dgm:t>
    </dgm:pt>
    <dgm:pt modelId="{29043894-D0CC-4556-A663-E3A001906BC5}" type="sibTrans" cxnId="{32A4FFCA-E399-4658-95B3-A7E8C6B65326}">
      <dgm:prSet/>
      <dgm:spPr/>
      <dgm:t>
        <a:bodyPr/>
        <a:lstStyle/>
        <a:p>
          <a:endParaRPr lang="es-ES"/>
        </a:p>
      </dgm:t>
    </dgm:pt>
    <dgm:pt modelId="{9E635FA7-9BED-44B0-8CC4-66D9CAC3F2BE}">
      <dgm:prSet/>
      <dgm:spPr/>
      <dgm:t>
        <a:bodyPr/>
        <a:lstStyle/>
        <a:p>
          <a:r>
            <a:rPr lang="es-ES" dirty="0"/>
            <a:t>La posibilidad de cambiar entre chat privados y grupales</a:t>
          </a:r>
        </a:p>
      </dgm:t>
    </dgm:pt>
    <dgm:pt modelId="{6CD64A7B-92B6-4596-83B1-1238513162B2}" type="parTrans" cxnId="{D34D2AA8-A5F2-4579-98F8-77132FF7D09B}">
      <dgm:prSet/>
      <dgm:spPr/>
      <dgm:t>
        <a:bodyPr/>
        <a:lstStyle/>
        <a:p>
          <a:endParaRPr lang="es-ES"/>
        </a:p>
      </dgm:t>
    </dgm:pt>
    <dgm:pt modelId="{B33D340A-9501-4C35-BF57-FAB1FEA26EAF}" type="sibTrans" cxnId="{D34D2AA8-A5F2-4579-98F8-77132FF7D09B}">
      <dgm:prSet/>
      <dgm:spPr/>
      <dgm:t>
        <a:bodyPr/>
        <a:lstStyle/>
        <a:p>
          <a:endParaRPr lang="es-ES"/>
        </a:p>
      </dgm:t>
    </dgm:pt>
    <dgm:pt modelId="{68A1A563-9DCB-4216-8813-F6BCDC46B3A0}">
      <dgm:prSet/>
      <dgm:spPr/>
      <dgm:t>
        <a:bodyPr/>
        <a:lstStyle/>
        <a:p>
          <a:r>
            <a:rPr lang="es-ES" dirty="0"/>
            <a:t>Creación de chat privado o grupal con varios usuarios</a:t>
          </a:r>
        </a:p>
      </dgm:t>
    </dgm:pt>
    <dgm:pt modelId="{9F6AD14F-22C7-4ED6-9667-E4ED4A0F558D}" type="sibTrans" cxnId="{8B6A4DAF-46E1-4161-B471-25FABCA2FD01}">
      <dgm:prSet/>
      <dgm:spPr/>
      <dgm:t>
        <a:bodyPr/>
        <a:lstStyle/>
        <a:p>
          <a:endParaRPr lang="es-ES"/>
        </a:p>
      </dgm:t>
    </dgm:pt>
    <dgm:pt modelId="{FEB7DD81-A41A-45DC-952E-D80190D30C37}" type="parTrans" cxnId="{8B6A4DAF-46E1-4161-B471-25FABCA2FD01}">
      <dgm:prSet/>
      <dgm:spPr/>
      <dgm:t>
        <a:bodyPr/>
        <a:lstStyle/>
        <a:p>
          <a:endParaRPr lang="es-ES"/>
        </a:p>
      </dgm:t>
    </dgm:pt>
    <dgm:pt modelId="{3CC055DF-1A98-4758-907C-23E535D0B1BF}" type="pres">
      <dgm:prSet presAssocID="{12023B89-D302-492F-8A3D-2453612294CE}" presName="Name0" presStyleCnt="0">
        <dgm:presLayoutVars>
          <dgm:chPref val="3"/>
          <dgm:dir/>
          <dgm:animLvl val="lvl"/>
          <dgm:resizeHandles/>
        </dgm:presLayoutVars>
      </dgm:prSet>
      <dgm:spPr/>
    </dgm:pt>
    <dgm:pt modelId="{BF766517-CD1D-42F7-A243-7388754B9756}" type="pres">
      <dgm:prSet presAssocID="{4EFACA98-134E-4083-9120-7A24BBE7974D}" presName="horFlow" presStyleCnt="0"/>
      <dgm:spPr/>
    </dgm:pt>
    <dgm:pt modelId="{E089FC78-002F-4305-BF5D-8CCE6B79A22D}" type="pres">
      <dgm:prSet presAssocID="{4EFACA98-134E-4083-9120-7A24BBE7974D}" presName="bigChev" presStyleLbl="node1" presStyleIdx="0" presStyleCnt="4"/>
      <dgm:spPr/>
    </dgm:pt>
    <dgm:pt modelId="{59604158-B0AD-463C-BF82-EF98026BE3CB}" type="pres">
      <dgm:prSet presAssocID="{4EFACA98-134E-4083-9120-7A24BBE7974D}" presName="vSp" presStyleCnt="0"/>
      <dgm:spPr/>
    </dgm:pt>
    <dgm:pt modelId="{F4373C78-4AD9-4CC9-B8CB-DD58C6AFE098}" type="pres">
      <dgm:prSet presAssocID="{68A1A563-9DCB-4216-8813-F6BCDC46B3A0}" presName="horFlow" presStyleCnt="0"/>
      <dgm:spPr/>
    </dgm:pt>
    <dgm:pt modelId="{4BB19C12-77FF-439F-80C1-DDBFAA6ABC79}" type="pres">
      <dgm:prSet presAssocID="{68A1A563-9DCB-4216-8813-F6BCDC46B3A0}" presName="bigChev" presStyleLbl="node1" presStyleIdx="1" presStyleCnt="4"/>
      <dgm:spPr/>
    </dgm:pt>
    <dgm:pt modelId="{B9449A46-9F2C-4D79-92F8-63ABCBA59F58}" type="pres">
      <dgm:prSet presAssocID="{68A1A563-9DCB-4216-8813-F6BCDC46B3A0}" presName="vSp" presStyleCnt="0"/>
      <dgm:spPr/>
    </dgm:pt>
    <dgm:pt modelId="{DEF5CF5C-0765-4A80-847C-C5BE2B18ECFA}" type="pres">
      <dgm:prSet presAssocID="{3716B0D8-91CE-4EF2-85FD-DDEA62DEB085}" presName="horFlow" presStyleCnt="0"/>
      <dgm:spPr/>
    </dgm:pt>
    <dgm:pt modelId="{881CFC50-8B2A-4520-B96F-A47391813D59}" type="pres">
      <dgm:prSet presAssocID="{3716B0D8-91CE-4EF2-85FD-DDEA62DEB085}" presName="bigChev" presStyleLbl="node1" presStyleIdx="2" presStyleCnt="4"/>
      <dgm:spPr/>
    </dgm:pt>
    <dgm:pt modelId="{46876587-C73A-4F8D-BA3D-C755D895F9BC}" type="pres">
      <dgm:prSet presAssocID="{3716B0D8-91CE-4EF2-85FD-DDEA62DEB085}" presName="vSp" presStyleCnt="0"/>
      <dgm:spPr/>
    </dgm:pt>
    <dgm:pt modelId="{46949C4F-8018-4D09-8DB8-44264D1A8EAB}" type="pres">
      <dgm:prSet presAssocID="{9E635FA7-9BED-44B0-8CC4-66D9CAC3F2BE}" presName="horFlow" presStyleCnt="0"/>
      <dgm:spPr/>
    </dgm:pt>
    <dgm:pt modelId="{8DB07DB9-281C-4DBE-AC0B-D17FA87E21BB}" type="pres">
      <dgm:prSet presAssocID="{9E635FA7-9BED-44B0-8CC4-66D9CAC3F2BE}" presName="bigChev" presStyleLbl="node1" presStyleIdx="3" presStyleCnt="4"/>
      <dgm:spPr/>
    </dgm:pt>
  </dgm:ptLst>
  <dgm:cxnLst>
    <dgm:cxn modelId="{DEFE1A54-CE73-4A1E-9B4A-04FAA7A92852}" type="presOf" srcId="{68A1A563-9DCB-4216-8813-F6BCDC46B3A0}" destId="{4BB19C12-77FF-439F-80C1-DDBFAA6ABC79}" srcOrd="0" destOrd="0" presId="urn:microsoft.com/office/officeart/2005/8/layout/lProcess3"/>
    <dgm:cxn modelId="{9AA08695-8595-441C-BFF9-2FCC90C22727}" type="presOf" srcId="{9E635FA7-9BED-44B0-8CC4-66D9CAC3F2BE}" destId="{8DB07DB9-281C-4DBE-AC0B-D17FA87E21BB}" srcOrd="0" destOrd="0" presId="urn:microsoft.com/office/officeart/2005/8/layout/lProcess3"/>
    <dgm:cxn modelId="{D4D955A4-299E-4678-AFD9-0DB87746A0F0}" type="presOf" srcId="{4EFACA98-134E-4083-9120-7A24BBE7974D}" destId="{E089FC78-002F-4305-BF5D-8CCE6B79A22D}" srcOrd="0" destOrd="0" presId="urn:microsoft.com/office/officeart/2005/8/layout/lProcess3"/>
    <dgm:cxn modelId="{D34D2AA8-A5F2-4579-98F8-77132FF7D09B}" srcId="{12023B89-D302-492F-8A3D-2453612294CE}" destId="{9E635FA7-9BED-44B0-8CC4-66D9CAC3F2BE}" srcOrd="3" destOrd="0" parTransId="{6CD64A7B-92B6-4596-83B1-1238513162B2}" sibTransId="{B33D340A-9501-4C35-BF57-FAB1FEA26EAF}"/>
    <dgm:cxn modelId="{8B6A4DAF-46E1-4161-B471-25FABCA2FD01}" srcId="{12023B89-D302-492F-8A3D-2453612294CE}" destId="{68A1A563-9DCB-4216-8813-F6BCDC46B3A0}" srcOrd="1" destOrd="0" parTransId="{FEB7DD81-A41A-45DC-952E-D80190D30C37}" sibTransId="{9F6AD14F-22C7-4ED6-9667-E4ED4A0F558D}"/>
    <dgm:cxn modelId="{6F36CABC-2E96-453C-923F-9C76060A9396}" type="presOf" srcId="{3716B0D8-91CE-4EF2-85FD-DDEA62DEB085}" destId="{881CFC50-8B2A-4520-B96F-A47391813D59}" srcOrd="0" destOrd="0" presId="urn:microsoft.com/office/officeart/2005/8/layout/lProcess3"/>
    <dgm:cxn modelId="{32A4FFCA-E399-4658-95B3-A7E8C6B65326}" srcId="{12023B89-D302-492F-8A3D-2453612294CE}" destId="{3716B0D8-91CE-4EF2-85FD-DDEA62DEB085}" srcOrd="2" destOrd="0" parTransId="{DBAC0E4F-2A6A-45D9-9BFB-E5B6B5479C34}" sibTransId="{29043894-D0CC-4556-A663-E3A001906BC5}"/>
    <dgm:cxn modelId="{A97B03CB-F08B-4423-89C4-6AF344F0F3D3}" type="presOf" srcId="{12023B89-D302-492F-8A3D-2453612294CE}" destId="{3CC055DF-1A98-4758-907C-23E535D0B1BF}" srcOrd="0" destOrd="0" presId="urn:microsoft.com/office/officeart/2005/8/layout/lProcess3"/>
    <dgm:cxn modelId="{149D5BE9-1E57-4C76-89C6-32C5408369FF}" srcId="{12023B89-D302-492F-8A3D-2453612294CE}" destId="{4EFACA98-134E-4083-9120-7A24BBE7974D}" srcOrd="0" destOrd="0" parTransId="{6CDA792D-97CF-4E93-A035-B5748CE3274B}" sibTransId="{646331B2-AFD8-43D7-BFB5-E92914D5C355}"/>
    <dgm:cxn modelId="{FBCBF8DA-0FB0-4C00-9343-86ABB7FBF2D1}" type="presParOf" srcId="{3CC055DF-1A98-4758-907C-23E535D0B1BF}" destId="{BF766517-CD1D-42F7-A243-7388754B9756}" srcOrd="0" destOrd="0" presId="urn:microsoft.com/office/officeart/2005/8/layout/lProcess3"/>
    <dgm:cxn modelId="{55B5E59E-5E60-4BB8-9DAC-CB2EFB2F5F98}" type="presParOf" srcId="{BF766517-CD1D-42F7-A243-7388754B9756}" destId="{E089FC78-002F-4305-BF5D-8CCE6B79A22D}" srcOrd="0" destOrd="0" presId="urn:microsoft.com/office/officeart/2005/8/layout/lProcess3"/>
    <dgm:cxn modelId="{C3A264DF-1053-4FE9-AAA7-9F67715F55B5}" type="presParOf" srcId="{3CC055DF-1A98-4758-907C-23E535D0B1BF}" destId="{59604158-B0AD-463C-BF82-EF98026BE3CB}" srcOrd="1" destOrd="0" presId="urn:microsoft.com/office/officeart/2005/8/layout/lProcess3"/>
    <dgm:cxn modelId="{AA35FB6C-8640-4387-9DE8-6E75864EB578}" type="presParOf" srcId="{3CC055DF-1A98-4758-907C-23E535D0B1BF}" destId="{F4373C78-4AD9-4CC9-B8CB-DD58C6AFE098}" srcOrd="2" destOrd="0" presId="urn:microsoft.com/office/officeart/2005/8/layout/lProcess3"/>
    <dgm:cxn modelId="{FA8DDA32-E73B-448A-A17C-BD07F5C2884B}" type="presParOf" srcId="{F4373C78-4AD9-4CC9-B8CB-DD58C6AFE098}" destId="{4BB19C12-77FF-439F-80C1-DDBFAA6ABC79}" srcOrd="0" destOrd="0" presId="urn:microsoft.com/office/officeart/2005/8/layout/lProcess3"/>
    <dgm:cxn modelId="{B9B5182B-CB91-4962-BBC1-9FB21F09D5B7}" type="presParOf" srcId="{3CC055DF-1A98-4758-907C-23E535D0B1BF}" destId="{B9449A46-9F2C-4D79-92F8-63ABCBA59F58}" srcOrd="3" destOrd="0" presId="urn:microsoft.com/office/officeart/2005/8/layout/lProcess3"/>
    <dgm:cxn modelId="{451D0525-8ABB-43AE-A24D-728D9C93670E}" type="presParOf" srcId="{3CC055DF-1A98-4758-907C-23E535D0B1BF}" destId="{DEF5CF5C-0765-4A80-847C-C5BE2B18ECFA}" srcOrd="4" destOrd="0" presId="urn:microsoft.com/office/officeart/2005/8/layout/lProcess3"/>
    <dgm:cxn modelId="{8C68D473-33F4-40E4-B2AA-0F3B0D208008}" type="presParOf" srcId="{DEF5CF5C-0765-4A80-847C-C5BE2B18ECFA}" destId="{881CFC50-8B2A-4520-B96F-A47391813D59}" srcOrd="0" destOrd="0" presId="urn:microsoft.com/office/officeart/2005/8/layout/lProcess3"/>
    <dgm:cxn modelId="{49A7E4C1-D527-452E-9BF5-4B3A92BE1F30}" type="presParOf" srcId="{3CC055DF-1A98-4758-907C-23E535D0B1BF}" destId="{46876587-C73A-4F8D-BA3D-C755D895F9BC}" srcOrd="5" destOrd="0" presId="urn:microsoft.com/office/officeart/2005/8/layout/lProcess3"/>
    <dgm:cxn modelId="{E916E40E-DA3E-4936-BED0-149500148142}" type="presParOf" srcId="{3CC055DF-1A98-4758-907C-23E535D0B1BF}" destId="{46949C4F-8018-4D09-8DB8-44264D1A8EAB}" srcOrd="6" destOrd="0" presId="urn:microsoft.com/office/officeart/2005/8/layout/lProcess3"/>
    <dgm:cxn modelId="{CD068C2D-09E8-4A0F-886D-E608BB13C003}" type="presParOf" srcId="{46949C4F-8018-4D09-8DB8-44264D1A8EAB}" destId="{8DB07DB9-281C-4DBE-AC0B-D17FA87E21BB}"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27E0D3-FCB8-4F43-9A7B-4414750D1F7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ES"/>
        </a:p>
      </dgm:t>
    </dgm:pt>
    <dgm:pt modelId="{68FF3B84-B430-46BD-A0F3-DD59166EF430}">
      <dgm:prSet/>
      <dgm:spPr/>
      <dgm:t>
        <a:bodyPr/>
        <a:lstStyle/>
        <a:p>
          <a:r>
            <a:rPr lang="es-ES" dirty="0"/>
            <a:t>Parte inferior: función de envío de ficheros, lista de emoticonos y área de texto para el mensaje.</a:t>
          </a:r>
        </a:p>
      </dgm:t>
    </dgm:pt>
    <dgm:pt modelId="{1B59C954-2A9B-4892-838D-D9D50D26D551}" type="parTrans" cxnId="{4277B52E-981F-422F-9A67-9766C1C2082B}">
      <dgm:prSet/>
      <dgm:spPr/>
      <dgm:t>
        <a:bodyPr/>
        <a:lstStyle/>
        <a:p>
          <a:endParaRPr lang="es-ES"/>
        </a:p>
      </dgm:t>
    </dgm:pt>
    <dgm:pt modelId="{D505B324-FD72-4D2F-AB94-693190271946}" type="sibTrans" cxnId="{4277B52E-981F-422F-9A67-9766C1C2082B}">
      <dgm:prSet/>
      <dgm:spPr/>
      <dgm:t>
        <a:bodyPr/>
        <a:lstStyle/>
        <a:p>
          <a:endParaRPr lang="es-ES"/>
        </a:p>
      </dgm:t>
    </dgm:pt>
    <dgm:pt modelId="{28B533B7-A84A-4CBA-98EC-52E5B2A9615D}">
      <dgm:prSet/>
      <dgm:spPr/>
      <dgm:t>
        <a:bodyPr/>
        <a:lstStyle/>
        <a:p>
          <a:r>
            <a:rPr lang="es-ES" dirty="0"/>
            <a:t>Parte superior: el nombre y la foto de perfil del usuario.</a:t>
          </a:r>
        </a:p>
      </dgm:t>
    </dgm:pt>
    <dgm:pt modelId="{03C85BEC-9E9B-4F5B-9E11-E7356DD1650A}" type="sibTrans" cxnId="{05C75906-2D0A-4165-9E93-C9EEE42A4805}">
      <dgm:prSet/>
      <dgm:spPr/>
      <dgm:t>
        <a:bodyPr/>
        <a:lstStyle/>
        <a:p>
          <a:endParaRPr lang="es-ES"/>
        </a:p>
      </dgm:t>
    </dgm:pt>
    <dgm:pt modelId="{CE92FB47-DF33-4AE4-B653-7E6AD6356BF3}" type="parTrans" cxnId="{05C75906-2D0A-4165-9E93-C9EEE42A4805}">
      <dgm:prSet/>
      <dgm:spPr/>
      <dgm:t>
        <a:bodyPr/>
        <a:lstStyle/>
        <a:p>
          <a:endParaRPr lang="es-ES"/>
        </a:p>
      </dgm:t>
    </dgm:pt>
    <dgm:pt modelId="{C227B30A-174D-41E8-A9E4-4902891EAEAB}">
      <dgm:prSet/>
      <dgm:spPr/>
      <dgm:t>
        <a:bodyPr/>
        <a:lstStyle/>
        <a:p>
          <a:r>
            <a:rPr lang="es-ES" dirty="0"/>
            <a:t>Parte media: los mensajes de ambos usuarios.</a:t>
          </a:r>
        </a:p>
      </dgm:t>
    </dgm:pt>
    <dgm:pt modelId="{69920513-7751-4E47-99EF-3D2DD9E3A816}" type="parTrans" cxnId="{895D4870-117A-4EBC-AE0F-9464D86D4B0A}">
      <dgm:prSet/>
      <dgm:spPr/>
      <dgm:t>
        <a:bodyPr/>
        <a:lstStyle/>
        <a:p>
          <a:endParaRPr lang="es-ES"/>
        </a:p>
      </dgm:t>
    </dgm:pt>
    <dgm:pt modelId="{A5613D79-CB27-4194-8CD2-FE695FDFB502}" type="sibTrans" cxnId="{895D4870-117A-4EBC-AE0F-9464D86D4B0A}">
      <dgm:prSet/>
      <dgm:spPr/>
      <dgm:t>
        <a:bodyPr/>
        <a:lstStyle/>
        <a:p>
          <a:endParaRPr lang="es-ES"/>
        </a:p>
      </dgm:t>
    </dgm:pt>
    <dgm:pt modelId="{CE14835D-1627-4EE2-9797-930DF5DD4BDD}" type="pres">
      <dgm:prSet presAssocID="{6C27E0D3-FCB8-4F43-9A7B-4414750D1F79}" presName="Name0" presStyleCnt="0">
        <dgm:presLayoutVars>
          <dgm:chPref val="3"/>
          <dgm:dir/>
          <dgm:animLvl val="lvl"/>
          <dgm:resizeHandles/>
        </dgm:presLayoutVars>
      </dgm:prSet>
      <dgm:spPr/>
    </dgm:pt>
    <dgm:pt modelId="{99299216-97CF-4CE9-A91E-A7542779B5DF}" type="pres">
      <dgm:prSet presAssocID="{28B533B7-A84A-4CBA-98EC-52E5B2A9615D}" presName="horFlow" presStyleCnt="0"/>
      <dgm:spPr/>
    </dgm:pt>
    <dgm:pt modelId="{EA57ACF8-918A-4053-8F08-C442B355BB57}" type="pres">
      <dgm:prSet presAssocID="{28B533B7-A84A-4CBA-98EC-52E5B2A9615D}" presName="bigChev" presStyleLbl="node1" presStyleIdx="0" presStyleCnt="3"/>
      <dgm:spPr/>
    </dgm:pt>
    <dgm:pt modelId="{1146C0D1-B770-4069-9AEF-DA9D7E8CD371}" type="pres">
      <dgm:prSet presAssocID="{28B533B7-A84A-4CBA-98EC-52E5B2A9615D}" presName="vSp" presStyleCnt="0"/>
      <dgm:spPr/>
    </dgm:pt>
    <dgm:pt modelId="{A0F0F985-2BF6-4289-8BE7-91F201ACA771}" type="pres">
      <dgm:prSet presAssocID="{C227B30A-174D-41E8-A9E4-4902891EAEAB}" presName="horFlow" presStyleCnt="0"/>
      <dgm:spPr/>
    </dgm:pt>
    <dgm:pt modelId="{D4542A3B-6F4F-4F7F-89B9-4E74DF548023}" type="pres">
      <dgm:prSet presAssocID="{C227B30A-174D-41E8-A9E4-4902891EAEAB}" presName="bigChev" presStyleLbl="node1" presStyleIdx="1" presStyleCnt="3"/>
      <dgm:spPr/>
    </dgm:pt>
    <dgm:pt modelId="{CB58E783-92A0-4806-A2E0-B375BC834531}" type="pres">
      <dgm:prSet presAssocID="{C227B30A-174D-41E8-A9E4-4902891EAEAB}" presName="vSp" presStyleCnt="0"/>
      <dgm:spPr/>
    </dgm:pt>
    <dgm:pt modelId="{EADD8075-490B-4BB6-852D-C0894DDDB321}" type="pres">
      <dgm:prSet presAssocID="{68FF3B84-B430-46BD-A0F3-DD59166EF430}" presName="horFlow" presStyleCnt="0"/>
      <dgm:spPr/>
    </dgm:pt>
    <dgm:pt modelId="{BB925366-4B56-4EB4-BF9A-939C18207616}" type="pres">
      <dgm:prSet presAssocID="{68FF3B84-B430-46BD-A0F3-DD59166EF430}" presName="bigChev" presStyleLbl="node1" presStyleIdx="2" presStyleCnt="3"/>
      <dgm:spPr/>
    </dgm:pt>
  </dgm:ptLst>
  <dgm:cxnLst>
    <dgm:cxn modelId="{05C75906-2D0A-4165-9E93-C9EEE42A4805}" srcId="{6C27E0D3-FCB8-4F43-9A7B-4414750D1F79}" destId="{28B533B7-A84A-4CBA-98EC-52E5B2A9615D}" srcOrd="0" destOrd="0" parTransId="{CE92FB47-DF33-4AE4-B653-7E6AD6356BF3}" sibTransId="{03C85BEC-9E9B-4F5B-9E11-E7356DD1650A}"/>
    <dgm:cxn modelId="{4277B52E-981F-422F-9A67-9766C1C2082B}" srcId="{6C27E0D3-FCB8-4F43-9A7B-4414750D1F79}" destId="{68FF3B84-B430-46BD-A0F3-DD59166EF430}" srcOrd="2" destOrd="0" parTransId="{1B59C954-2A9B-4892-838D-D9D50D26D551}" sibTransId="{D505B324-FD72-4D2F-AB94-693190271946}"/>
    <dgm:cxn modelId="{E1A25F3B-1F4E-45A6-982A-554E0E0FFABD}" type="presOf" srcId="{6C27E0D3-FCB8-4F43-9A7B-4414750D1F79}" destId="{CE14835D-1627-4EE2-9797-930DF5DD4BDD}" srcOrd="0" destOrd="0" presId="urn:microsoft.com/office/officeart/2005/8/layout/lProcess3"/>
    <dgm:cxn modelId="{248C5C68-F181-4A33-8810-A3FDBE77B8D0}" type="presOf" srcId="{68FF3B84-B430-46BD-A0F3-DD59166EF430}" destId="{BB925366-4B56-4EB4-BF9A-939C18207616}" srcOrd="0" destOrd="0" presId="urn:microsoft.com/office/officeart/2005/8/layout/lProcess3"/>
    <dgm:cxn modelId="{BAC86748-9E3C-4134-9808-5CC5F9A614F5}" type="presOf" srcId="{28B533B7-A84A-4CBA-98EC-52E5B2A9615D}" destId="{EA57ACF8-918A-4053-8F08-C442B355BB57}" srcOrd="0" destOrd="0" presId="urn:microsoft.com/office/officeart/2005/8/layout/lProcess3"/>
    <dgm:cxn modelId="{895D4870-117A-4EBC-AE0F-9464D86D4B0A}" srcId="{6C27E0D3-FCB8-4F43-9A7B-4414750D1F79}" destId="{C227B30A-174D-41E8-A9E4-4902891EAEAB}" srcOrd="1" destOrd="0" parTransId="{69920513-7751-4E47-99EF-3D2DD9E3A816}" sibTransId="{A5613D79-CB27-4194-8CD2-FE695FDFB502}"/>
    <dgm:cxn modelId="{5247B0E0-B9FA-4C44-BD3D-53B293E02B2A}" type="presOf" srcId="{C227B30A-174D-41E8-A9E4-4902891EAEAB}" destId="{D4542A3B-6F4F-4F7F-89B9-4E74DF548023}" srcOrd="0" destOrd="0" presId="urn:microsoft.com/office/officeart/2005/8/layout/lProcess3"/>
    <dgm:cxn modelId="{19B96080-5151-480F-AC4E-072302FB98E9}" type="presParOf" srcId="{CE14835D-1627-4EE2-9797-930DF5DD4BDD}" destId="{99299216-97CF-4CE9-A91E-A7542779B5DF}" srcOrd="0" destOrd="0" presId="urn:microsoft.com/office/officeart/2005/8/layout/lProcess3"/>
    <dgm:cxn modelId="{3024E787-EFC6-49AA-B677-634812DD1BFB}" type="presParOf" srcId="{99299216-97CF-4CE9-A91E-A7542779B5DF}" destId="{EA57ACF8-918A-4053-8F08-C442B355BB57}" srcOrd="0" destOrd="0" presId="urn:microsoft.com/office/officeart/2005/8/layout/lProcess3"/>
    <dgm:cxn modelId="{8D07DC17-080E-48C2-9421-22DA4E1CE1BC}" type="presParOf" srcId="{CE14835D-1627-4EE2-9797-930DF5DD4BDD}" destId="{1146C0D1-B770-4069-9AEF-DA9D7E8CD371}" srcOrd="1" destOrd="0" presId="urn:microsoft.com/office/officeart/2005/8/layout/lProcess3"/>
    <dgm:cxn modelId="{C2E4C883-CCC7-42E0-A93D-F531E5F64D7D}" type="presParOf" srcId="{CE14835D-1627-4EE2-9797-930DF5DD4BDD}" destId="{A0F0F985-2BF6-4289-8BE7-91F201ACA771}" srcOrd="2" destOrd="0" presId="urn:microsoft.com/office/officeart/2005/8/layout/lProcess3"/>
    <dgm:cxn modelId="{CAD360E8-FECA-4CEF-855E-80689F0B5239}" type="presParOf" srcId="{A0F0F985-2BF6-4289-8BE7-91F201ACA771}" destId="{D4542A3B-6F4F-4F7F-89B9-4E74DF548023}" srcOrd="0" destOrd="0" presId="urn:microsoft.com/office/officeart/2005/8/layout/lProcess3"/>
    <dgm:cxn modelId="{C1779927-D6A8-44B4-83A1-5F9F882093B1}" type="presParOf" srcId="{CE14835D-1627-4EE2-9797-930DF5DD4BDD}" destId="{CB58E783-92A0-4806-A2E0-B375BC834531}" srcOrd="3" destOrd="0" presId="urn:microsoft.com/office/officeart/2005/8/layout/lProcess3"/>
    <dgm:cxn modelId="{9F049BCC-0E1B-48F0-9447-0E710D4DCC40}" type="presParOf" srcId="{CE14835D-1627-4EE2-9797-930DF5DD4BDD}" destId="{EADD8075-490B-4BB6-852D-C0894DDDB321}" srcOrd="4" destOrd="0" presId="urn:microsoft.com/office/officeart/2005/8/layout/lProcess3"/>
    <dgm:cxn modelId="{5693A580-F4E6-4898-8B34-52B9CDE18CC1}" type="presParOf" srcId="{EADD8075-490B-4BB6-852D-C0894DDDB321}" destId="{BB925366-4B56-4EB4-BF9A-939C18207616}"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023B89-D302-492F-8A3D-2453612294C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ES"/>
        </a:p>
      </dgm:t>
    </dgm:pt>
    <dgm:pt modelId="{4EFACA98-134E-4083-9120-7A24BBE7974D}">
      <dgm:prSet/>
      <dgm:spPr/>
      <dgm:t>
        <a:bodyPr/>
        <a:lstStyle/>
        <a:p>
          <a:r>
            <a:rPr lang="es-ES" dirty="0"/>
            <a:t>Posibilidad</a:t>
          </a:r>
          <a:r>
            <a:rPr lang="es-ES" baseline="0" dirty="0"/>
            <a:t> de cambio de nombre.</a:t>
          </a:r>
          <a:endParaRPr lang="es-ES" dirty="0"/>
        </a:p>
      </dgm:t>
    </dgm:pt>
    <dgm:pt modelId="{6CDA792D-97CF-4E93-A035-B5748CE3274B}" type="parTrans" cxnId="{149D5BE9-1E57-4C76-89C6-32C5408369FF}">
      <dgm:prSet/>
      <dgm:spPr/>
      <dgm:t>
        <a:bodyPr/>
        <a:lstStyle/>
        <a:p>
          <a:endParaRPr lang="es-ES"/>
        </a:p>
      </dgm:t>
    </dgm:pt>
    <dgm:pt modelId="{646331B2-AFD8-43D7-BFB5-E92914D5C355}" type="sibTrans" cxnId="{149D5BE9-1E57-4C76-89C6-32C5408369FF}">
      <dgm:prSet/>
      <dgm:spPr/>
      <dgm:t>
        <a:bodyPr/>
        <a:lstStyle/>
        <a:p>
          <a:endParaRPr lang="es-ES"/>
        </a:p>
      </dgm:t>
    </dgm:pt>
    <dgm:pt modelId="{3716B0D8-91CE-4EF2-85FD-DDEA62DEB085}">
      <dgm:prSet/>
      <dgm:spPr/>
      <dgm:t>
        <a:bodyPr/>
        <a:lstStyle/>
        <a:p>
          <a:r>
            <a:rPr lang="es-ES" dirty="0"/>
            <a:t>Previsualización</a:t>
          </a:r>
          <a:r>
            <a:rPr lang="es-ES" baseline="0" dirty="0"/>
            <a:t> de la cámara.</a:t>
          </a:r>
          <a:endParaRPr lang="es-ES" dirty="0"/>
        </a:p>
      </dgm:t>
    </dgm:pt>
    <dgm:pt modelId="{DBAC0E4F-2A6A-45D9-9BFB-E5B6B5479C34}" type="parTrans" cxnId="{32A4FFCA-E399-4658-95B3-A7E8C6B65326}">
      <dgm:prSet/>
      <dgm:spPr/>
      <dgm:t>
        <a:bodyPr/>
        <a:lstStyle/>
        <a:p>
          <a:endParaRPr lang="es-ES"/>
        </a:p>
      </dgm:t>
    </dgm:pt>
    <dgm:pt modelId="{29043894-D0CC-4556-A663-E3A001906BC5}" type="sibTrans" cxnId="{32A4FFCA-E399-4658-95B3-A7E8C6B65326}">
      <dgm:prSet/>
      <dgm:spPr/>
      <dgm:t>
        <a:bodyPr/>
        <a:lstStyle/>
        <a:p>
          <a:endParaRPr lang="es-ES"/>
        </a:p>
      </dgm:t>
    </dgm:pt>
    <dgm:pt modelId="{68A1A563-9DCB-4216-8813-F6BCDC46B3A0}">
      <dgm:prSet/>
      <dgm:spPr/>
      <dgm:t>
        <a:bodyPr/>
        <a:lstStyle/>
        <a:p>
          <a:r>
            <a:rPr lang="es-ES" dirty="0"/>
            <a:t>Modificación</a:t>
          </a:r>
          <a:r>
            <a:rPr lang="es-ES" baseline="0" dirty="0"/>
            <a:t> de dispositivos de entrada.</a:t>
          </a:r>
          <a:endParaRPr lang="es-ES" dirty="0"/>
        </a:p>
      </dgm:t>
    </dgm:pt>
    <dgm:pt modelId="{9F6AD14F-22C7-4ED6-9667-E4ED4A0F558D}" type="sibTrans" cxnId="{8B6A4DAF-46E1-4161-B471-25FABCA2FD01}">
      <dgm:prSet/>
      <dgm:spPr/>
      <dgm:t>
        <a:bodyPr/>
        <a:lstStyle/>
        <a:p>
          <a:endParaRPr lang="es-ES"/>
        </a:p>
      </dgm:t>
    </dgm:pt>
    <dgm:pt modelId="{FEB7DD81-A41A-45DC-952E-D80190D30C37}" type="parTrans" cxnId="{8B6A4DAF-46E1-4161-B471-25FABCA2FD01}">
      <dgm:prSet/>
      <dgm:spPr/>
      <dgm:t>
        <a:bodyPr/>
        <a:lstStyle/>
        <a:p>
          <a:endParaRPr lang="es-ES"/>
        </a:p>
      </dgm:t>
    </dgm:pt>
    <dgm:pt modelId="{3CC055DF-1A98-4758-907C-23E535D0B1BF}" type="pres">
      <dgm:prSet presAssocID="{12023B89-D302-492F-8A3D-2453612294CE}" presName="Name0" presStyleCnt="0">
        <dgm:presLayoutVars>
          <dgm:chPref val="3"/>
          <dgm:dir/>
          <dgm:animLvl val="lvl"/>
          <dgm:resizeHandles/>
        </dgm:presLayoutVars>
      </dgm:prSet>
      <dgm:spPr/>
    </dgm:pt>
    <dgm:pt modelId="{BF766517-CD1D-42F7-A243-7388754B9756}" type="pres">
      <dgm:prSet presAssocID="{4EFACA98-134E-4083-9120-7A24BBE7974D}" presName="horFlow" presStyleCnt="0"/>
      <dgm:spPr/>
    </dgm:pt>
    <dgm:pt modelId="{E089FC78-002F-4305-BF5D-8CCE6B79A22D}" type="pres">
      <dgm:prSet presAssocID="{4EFACA98-134E-4083-9120-7A24BBE7974D}" presName="bigChev" presStyleLbl="node1" presStyleIdx="0" presStyleCnt="3"/>
      <dgm:spPr/>
    </dgm:pt>
    <dgm:pt modelId="{59604158-B0AD-463C-BF82-EF98026BE3CB}" type="pres">
      <dgm:prSet presAssocID="{4EFACA98-134E-4083-9120-7A24BBE7974D}" presName="vSp" presStyleCnt="0"/>
      <dgm:spPr/>
    </dgm:pt>
    <dgm:pt modelId="{F4373C78-4AD9-4CC9-B8CB-DD58C6AFE098}" type="pres">
      <dgm:prSet presAssocID="{68A1A563-9DCB-4216-8813-F6BCDC46B3A0}" presName="horFlow" presStyleCnt="0"/>
      <dgm:spPr/>
    </dgm:pt>
    <dgm:pt modelId="{4BB19C12-77FF-439F-80C1-DDBFAA6ABC79}" type="pres">
      <dgm:prSet presAssocID="{68A1A563-9DCB-4216-8813-F6BCDC46B3A0}" presName="bigChev" presStyleLbl="node1" presStyleIdx="1" presStyleCnt="3"/>
      <dgm:spPr/>
    </dgm:pt>
    <dgm:pt modelId="{B9449A46-9F2C-4D79-92F8-63ABCBA59F58}" type="pres">
      <dgm:prSet presAssocID="{68A1A563-9DCB-4216-8813-F6BCDC46B3A0}" presName="vSp" presStyleCnt="0"/>
      <dgm:spPr/>
    </dgm:pt>
    <dgm:pt modelId="{DEF5CF5C-0765-4A80-847C-C5BE2B18ECFA}" type="pres">
      <dgm:prSet presAssocID="{3716B0D8-91CE-4EF2-85FD-DDEA62DEB085}" presName="horFlow" presStyleCnt="0"/>
      <dgm:spPr/>
    </dgm:pt>
    <dgm:pt modelId="{881CFC50-8B2A-4520-B96F-A47391813D59}" type="pres">
      <dgm:prSet presAssocID="{3716B0D8-91CE-4EF2-85FD-DDEA62DEB085}" presName="bigChev" presStyleLbl="node1" presStyleIdx="2" presStyleCnt="3"/>
      <dgm:spPr/>
    </dgm:pt>
  </dgm:ptLst>
  <dgm:cxnLst>
    <dgm:cxn modelId="{DEFE1A54-CE73-4A1E-9B4A-04FAA7A92852}" type="presOf" srcId="{68A1A563-9DCB-4216-8813-F6BCDC46B3A0}" destId="{4BB19C12-77FF-439F-80C1-DDBFAA6ABC79}" srcOrd="0" destOrd="0" presId="urn:microsoft.com/office/officeart/2005/8/layout/lProcess3"/>
    <dgm:cxn modelId="{D4D955A4-299E-4678-AFD9-0DB87746A0F0}" type="presOf" srcId="{4EFACA98-134E-4083-9120-7A24BBE7974D}" destId="{E089FC78-002F-4305-BF5D-8CCE6B79A22D}" srcOrd="0" destOrd="0" presId="urn:microsoft.com/office/officeart/2005/8/layout/lProcess3"/>
    <dgm:cxn modelId="{8B6A4DAF-46E1-4161-B471-25FABCA2FD01}" srcId="{12023B89-D302-492F-8A3D-2453612294CE}" destId="{68A1A563-9DCB-4216-8813-F6BCDC46B3A0}" srcOrd="1" destOrd="0" parTransId="{FEB7DD81-A41A-45DC-952E-D80190D30C37}" sibTransId="{9F6AD14F-22C7-4ED6-9667-E4ED4A0F558D}"/>
    <dgm:cxn modelId="{6F36CABC-2E96-453C-923F-9C76060A9396}" type="presOf" srcId="{3716B0D8-91CE-4EF2-85FD-DDEA62DEB085}" destId="{881CFC50-8B2A-4520-B96F-A47391813D59}" srcOrd="0" destOrd="0" presId="urn:microsoft.com/office/officeart/2005/8/layout/lProcess3"/>
    <dgm:cxn modelId="{32A4FFCA-E399-4658-95B3-A7E8C6B65326}" srcId="{12023B89-D302-492F-8A3D-2453612294CE}" destId="{3716B0D8-91CE-4EF2-85FD-DDEA62DEB085}" srcOrd="2" destOrd="0" parTransId="{DBAC0E4F-2A6A-45D9-9BFB-E5B6B5479C34}" sibTransId="{29043894-D0CC-4556-A663-E3A001906BC5}"/>
    <dgm:cxn modelId="{A97B03CB-F08B-4423-89C4-6AF344F0F3D3}" type="presOf" srcId="{12023B89-D302-492F-8A3D-2453612294CE}" destId="{3CC055DF-1A98-4758-907C-23E535D0B1BF}" srcOrd="0" destOrd="0" presId="urn:microsoft.com/office/officeart/2005/8/layout/lProcess3"/>
    <dgm:cxn modelId="{149D5BE9-1E57-4C76-89C6-32C5408369FF}" srcId="{12023B89-D302-492F-8A3D-2453612294CE}" destId="{4EFACA98-134E-4083-9120-7A24BBE7974D}" srcOrd="0" destOrd="0" parTransId="{6CDA792D-97CF-4E93-A035-B5748CE3274B}" sibTransId="{646331B2-AFD8-43D7-BFB5-E92914D5C355}"/>
    <dgm:cxn modelId="{FBCBF8DA-0FB0-4C00-9343-86ABB7FBF2D1}" type="presParOf" srcId="{3CC055DF-1A98-4758-907C-23E535D0B1BF}" destId="{BF766517-CD1D-42F7-A243-7388754B9756}" srcOrd="0" destOrd="0" presId="urn:microsoft.com/office/officeart/2005/8/layout/lProcess3"/>
    <dgm:cxn modelId="{55B5E59E-5E60-4BB8-9DAC-CB2EFB2F5F98}" type="presParOf" srcId="{BF766517-CD1D-42F7-A243-7388754B9756}" destId="{E089FC78-002F-4305-BF5D-8CCE6B79A22D}" srcOrd="0" destOrd="0" presId="urn:microsoft.com/office/officeart/2005/8/layout/lProcess3"/>
    <dgm:cxn modelId="{C3A264DF-1053-4FE9-AAA7-9F67715F55B5}" type="presParOf" srcId="{3CC055DF-1A98-4758-907C-23E535D0B1BF}" destId="{59604158-B0AD-463C-BF82-EF98026BE3CB}" srcOrd="1" destOrd="0" presId="urn:microsoft.com/office/officeart/2005/8/layout/lProcess3"/>
    <dgm:cxn modelId="{AA35FB6C-8640-4387-9DE8-6E75864EB578}" type="presParOf" srcId="{3CC055DF-1A98-4758-907C-23E535D0B1BF}" destId="{F4373C78-4AD9-4CC9-B8CB-DD58C6AFE098}" srcOrd="2" destOrd="0" presId="urn:microsoft.com/office/officeart/2005/8/layout/lProcess3"/>
    <dgm:cxn modelId="{FA8DDA32-E73B-448A-A17C-BD07F5C2884B}" type="presParOf" srcId="{F4373C78-4AD9-4CC9-B8CB-DD58C6AFE098}" destId="{4BB19C12-77FF-439F-80C1-DDBFAA6ABC79}" srcOrd="0" destOrd="0" presId="urn:microsoft.com/office/officeart/2005/8/layout/lProcess3"/>
    <dgm:cxn modelId="{B9B5182B-CB91-4962-BBC1-9FB21F09D5B7}" type="presParOf" srcId="{3CC055DF-1A98-4758-907C-23E535D0B1BF}" destId="{B9449A46-9F2C-4D79-92F8-63ABCBA59F58}" srcOrd="3" destOrd="0" presId="urn:microsoft.com/office/officeart/2005/8/layout/lProcess3"/>
    <dgm:cxn modelId="{451D0525-8ABB-43AE-A24D-728D9C93670E}" type="presParOf" srcId="{3CC055DF-1A98-4758-907C-23E535D0B1BF}" destId="{DEF5CF5C-0765-4A80-847C-C5BE2B18ECFA}" srcOrd="4" destOrd="0" presId="urn:microsoft.com/office/officeart/2005/8/layout/lProcess3"/>
    <dgm:cxn modelId="{8C68D473-33F4-40E4-B2AA-0F3B0D208008}" type="presParOf" srcId="{DEF5CF5C-0765-4A80-847C-C5BE2B18ECFA}" destId="{881CFC50-8B2A-4520-B96F-A47391813D59}"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023B89-D302-492F-8A3D-2453612294C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ES"/>
        </a:p>
      </dgm:t>
    </dgm:pt>
    <dgm:pt modelId="{4EFACA98-134E-4083-9120-7A24BBE7974D}">
      <dgm:prSet/>
      <dgm:spPr/>
      <dgm:t>
        <a:bodyPr/>
        <a:lstStyle/>
        <a:p>
          <a:r>
            <a:rPr lang="es-ES" dirty="0"/>
            <a:t>Pantalla completa de la conferencia.</a:t>
          </a:r>
        </a:p>
      </dgm:t>
    </dgm:pt>
    <dgm:pt modelId="{6CDA792D-97CF-4E93-A035-B5748CE3274B}" type="parTrans" cxnId="{149D5BE9-1E57-4C76-89C6-32C5408369FF}">
      <dgm:prSet/>
      <dgm:spPr/>
      <dgm:t>
        <a:bodyPr/>
        <a:lstStyle/>
        <a:p>
          <a:endParaRPr lang="es-ES"/>
        </a:p>
      </dgm:t>
    </dgm:pt>
    <dgm:pt modelId="{646331B2-AFD8-43D7-BFB5-E92914D5C355}" type="sibTrans" cxnId="{149D5BE9-1E57-4C76-89C6-32C5408369FF}">
      <dgm:prSet/>
      <dgm:spPr/>
      <dgm:t>
        <a:bodyPr/>
        <a:lstStyle/>
        <a:p>
          <a:endParaRPr lang="es-ES"/>
        </a:p>
      </dgm:t>
    </dgm:pt>
    <dgm:pt modelId="{3716B0D8-91CE-4EF2-85FD-DDEA62DEB085}">
      <dgm:prSet/>
      <dgm:spPr/>
      <dgm:t>
        <a:bodyPr/>
        <a:lstStyle/>
        <a:p>
          <a:r>
            <a:rPr lang="es-ES" dirty="0"/>
            <a:t>Efectos de fondo de la cámara del usuario.</a:t>
          </a:r>
        </a:p>
      </dgm:t>
    </dgm:pt>
    <dgm:pt modelId="{DBAC0E4F-2A6A-45D9-9BFB-E5B6B5479C34}" type="parTrans" cxnId="{32A4FFCA-E399-4658-95B3-A7E8C6B65326}">
      <dgm:prSet/>
      <dgm:spPr/>
      <dgm:t>
        <a:bodyPr/>
        <a:lstStyle/>
        <a:p>
          <a:endParaRPr lang="es-ES"/>
        </a:p>
      </dgm:t>
    </dgm:pt>
    <dgm:pt modelId="{29043894-D0CC-4556-A663-E3A001906BC5}" type="sibTrans" cxnId="{32A4FFCA-E399-4658-95B3-A7E8C6B65326}">
      <dgm:prSet/>
      <dgm:spPr/>
      <dgm:t>
        <a:bodyPr/>
        <a:lstStyle/>
        <a:p>
          <a:endParaRPr lang="es-ES"/>
        </a:p>
      </dgm:t>
    </dgm:pt>
    <dgm:pt modelId="{9E635FA7-9BED-44B0-8CC4-66D9CAC3F2BE}">
      <dgm:prSet/>
      <dgm:spPr/>
      <dgm:t>
        <a:bodyPr/>
        <a:lstStyle/>
        <a:p>
          <a:r>
            <a:rPr lang="es-ES" dirty="0"/>
            <a:t>Subtítulos durante la conferencia.</a:t>
          </a:r>
        </a:p>
      </dgm:t>
    </dgm:pt>
    <dgm:pt modelId="{6CD64A7B-92B6-4596-83B1-1238513162B2}" type="parTrans" cxnId="{D34D2AA8-A5F2-4579-98F8-77132FF7D09B}">
      <dgm:prSet/>
      <dgm:spPr/>
      <dgm:t>
        <a:bodyPr/>
        <a:lstStyle/>
        <a:p>
          <a:endParaRPr lang="es-ES"/>
        </a:p>
      </dgm:t>
    </dgm:pt>
    <dgm:pt modelId="{B33D340A-9501-4C35-BF57-FAB1FEA26EAF}" type="sibTrans" cxnId="{D34D2AA8-A5F2-4579-98F8-77132FF7D09B}">
      <dgm:prSet/>
      <dgm:spPr/>
      <dgm:t>
        <a:bodyPr/>
        <a:lstStyle/>
        <a:p>
          <a:endParaRPr lang="es-ES"/>
        </a:p>
      </dgm:t>
    </dgm:pt>
    <dgm:pt modelId="{68A1A563-9DCB-4216-8813-F6BCDC46B3A0}">
      <dgm:prSet/>
      <dgm:spPr/>
      <dgm:t>
        <a:bodyPr/>
        <a:lstStyle/>
        <a:p>
          <a:r>
            <a:rPr lang="es-ES" dirty="0"/>
            <a:t>Grabar la conferencia.</a:t>
          </a:r>
        </a:p>
      </dgm:t>
    </dgm:pt>
    <dgm:pt modelId="{9F6AD14F-22C7-4ED6-9667-E4ED4A0F558D}" type="sibTrans" cxnId="{8B6A4DAF-46E1-4161-B471-25FABCA2FD01}">
      <dgm:prSet/>
      <dgm:spPr/>
      <dgm:t>
        <a:bodyPr/>
        <a:lstStyle/>
        <a:p>
          <a:endParaRPr lang="es-ES"/>
        </a:p>
      </dgm:t>
    </dgm:pt>
    <dgm:pt modelId="{FEB7DD81-A41A-45DC-952E-D80190D30C37}" type="parTrans" cxnId="{8B6A4DAF-46E1-4161-B471-25FABCA2FD01}">
      <dgm:prSet/>
      <dgm:spPr/>
      <dgm:t>
        <a:bodyPr/>
        <a:lstStyle/>
        <a:p>
          <a:endParaRPr lang="es-ES"/>
        </a:p>
      </dgm:t>
    </dgm:pt>
    <dgm:pt modelId="{8F192F2C-FE20-4BAD-97A2-B5C911F15C7D}">
      <dgm:prSet/>
      <dgm:spPr/>
      <dgm:t>
        <a:bodyPr/>
        <a:lstStyle/>
        <a:p>
          <a:r>
            <a:rPr lang="es-ES" dirty="0"/>
            <a:t>Compartir pantalla.</a:t>
          </a:r>
        </a:p>
      </dgm:t>
    </dgm:pt>
    <dgm:pt modelId="{8CFAAAD0-5DD0-4A37-96BF-D993540ECE59}" type="parTrans" cxnId="{F0159C62-B507-43A7-A1BF-495AE4FB5572}">
      <dgm:prSet/>
      <dgm:spPr/>
      <dgm:t>
        <a:bodyPr/>
        <a:lstStyle/>
        <a:p>
          <a:endParaRPr lang="es-ES"/>
        </a:p>
      </dgm:t>
    </dgm:pt>
    <dgm:pt modelId="{DAAC8AB6-2377-44D3-8017-625C2AE9A200}" type="sibTrans" cxnId="{F0159C62-B507-43A7-A1BF-495AE4FB5572}">
      <dgm:prSet/>
      <dgm:spPr/>
      <dgm:t>
        <a:bodyPr/>
        <a:lstStyle/>
        <a:p>
          <a:endParaRPr lang="es-ES"/>
        </a:p>
      </dgm:t>
    </dgm:pt>
    <dgm:pt modelId="{3CC055DF-1A98-4758-907C-23E535D0B1BF}" type="pres">
      <dgm:prSet presAssocID="{12023B89-D302-492F-8A3D-2453612294CE}" presName="Name0" presStyleCnt="0">
        <dgm:presLayoutVars>
          <dgm:chPref val="3"/>
          <dgm:dir/>
          <dgm:animLvl val="lvl"/>
          <dgm:resizeHandles/>
        </dgm:presLayoutVars>
      </dgm:prSet>
      <dgm:spPr/>
    </dgm:pt>
    <dgm:pt modelId="{BF766517-CD1D-42F7-A243-7388754B9756}" type="pres">
      <dgm:prSet presAssocID="{4EFACA98-134E-4083-9120-7A24BBE7974D}" presName="horFlow" presStyleCnt="0"/>
      <dgm:spPr/>
    </dgm:pt>
    <dgm:pt modelId="{E089FC78-002F-4305-BF5D-8CCE6B79A22D}" type="pres">
      <dgm:prSet presAssocID="{4EFACA98-134E-4083-9120-7A24BBE7974D}" presName="bigChev" presStyleLbl="node1" presStyleIdx="0" presStyleCnt="5"/>
      <dgm:spPr/>
    </dgm:pt>
    <dgm:pt modelId="{59604158-B0AD-463C-BF82-EF98026BE3CB}" type="pres">
      <dgm:prSet presAssocID="{4EFACA98-134E-4083-9120-7A24BBE7974D}" presName="vSp" presStyleCnt="0"/>
      <dgm:spPr/>
    </dgm:pt>
    <dgm:pt modelId="{F4373C78-4AD9-4CC9-B8CB-DD58C6AFE098}" type="pres">
      <dgm:prSet presAssocID="{68A1A563-9DCB-4216-8813-F6BCDC46B3A0}" presName="horFlow" presStyleCnt="0"/>
      <dgm:spPr/>
    </dgm:pt>
    <dgm:pt modelId="{4BB19C12-77FF-439F-80C1-DDBFAA6ABC79}" type="pres">
      <dgm:prSet presAssocID="{68A1A563-9DCB-4216-8813-F6BCDC46B3A0}" presName="bigChev" presStyleLbl="node1" presStyleIdx="1" presStyleCnt="5"/>
      <dgm:spPr/>
    </dgm:pt>
    <dgm:pt modelId="{B9449A46-9F2C-4D79-92F8-63ABCBA59F58}" type="pres">
      <dgm:prSet presAssocID="{68A1A563-9DCB-4216-8813-F6BCDC46B3A0}" presName="vSp" presStyleCnt="0"/>
      <dgm:spPr/>
    </dgm:pt>
    <dgm:pt modelId="{DEF5CF5C-0765-4A80-847C-C5BE2B18ECFA}" type="pres">
      <dgm:prSet presAssocID="{3716B0D8-91CE-4EF2-85FD-DDEA62DEB085}" presName="horFlow" presStyleCnt="0"/>
      <dgm:spPr/>
    </dgm:pt>
    <dgm:pt modelId="{881CFC50-8B2A-4520-B96F-A47391813D59}" type="pres">
      <dgm:prSet presAssocID="{3716B0D8-91CE-4EF2-85FD-DDEA62DEB085}" presName="bigChev" presStyleLbl="node1" presStyleIdx="2" presStyleCnt="5"/>
      <dgm:spPr/>
    </dgm:pt>
    <dgm:pt modelId="{46876587-C73A-4F8D-BA3D-C755D895F9BC}" type="pres">
      <dgm:prSet presAssocID="{3716B0D8-91CE-4EF2-85FD-DDEA62DEB085}" presName="vSp" presStyleCnt="0"/>
      <dgm:spPr/>
    </dgm:pt>
    <dgm:pt modelId="{46949C4F-8018-4D09-8DB8-44264D1A8EAB}" type="pres">
      <dgm:prSet presAssocID="{9E635FA7-9BED-44B0-8CC4-66D9CAC3F2BE}" presName="horFlow" presStyleCnt="0"/>
      <dgm:spPr/>
    </dgm:pt>
    <dgm:pt modelId="{8DB07DB9-281C-4DBE-AC0B-D17FA87E21BB}" type="pres">
      <dgm:prSet presAssocID="{9E635FA7-9BED-44B0-8CC4-66D9CAC3F2BE}" presName="bigChev" presStyleLbl="node1" presStyleIdx="3" presStyleCnt="5"/>
      <dgm:spPr/>
    </dgm:pt>
    <dgm:pt modelId="{C7379F88-6886-4B4B-9809-11E50608E74D}" type="pres">
      <dgm:prSet presAssocID="{9E635FA7-9BED-44B0-8CC4-66D9CAC3F2BE}" presName="vSp" presStyleCnt="0"/>
      <dgm:spPr/>
    </dgm:pt>
    <dgm:pt modelId="{9EFF6D3E-D555-434F-8C91-BF7105BE4295}" type="pres">
      <dgm:prSet presAssocID="{8F192F2C-FE20-4BAD-97A2-B5C911F15C7D}" presName="horFlow" presStyleCnt="0"/>
      <dgm:spPr/>
    </dgm:pt>
    <dgm:pt modelId="{673F3003-57FF-4B52-8993-9A34A8461623}" type="pres">
      <dgm:prSet presAssocID="{8F192F2C-FE20-4BAD-97A2-B5C911F15C7D}" presName="bigChev" presStyleLbl="node1" presStyleIdx="4" presStyleCnt="5"/>
      <dgm:spPr/>
    </dgm:pt>
  </dgm:ptLst>
  <dgm:cxnLst>
    <dgm:cxn modelId="{F0159C62-B507-43A7-A1BF-495AE4FB5572}" srcId="{12023B89-D302-492F-8A3D-2453612294CE}" destId="{8F192F2C-FE20-4BAD-97A2-B5C911F15C7D}" srcOrd="4" destOrd="0" parTransId="{8CFAAAD0-5DD0-4A37-96BF-D993540ECE59}" sibTransId="{DAAC8AB6-2377-44D3-8017-625C2AE9A200}"/>
    <dgm:cxn modelId="{DEFE1A54-CE73-4A1E-9B4A-04FAA7A92852}" type="presOf" srcId="{68A1A563-9DCB-4216-8813-F6BCDC46B3A0}" destId="{4BB19C12-77FF-439F-80C1-DDBFAA6ABC79}" srcOrd="0" destOrd="0" presId="urn:microsoft.com/office/officeart/2005/8/layout/lProcess3"/>
    <dgm:cxn modelId="{D50FAF7D-FE42-4039-809F-97DE387A7145}" type="presOf" srcId="{8F192F2C-FE20-4BAD-97A2-B5C911F15C7D}" destId="{673F3003-57FF-4B52-8993-9A34A8461623}" srcOrd="0" destOrd="0" presId="urn:microsoft.com/office/officeart/2005/8/layout/lProcess3"/>
    <dgm:cxn modelId="{9AA08695-8595-441C-BFF9-2FCC90C22727}" type="presOf" srcId="{9E635FA7-9BED-44B0-8CC4-66D9CAC3F2BE}" destId="{8DB07DB9-281C-4DBE-AC0B-D17FA87E21BB}" srcOrd="0" destOrd="0" presId="urn:microsoft.com/office/officeart/2005/8/layout/lProcess3"/>
    <dgm:cxn modelId="{D4D955A4-299E-4678-AFD9-0DB87746A0F0}" type="presOf" srcId="{4EFACA98-134E-4083-9120-7A24BBE7974D}" destId="{E089FC78-002F-4305-BF5D-8CCE6B79A22D}" srcOrd="0" destOrd="0" presId="urn:microsoft.com/office/officeart/2005/8/layout/lProcess3"/>
    <dgm:cxn modelId="{D34D2AA8-A5F2-4579-98F8-77132FF7D09B}" srcId="{12023B89-D302-492F-8A3D-2453612294CE}" destId="{9E635FA7-9BED-44B0-8CC4-66D9CAC3F2BE}" srcOrd="3" destOrd="0" parTransId="{6CD64A7B-92B6-4596-83B1-1238513162B2}" sibTransId="{B33D340A-9501-4C35-BF57-FAB1FEA26EAF}"/>
    <dgm:cxn modelId="{8B6A4DAF-46E1-4161-B471-25FABCA2FD01}" srcId="{12023B89-D302-492F-8A3D-2453612294CE}" destId="{68A1A563-9DCB-4216-8813-F6BCDC46B3A0}" srcOrd="1" destOrd="0" parTransId="{FEB7DD81-A41A-45DC-952E-D80190D30C37}" sibTransId="{9F6AD14F-22C7-4ED6-9667-E4ED4A0F558D}"/>
    <dgm:cxn modelId="{6F36CABC-2E96-453C-923F-9C76060A9396}" type="presOf" srcId="{3716B0D8-91CE-4EF2-85FD-DDEA62DEB085}" destId="{881CFC50-8B2A-4520-B96F-A47391813D59}" srcOrd="0" destOrd="0" presId="urn:microsoft.com/office/officeart/2005/8/layout/lProcess3"/>
    <dgm:cxn modelId="{32A4FFCA-E399-4658-95B3-A7E8C6B65326}" srcId="{12023B89-D302-492F-8A3D-2453612294CE}" destId="{3716B0D8-91CE-4EF2-85FD-DDEA62DEB085}" srcOrd="2" destOrd="0" parTransId="{DBAC0E4F-2A6A-45D9-9BFB-E5B6B5479C34}" sibTransId="{29043894-D0CC-4556-A663-E3A001906BC5}"/>
    <dgm:cxn modelId="{A97B03CB-F08B-4423-89C4-6AF344F0F3D3}" type="presOf" srcId="{12023B89-D302-492F-8A3D-2453612294CE}" destId="{3CC055DF-1A98-4758-907C-23E535D0B1BF}" srcOrd="0" destOrd="0" presId="urn:microsoft.com/office/officeart/2005/8/layout/lProcess3"/>
    <dgm:cxn modelId="{149D5BE9-1E57-4C76-89C6-32C5408369FF}" srcId="{12023B89-D302-492F-8A3D-2453612294CE}" destId="{4EFACA98-134E-4083-9120-7A24BBE7974D}" srcOrd="0" destOrd="0" parTransId="{6CDA792D-97CF-4E93-A035-B5748CE3274B}" sibTransId="{646331B2-AFD8-43D7-BFB5-E92914D5C355}"/>
    <dgm:cxn modelId="{FBCBF8DA-0FB0-4C00-9343-86ABB7FBF2D1}" type="presParOf" srcId="{3CC055DF-1A98-4758-907C-23E535D0B1BF}" destId="{BF766517-CD1D-42F7-A243-7388754B9756}" srcOrd="0" destOrd="0" presId="urn:microsoft.com/office/officeart/2005/8/layout/lProcess3"/>
    <dgm:cxn modelId="{55B5E59E-5E60-4BB8-9DAC-CB2EFB2F5F98}" type="presParOf" srcId="{BF766517-CD1D-42F7-A243-7388754B9756}" destId="{E089FC78-002F-4305-BF5D-8CCE6B79A22D}" srcOrd="0" destOrd="0" presId="urn:microsoft.com/office/officeart/2005/8/layout/lProcess3"/>
    <dgm:cxn modelId="{C3A264DF-1053-4FE9-AAA7-9F67715F55B5}" type="presParOf" srcId="{3CC055DF-1A98-4758-907C-23E535D0B1BF}" destId="{59604158-B0AD-463C-BF82-EF98026BE3CB}" srcOrd="1" destOrd="0" presId="urn:microsoft.com/office/officeart/2005/8/layout/lProcess3"/>
    <dgm:cxn modelId="{AA35FB6C-8640-4387-9DE8-6E75864EB578}" type="presParOf" srcId="{3CC055DF-1A98-4758-907C-23E535D0B1BF}" destId="{F4373C78-4AD9-4CC9-B8CB-DD58C6AFE098}" srcOrd="2" destOrd="0" presId="urn:microsoft.com/office/officeart/2005/8/layout/lProcess3"/>
    <dgm:cxn modelId="{FA8DDA32-E73B-448A-A17C-BD07F5C2884B}" type="presParOf" srcId="{F4373C78-4AD9-4CC9-B8CB-DD58C6AFE098}" destId="{4BB19C12-77FF-439F-80C1-DDBFAA6ABC79}" srcOrd="0" destOrd="0" presId="urn:microsoft.com/office/officeart/2005/8/layout/lProcess3"/>
    <dgm:cxn modelId="{B9B5182B-CB91-4962-BBC1-9FB21F09D5B7}" type="presParOf" srcId="{3CC055DF-1A98-4758-907C-23E535D0B1BF}" destId="{B9449A46-9F2C-4D79-92F8-63ABCBA59F58}" srcOrd="3" destOrd="0" presId="urn:microsoft.com/office/officeart/2005/8/layout/lProcess3"/>
    <dgm:cxn modelId="{451D0525-8ABB-43AE-A24D-728D9C93670E}" type="presParOf" srcId="{3CC055DF-1A98-4758-907C-23E535D0B1BF}" destId="{DEF5CF5C-0765-4A80-847C-C5BE2B18ECFA}" srcOrd="4" destOrd="0" presId="urn:microsoft.com/office/officeart/2005/8/layout/lProcess3"/>
    <dgm:cxn modelId="{8C68D473-33F4-40E4-B2AA-0F3B0D208008}" type="presParOf" srcId="{DEF5CF5C-0765-4A80-847C-C5BE2B18ECFA}" destId="{881CFC50-8B2A-4520-B96F-A47391813D59}" srcOrd="0" destOrd="0" presId="urn:microsoft.com/office/officeart/2005/8/layout/lProcess3"/>
    <dgm:cxn modelId="{49A7E4C1-D527-452E-9BF5-4B3A92BE1F30}" type="presParOf" srcId="{3CC055DF-1A98-4758-907C-23E535D0B1BF}" destId="{46876587-C73A-4F8D-BA3D-C755D895F9BC}" srcOrd="5" destOrd="0" presId="urn:microsoft.com/office/officeart/2005/8/layout/lProcess3"/>
    <dgm:cxn modelId="{E916E40E-DA3E-4936-BED0-149500148142}" type="presParOf" srcId="{3CC055DF-1A98-4758-907C-23E535D0B1BF}" destId="{46949C4F-8018-4D09-8DB8-44264D1A8EAB}" srcOrd="6" destOrd="0" presId="urn:microsoft.com/office/officeart/2005/8/layout/lProcess3"/>
    <dgm:cxn modelId="{CD068C2D-09E8-4A0F-886D-E608BB13C003}" type="presParOf" srcId="{46949C4F-8018-4D09-8DB8-44264D1A8EAB}" destId="{8DB07DB9-281C-4DBE-AC0B-D17FA87E21BB}" srcOrd="0" destOrd="0" presId="urn:microsoft.com/office/officeart/2005/8/layout/lProcess3"/>
    <dgm:cxn modelId="{94134666-1AFA-4FB8-AC2E-3A452A6AA1AF}" type="presParOf" srcId="{3CC055DF-1A98-4758-907C-23E535D0B1BF}" destId="{C7379F88-6886-4B4B-9809-11E50608E74D}" srcOrd="7" destOrd="0" presId="urn:microsoft.com/office/officeart/2005/8/layout/lProcess3"/>
    <dgm:cxn modelId="{8707F75E-0053-4B4A-A312-8D8F024BC499}" type="presParOf" srcId="{3CC055DF-1A98-4758-907C-23E535D0B1BF}" destId="{9EFF6D3E-D555-434F-8C91-BF7105BE4295}" srcOrd="8" destOrd="0" presId="urn:microsoft.com/office/officeart/2005/8/layout/lProcess3"/>
    <dgm:cxn modelId="{A52F8D34-2DAB-4EEA-B8CB-930DBBCCD209}" type="presParOf" srcId="{9EFF6D3E-D555-434F-8C91-BF7105BE4295}" destId="{673F3003-57FF-4B52-8993-9A34A8461623}"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9FC78-002F-4305-BF5D-8CCE6B79A22D}">
      <dsp:nvSpPr>
        <dsp:cNvPr id="0" name=""/>
        <dsp:cNvSpPr/>
      </dsp:nvSpPr>
      <dsp:spPr>
        <a:xfrm>
          <a:off x="2561302" y="3139"/>
          <a:ext cx="2631345" cy="105253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s-ES" sz="1800" kern="1200" dirty="0"/>
            <a:t>Modificación del usuario</a:t>
          </a:r>
        </a:p>
      </dsp:txBody>
      <dsp:txXfrm>
        <a:off x="3087571" y="3139"/>
        <a:ext cx="1578807" cy="1052538"/>
      </dsp:txXfrm>
    </dsp:sp>
    <dsp:sp modelId="{4BB19C12-77FF-439F-80C1-DDBFAA6ABC79}">
      <dsp:nvSpPr>
        <dsp:cNvPr id="0" name=""/>
        <dsp:cNvSpPr/>
      </dsp:nvSpPr>
      <dsp:spPr>
        <a:xfrm>
          <a:off x="2561302" y="1203032"/>
          <a:ext cx="2631345" cy="105253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s-ES" sz="1800" kern="1200" dirty="0"/>
            <a:t>Creación de chat privado o grupal con varios usuarios</a:t>
          </a:r>
        </a:p>
      </dsp:txBody>
      <dsp:txXfrm>
        <a:off x="3087571" y="1203032"/>
        <a:ext cx="1578807" cy="1052538"/>
      </dsp:txXfrm>
    </dsp:sp>
    <dsp:sp modelId="{881CFC50-8B2A-4520-B96F-A47391813D59}">
      <dsp:nvSpPr>
        <dsp:cNvPr id="0" name=""/>
        <dsp:cNvSpPr/>
      </dsp:nvSpPr>
      <dsp:spPr>
        <a:xfrm>
          <a:off x="2561302" y="2402926"/>
          <a:ext cx="2631345" cy="105253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s-ES" sz="1800" kern="1200" dirty="0"/>
            <a:t>Modo nocturno o diurno</a:t>
          </a:r>
        </a:p>
      </dsp:txBody>
      <dsp:txXfrm>
        <a:off x="3087571" y="2402926"/>
        <a:ext cx="1578807" cy="1052538"/>
      </dsp:txXfrm>
    </dsp:sp>
    <dsp:sp modelId="{8DB07DB9-281C-4DBE-AC0B-D17FA87E21BB}">
      <dsp:nvSpPr>
        <dsp:cNvPr id="0" name=""/>
        <dsp:cNvSpPr/>
      </dsp:nvSpPr>
      <dsp:spPr>
        <a:xfrm>
          <a:off x="2561302" y="3602819"/>
          <a:ext cx="2631345" cy="105253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s-ES" sz="1800" kern="1200" dirty="0"/>
            <a:t>La posibilidad de cambiar entre chat privados y grupales</a:t>
          </a:r>
        </a:p>
      </dsp:txBody>
      <dsp:txXfrm>
        <a:off x="3087571" y="3602819"/>
        <a:ext cx="1578807" cy="10525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7ACF8-918A-4053-8F08-C442B355BB57}">
      <dsp:nvSpPr>
        <dsp:cNvPr id="0" name=""/>
        <dsp:cNvSpPr/>
      </dsp:nvSpPr>
      <dsp:spPr>
        <a:xfrm>
          <a:off x="2057777" y="942"/>
          <a:ext cx="2526412" cy="101056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s-ES" sz="1300" kern="1200" dirty="0"/>
            <a:t>Parte superior: el nombre y la foto de perfil del usuario.</a:t>
          </a:r>
        </a:p>
      </dsp:txBody>
      <dsp:txXfrm>
        <a:off x="2563059" y="942"/>
        <a:ext cx="1515848" cy="1010564"/>
      </dsp:txXfrm>
    </dsp:sp>
    <dsp:sp modelId="{D4542A3B-6F4F-4F7F-89B9-4E74DF548023}">
      <dsp:nvSpPr>
        <dsp:cNvPr id="0" name=""/>
        <dsp:cNvSpPr/>
      </dsp:nvSpPr>
      <dsp:spPr>
        <a:xfrm>
          <a:off x="2057777" y="1152986"/>
          <a:ext cx="2526412" cy="101056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s-ES" sz="1300" kern="1200" dirty="0"/>
            <a:t>Parte media: los mensajes de ambos usuarios.</a:t>
          </a:r>
        </a:p>
      </dsp:txBody>
      <dsp:txXfrm>
        <a:off x="2563059" y="1152986"/>
        <a:ext cx="1515848" cy="1010564"/>
      </dsp:txXfrm>
    </dsp:sp>
    <dsp:sp modelId="{BB925366-4B56-4EB4-BF9A-939C18207616}">
      <dsp:nvSpPr>
        <dsp:cNvPr id="0" name=""/>
        <dsp:cNvSpPr/>
      </dsp:nvSpPr>
      <dsp:spPr>
        <a:xfrm>
          <a:off x="2057777" y="2305030"/>
          <a:ext cx="2526412" cy="101056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s-ES" sz="1300" kern="1200" dirty="0"/>
            <a:t>Parte inferior: función de envío de ficheros, lista de emoticonos y área de texto para el mensaje.</a:t>
          </a:r>
        </a:p>
      </dsp:txBody>
      <dsp:txXfrm>
        <a:off x="2563059" y="2305030"/>
        <a:ext cx="1515848" cy="10105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9FC78-002F-4305-BF5D-8CCE6B79A22D}">
      <dsp:nvSpPr>
        <dsp:cNvPr id="0" name=""/>
        <dsp:cNvSpPr/>
      </dsp:nvSpPr>
      <dsp:spPr>
        <a:xfrm>
          <a:off x="2103183" y="2033"/>
          <a:ext cx="3547583" cy="141903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s-ES" sz="2600" kern="1200" dirty="0"/>
            <a:t>Posibilidad</a:t>
          </a:r>
          <a:r>
            <a:rPr lang="es-ES" sz="2600" kern="1200" baseline="0" dirty="0"/>
            <a:t> de cambio de nombre.</a:t>
          </a:r>
          <a:endParaRPr lang="es-ES" sz="2600" kern="1200" dirty="0"/>
        </a:p>
      </dsp:txBody>
      <dsp:txXfrm>
        <a:off x="2812700" y="2033"/>
        <a:ext cx="2128550" cy="1419033"/>
      </dsp:txXfrm>
    </dsp:sp>
    <dsp:sp modelId="{4BB19C12-77FF-439F-80C1-DDBFAA6ABC79}">
      <dsp:nvSpPr>
        <dsp:cNvPr id="0" name=""/>
        <dsp:cNvSpPr/>
      </dsp:nvSpPr>
      <dsp:spPr>
        <a:xfrm>
          <a:off x="2103183" y="1619731"/>
          <a:ext cx="3547583" cy="141903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s-ES" sz="2600" kern="1200" dirty="0"/>
            <a:t>Modificación</a:t>
          </a:r>
          <a:r>
            <a:rPr lang="es-ES" sz="2600" kern="1200" baseline="0" dirty="0"/>
            <a:t> de dispositivos de entrada.</a:t>
          </a:r>
          <a:endParaRPr lang="es-ES" sz="2600" kern="1200" dirty="0"/>
        </a:p>
      </dsp:txBody>
      <dsp:txXfrm>
        <a:off x="2812700" y="1619731"/>
        <a:ext cx="2128550" cy="1419033"/>
      </dsp:txXfrm>
    </dsp:sp>
    <dsp:sp modelId="{881CFC50-8B2A-4520-B96F-A47391813D59}">
      <dsp:nvSpPr>
        <dsp:cNvPr id="0" name=""/>
        <dsp:cNvSpPr/>
      </dsp:nvSpPr>
      <dsp:spPr>
        <a:xfrm>
          <a:off x="2103183" y="3237429"/>
          <a:ext cx="3547583" cy="141903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s-ES" sz="2600" kern="1200" dirty="0"/>
            <a:t>Previsualización</a:t>
          </a:r>
          <a:r>
            <a:rPr lang="es-ES" sz="2600" kern="1200" baseline="0" dirty="0"/>
            <a:t> de la cámara.</a:t>
          </a:r>
          <a:endParaRPr lang="es-ES" sz="2600" kern="1200" dirty="0"/>
        </a:p>
      </dsp:txBody>
      <dsp:txXfrm>
        <a:off x="2812700" y="3237429"/>
        <a:ext cx="2128550" cy="1419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9FC78-002F-4305-BF5D-8CCE6B79A22D}">
      <dsp:nvSpPr>
        <dsp:cNvPr id="0" name=""/>
        <dsp:cNvSpPr/>
      </dsp:nvSpPr>
      <dsp:spPr>
        <a:xfrm>
          <a:off x="2830116" y="1034"/>
          <a:ext cx="2093717" cy="8374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s-ES" sz="1500" kern="1200" dirty="0"/>
            <a:t>Pantalla completa de la conferencia.</a:t>
          </a:r>
        </a:p>
      </dsp:txBody>
      <dsp:txXfrm>
        <a:off x="3248860" y="1034"/>
        <a:ext cx="1256230" cy="837487"/>
      </dsp:txXfrm>
    </dsp:sp>
    <dsp:sp modelId="{4BB19C12-77FF-439F-80C1-DDBFAA6ABC79}">
      <dsp:nvSpPr>
        <dsp:cNvPr id="0" name=""/>
        <dsp:cNvSpPr/>
      </dsp:nvSpPr>
      <dsp:spPr>
        <a:xfrm>
          <a:off x="2830116" y="955769"/>
          <a:ext cx="2093717" cy="8374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s-ES" sz="1500" kern="1200" dirty="0"/>
            <a:t>Grabar la conferencia.</a:t>
          </a:r>
        </a:p>
      </dsp:txBody>
      <dsp:txXfrm>
        <a:off x="3248860" y="955769"/>
        <a:ext cx="1256230" cy="837487"/>
      </dsp:txXfrm>
    </dsp:sp>
    <dsp:sp modelId="{881CFC50-8B2A-4520-B96F-A47391813D59}">
      <dsp:nvSpPr>
        <dsp:cNvPr id="0" name=""/>
        <dsp:cNvSpPr/>
      </dsp:nvSpPr>
      <dsp:spPr>
        <a:xfrm>
          <a:off x="2830116" y="1910504"/>
          <a:ext cx="2093717" cy="8374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s-ES" sz="1500" kern="1200" dirty="0"/>
            <a:t>Efectos de fondo de la cámara del usuario.</a:t>
          </a:r>
        </a:p>
      </dsp:txBody>
      <dsp:txXfrm>
        <a:off x="3248860" y="1910504"/>
        <a:ext cx="1256230" cy="837487"/>
      </dsp:txXfrm>
    </dsp:sp>
    <dsp:sp modelId="{8DB07DB9-281C-4DBE-AC0B-D17FA87E21BB}">
      <dsp:nvSpPr>
        <dsp:cNvPr id="0" name=""/>
        <dsp:cNvSpPr/>
      </dsp:nvSpPr>
      <dsp:spPr>
        <a:xfrm>
          <a:off x="2830116" y="2865240"/>
          <a:ext cx="2093717" cy="8374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s-ES" sz="1500" kern="1200" dirty="0"/>
            <a:t>Subtítulos durante la conferencia.</a:t>
          </a:r>
        </a:p>
      </dsp:txBody>
      <dsp:txXfrm>
        <a:off x="3248860" y="2865240"/>
        <a:ext cx="1256230" cy="837487"/>
      </dsp:txXfrm>
    </dsp:sp>
    <dsp:sp modelId="{673F3003-57FF-4B52-8993-9A34A8461623}">
      <dsp:nvSpPr>
        <dsp:cNvPr id="0" name=""/>
        <dsp:cNvSpPr/>
      </dsp:nvSpPr>
      <dsp:spPr>
        <a:xfrm>
          <a:off x="2830116" y="3819975"/>
          <a:ext cx="2093717" cy="83748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s-ES" sz="1500" kern="1200" dirty="0"/>
            <a:t>Compartir pantalla.</a:t>
          </a:r>
        </a:p>
      </dsp:txBody>
      <dsp:txXfrm>
        <a:off x="3248860" y="3819975"/>
        <a:ext cx="1256230" cy="83748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769DC2-2835-EE46-9C87-8763FF910ABA}" type="slidenum">
              <a:rPr lang="es-ES_tradnl" smtClean="0"/>
              <a:t>‹Nº›</a:t>
            </a:fld>
            <a:endParaRPr lang="es-ES_tradnl"/>
          </a:p>
        </p:txBody>
      </p:sp>
      <p:sp>
        <p:nvSpPr>
          <p:cNvPr id="6" name="Marcador de fecha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538F2A-FC27-6E46-AC77-2DDCA5BCF37F}" type="datetimeFigureOut">
              <a:rPr lang="es-ES_tradnl" smtClean="0"/>
              <a:t>11/07/2023</a:t>
            </a:fld>
            <a:endParaRPr lang="es-ES_tradnl"/>
          </a:p>
        </p:txBody>
      </p:sp>
    </p:spTree>
    <p:extLst>
      <p:ext uri="{BB962C8B-B14F-4D97-AF65-F5344CB8AC3E}">
        <p14:creationId xmlns:p14="http://schemas.microsoft.com/office/powerpoint/2010/main" val="1856266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74409-8FC9-8F44-8207-3FFF324C1BA3}" type="datetimeFigureOut">
              <a:rPr lang="es-ES_tradnl" smtClean="0"/>
              <a:t>11/07/2023</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237D2-687A-124A-BCD6-3235C319251A}" type="slidenum">
              <a:rPr lang="es-ES_tradnl" smtClean="0"/>
              <a:t>‹Nº›</a:t>
            </a:fld>
            <a:endParaRPr lang="es-ES_tradnl"/>
          </a:p>
        </p:txBody>
      </p:sp>
    </p:spTree>
    <p:extLst>
      <p:ext uri="{BB962C8B-B14F-4D97-AF65-F5344CB8AC3E}">
        <p14:creationId xmlns:p14="http://schemas.microsoft.com/office/powerpoint/2010/main" val="620376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Mi nombre es Jorge Esteban Pérez y con permiso del tribunal, procedo a dar comienzo a la exposición de mi trabajo de fin de grado titulado:  CHAT MEJORADO EN APLICACIÓN DE VIDEOCONFERENCIA para el grado de Ingeniería de Software en el curso académico 2022-2023.</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1</a:t>
            </a:fld>
            <a:endParaRPr lang="es-ES_tradnl"/>
          </a:p>
        </p:txBody>
      </p:sp>
    </p:spTree>
    <p:extLst>
      <p:ext uri="{BB962C8B-B14F-4D97-AF65-F5344CB8AC3E}">
        <p14:creationId xmlns:p14="http://schemas.microsoft.com/office/powerpoint/2010/main" val="830332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dirty="0"/>
              <a:t>En cuanto a las características con las que cuenta, podemos destacar los siguientes: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ES" dirty="0"/>
              <a:t>Pantalla completa de la conferencia.</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ES" dirty="0"/>
              <a:t>Grabar la conferencia.</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ES" dirty="0"/>
              <a:t>Efectos de fondo de la cámara del usuario.</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ES" dirty="0"/>
              <a:t>Subtítulos durante la conferencia.</a:t>
            </a:r>
          </a:p>
          <a:p>
            <a:pPr algn="l"/>
            <a:endParaRPr lang="es-ES"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10</a:t>
            </a:fld>
            <a:endParaRPr lang="es-ES_tradnl"/>
          </a:p>
        </p:txBody>
      </p:sp>
    </p:spTree>
    <p:extLst>
      <p:ext uri="{BB962C8B-B14F-4D97-AF65-F5344CB8AC3E}">
        <p14:creationId xmlns:p14="http://schemas.microsoft.com/office/powerpoint/2010/main" val="112153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dirty="0"/>
              <a:t>Los objetivos que se tienen que cumplir en este proyecto son:</a:t>
            </a:r>
          </a:p>
          <a:p>
            <a:pPr marL="228600" indent="-228600" algn="l">
              <a:buAutoNum type="arabicPeriod"/>
            </a:pPr>
            <a:r>
              <a:rPr lang="es-ES" dirty="0"/>
              <a:t>La unificación de las aplicaciones.</a:t>
            </a:r>
          </a:p>
          <a:p>
            <a:pPr marL="228600" indent="-228600" algn="l">
              <a:buAutoNum type="arabicPeriod"/>
            </a:pPr>
            <a:r>
              <a:rPr lang="es-ES" dirty="0"/>
              <a:t>Satisfacer al usuario.</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11</a:t>
            </a:fld>
            <a:endParaRPr lang="es-ES_tradnl"/>
          </a:p>
        </p:txBody>
      </p:sp>
    </p:spTree>
    <p:extLst>
      <p:ext uri="{BB962C8B-B14F-4D97-AF65-F5344CB8AC3E}">
        <p14:creationId xmlns:p14="http://schemas.microsoft.com/office/powerpoint/2010/main" val="3383874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12</a:t>
            </a:fld>
            <a:endParaRPr lang="es-ES_tradnl"/>
          </a:p>
        </p:txBody>
      </p:sp>
    </p:spTree>
    <p:extLst>
      <p:ext uri="{BB962C8B-B14F-4D97-AF65-F5344CB8AC3E}">
        <p14:creationId xmlns:p14="http://schemas.microsoft.com/office/powerpoint/2010/main" val="1666015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fases del proyecto</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13</a:t>
            </a:fld>
            <a:endParaRPr lang="es-ES_tradnl"/>
          </a:p>
        </p:txBody>
      </p:sp>
    </p:spTree>
    <p:extLst>
      <p:ext uri="{BB962C8B-B14F-4D97-AF65-F5344CB8AC3E}">
        <p14:creationId xmlns:p14="http://schemas.microsoft.com/office/powerpoint/2010/main" val="3545504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tecnologías</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14</a:t>
            </a:fld>
            <a:endParaRPr lang="es-ES_tradnl"/>
          </a:p>
        </p:txBody>
      </p:sp>
    </p:spTree>
    <p:extLst>
      <p:ext uri="{BB962C8B-B14F-4D97-AF65-F5344CB8AC3E}">
        <p14:creationId xmlns:p14="http://schemas.microsoft.com/office/powerpoint/2010/main" val="4148289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arquitectura</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15</a:t>
            </a:fld>
            <a:endParaRPr lang="es-ES_tradnl"/>
          </a:p>
        </p:txBody>
      </p:sp>
    </p:spTree>
    <p:extLst>
      <p:ext uri="{BB962C8B-B14F-4D97-AF65-F5344CB8AC3E}">
        <p14:creationId xmlns:p14="http://schemas.microsoft.com/office/powerpoint/2010/main" val="3850530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Implementacion</a:t>
            </a:r>
            <a:endParaRPr lang="es-ES"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16</a:t>
            </a:fld>
            <a:endParaRPr lang="es-ES_tradnl"/>
          </a:p>
        </p:txBody>
      </p:sp>
    </p:spTree>
    <p:extLst>
      <p:ext uri="{BB962C8B-B14F-4D97-AF65-F5344CB8AC3E}">
        <p14:creationId xmlns:p14="http://schemas.microsoft.com/office/powerpoint/2010/main" val="2795941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conclusiones</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17</a:t>
            </a:fld>
            <a:endParaRPr lang="es-ES_tradnl"/>
          </a:p>
        </p:txBody>
      </p:sp>
    </p:spTree>
    <p:extLst>
      <p:ext uri="{BB962C8B-B14F-4D97-AF65-F5344CB8AC3E}">
        <p14:creationId xmlns:p14="http://schemas.microsoft.com/office/powerpoint/2010/main" val="1234350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trabajos futuros</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18</a:t>
            </a:fld>
            <a:endParaRPr lang="es-ES_tradnl"/>
          </a:p>
        </p:txBody>
      </p:sp>
    </p:spTree>
    <p:extLst>
      <p:ext uri="{BB962C8B-B14F-4D97-AF65-F5344CB8AC3E}">
        <p14:creationId xmlns:p14="http://schemas.microsoft.com/office/powerpoint/2010/main" val="2388123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19</a:t>
            </a:fld>
            <a:endParaRPr lang="es-ES_tradnl"/>
          </a:p>
        </p:txBody>
      </p:sp>
    </p:spTree>
    <p:extLst>
      <p:ext uri="{BB962C8B-B14F-4D97-AF65-F5344CB8AC3E}">
        <p14:creationId xmlns:p14="http://schemas.microsoft.com/office/powerpoint/2010/main" val="1078406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2</a:t>
            </a:fld>
            <a:endParaRPr lang="es-ES_tradnl"/>
          </a:p>
        </p:txBody>
      </p:sp>
    </p:spTree>
    <p:extLst>
      <p:ext uri="{BB962C8B-B14F-4D97-AF65-F5344CB8AC3E}">
        <p14:creationId xmlns:p14="http://schemas.microsoft.com/office/powerpoint/2010/main" val="967424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Durante el desarrollo de la aplicación se usó la metodología Scrum, con sus respectivos </a:t>
            </a:r>
            <a:r>
              <a:rPr lang="es-ES" dirty="0" err="1"/>
              <a:t>sprints</a:t>
            </a:r>
            <a:r>
              <a:rPr lang="es-ES" dirty="0"/>
              <a:t>. Salvo la fase de desarrollo de la aplicación que se tuvo varios </a:t>
            </a:r>
            <a:r>
              <a:rPr lang="es-ES" dirty="0" err="1"/>
              <a:t>sprints</a:t>
            </a:r>
            <a:r>
              <a:rPr lang="es-ES" dirty="0"/>
              <a:t>, el resto de fases se han desarrollado a un sprint. </a:t>
            </a:r>
          </a:p>
          <a:p>
            <a:r>
              <a:rPr lang="es-ES" dirty="0"/>
              <a:t>Las fases que siguió el proyecto fueron las siguientes: la primera fase, se realizó el estudio de ambas aplicaciones por separado, su documentación y todas sus características.; la segunda fase y más duradera fue el desarrollo de la aplicación, donde se empezó uniendo el </a:t>
            </a:r>
            <a:r>
              <a:rPr lang="es-ES" dirty="0" err="1"/>
              <a:t>backend</a:t>
            </a:r>
            <a:r>
              <a:rPr lang="es-ES" dirty="0"/>
              <a:t> de ambas aplicaciones teniendo que transcribir los archivos de </a:t>
            </a:r>
            <a:r>
              <a:rPr lang="es-ES" dirty="0" err="1"/>
              <a:t>OpenVidu</a:t>
            </a:r>
            <a:r>
              <a:rPr lang="es-ES" dirty="0"/>
              <a:t> </a:t>
            </a:r>
            <a:r>
              <a:rPr lang="es-ES" dirty="0" err="1"/>
              <a:t>Call</a:t>
            </a:r>
            <a:r>
              <a:rPr lang="es-ES" dirty="0"/>
              <a:t> que estaban desarrollados en JavaScript, también se implementó una base de datos distinta a la utilizada en la aplicación de chat, en el </a:t>
            </a:r>
            <a:r>
              <a:rPr lang="es-ES" dirty="0" err="1"/>
              <a:t>frontend</a:t>
            </a:r>
            <a:r>
              <a:rPr lang="es-ES" dirty="0"/>
              <a:t> como aplicación base se contó con </a:t>
            </a:r>
            <a:r>
              <a:rPr lang="es-ES" dirty="0" err="1"/>
              <a:t>OpenVidu</a:t>
            </a:r>
            <a:r>
              <a:rPr lang="es-ES" dirty="0"/>
              <a:t> </a:t>
            </a:r>
            <a:r>
              <a:rPr lang="es-ES" dirty="0" err="1"/>
              <a:t>Call</a:t>
            </a:r>
            <a:r>
              <a:rPr lang="es-ES" dirty="0"/>
              <a:t> y se implementaron las características de la aplicación de chat usando los servicios de los que dispone </a:t>
            </a:r>
            <a:r>
              <a:rPr lang="es-ES" dirty="0" err="1"/>
              <a:t>OpenVidu</a:t>
            </a:r>
            <a:r>
              <a:rPr lang="es-ES" dirty="0"/>
              <a:t> y por último, se desplego la aplicación bajo un Docker </a:t>
            </a:r>
            <a:r>
              <a:rPr lang="es-ES" dirty="0" err="1"/>
              <a:t>Compose</a:t>
            </a:r>
            <a:r>
              <a:rPr lang="es-ES" dirty="0"/>
              <a:t> para evitar tener que instalar todas las herramientas necesarias; la tercera fase se usó para la creación de nuevas funcionalidades, se tuvo que investigar nuevas funcionalidades que fueran útiles en nuestra aplicación para poder suplir distintos casos que no eran viables en la aplicación debido a la falta de funcionalidades con las que cuenta </a:t>
            </a:r>
            <a:r>
              <a:rPr lang="es-ES" dirty="0" err="1"/>
              <a:t>OpenVidu</a:t>
            </a:r>
            <a:r>
              <a:rPr lang="es-ES" dirty="0"/>
              <a:t> </a:t>
            </a:r>
            <a:r>
              <a:rPr lang="es-ES" dirty="0" err="1"/>
              <a:t>Call</a:t>
            </a:r>
            <a:r>
              <a:rPr lang="es-ES" dirty="0"/>
              <a:t>; la cuarta fase y última se dedicó a las correcciones visuales, se ajustaron los elementos HTML y las hojas de estilo para que la aplicación fuera homogénea, además, se realizó una encuesta para conocer la opinión de los usuarios.</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20</a:t>
            </a:fld>
            <a:endParaRPr lang="es-ES_tradnl"/>
          </a:p>
        </p:txBody>
      </p:sp>
    </p:spTree>
    <p:extLst>
      <p:ext uri="{BB962C8B-B14F-4D97-AF65-F5344CB8AC3E}">
        <p14:creationId xmlns:p14="http://schemas.microsoft.com/office/powerpoint/2010/main" val="1136261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21</a:t>
            </a:fld>
            <a:endParaRPr lang="es-ES_tradnl"/>
          </a:p>
        </p:txBody>
      </p:sp>
    </p:spTree>
    <p:extLst>
      <p:ext uri="{BB962C8B-B14F-4D97-AF65-F5344CB8AC3E}">
        <p14:creationId xmlns:p14="http://schemas.microsoft.com/office/powerpoint/2010/main" val="4225734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tecnologías usadas en el proyecto han sido las siguientes: como pilar central TypeScript que es el lenguaje usado en el lado del cliente y el lado del servidor, Angular para el frontend, </a:t>
            </a:r>
            <a:r>
              <a:rPr lang="es-ES" dirty="0" err="1"/>
              <a:t>NestJs</a:t>
            </a:r>
            <a:r>
              <a:rPr lang="es-ES" dirty="0"/>
              <a:t> para el desarrollo del backend,  para la base de datos se escogió MongoDB que se despliega a través de Docker y por último Docker para el despliegue en contenedores de la aplicación completa.</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22</a:t>
            </a:fld>
            <a:endParaRPr lang="es-ES_tradnl"/>
          </a:p>
        </p:txBody>
      </p:sp>
    </p:spTree>
    <p:extLst>
      <p:ext uri="{BB962C8B-B14F-4D97-AF65-F5344CB8AC3E}">
        <p14:creationId xmlns:p14="http://schemas.microsoft.com/office/powerpoint/2010/main" val="1853438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23</a:t>
            </a:fld>
            <a:endParaRPr lang="es-ES_tradnl"/>
          </a:p>
        </p:txBody>
      </p:sp>
    </p:spTree>
    <p:extLst>
      <p:ext uri="{BB962C8B-B14F-4D97-AF65-F5344CB8AC3E}">
        <p14:creationId xmlns:p14="http://schemas.microsoft.com/office/powerpoint/2010/main" val="4053809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se puede ver la arquitectura usada en el proyecto es una arquitectura cliente servidor, donde el </a:t>
            </a:r>
            <a:r>
              <a:rPr lang="es-ES" dirty="0" err="1"/>
              <a:t>frontend</a:t>
            </a:r>
            <a:r>
              <a:rPr lang="es-ES" dirty="0"/>
              <a:t> se comunica mediante peticiones HTTP con el </a:t>
            </a:r>
            <a:r>
              <a:rPr lang="es-ES" dirty="0" err="1"/>
              <a:t>backend</a:t>
            </a:r>
            <a:r>
              <a:rPr lang="es-ES" dirty="0"/>
              <a:t> que a su vez se comunica con la base de datos y con </a:t>
            </a:r>
            <a:r>
              <a:rPr lang="es-ES" dirty="0" err="1"/>
              <a:t>OpenVidu</a:t>
            </a:r>
            <a:r>
              <a:rPr lang="es-ES" dirty="0"/>
              <a:t> Cal. La comunicación es en tiempo real en todo momento por lo que no hay interrupciones durante su uso.</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24</a:t>
            </a:fld>
            <a:endParaRPr lang="es-ES_tradnl"/>
          </a:p>
        </p:txBody>
      </p:sp>
    </p:spTree>
    <p:extLst>
      <p:ext uri="{BB962C8B-B14F-4D97-AF65-F5344CB8AC3E}">
        <p14:creationId xmlns:p14="http://schemas.microsoft.com/office/powerpoint/2010/main" val="3162331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25</a:t>
            </a:fld>
            <a:endParaRPr lang="es-ES_tradnl"/>
          </a:p>
        </p:txBody>
      </p:sp>
    </p:spTree>
    <p:extLst>
      <p:ext uri="{BB962C8B-B14F-4D97-AF65-F5344CB8AC3E}">
        <p14:creationId xmlns:p14="http://schemas.microsoft.com/office/powerpoint/2010/main" val="1423189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200" dirty="0" err="1"/>
              <a:t>OpenVidu</a:t>
            </a:r>
            <a:r>
              <a:rPr lang="es-ES" sz="1200" dirty="0"/>
              <a:t> </a:t>
            </a:r>
            <a:r>
              <a:rPr lang="es-ES" sz="1200" dirty="0" err="1"/>
              <a:t>Call</a:t>
            </a:r>
            <a:r>
              <a:rPr lang="es-ES" sz="1200" dirty="0"/>
              <a:t> cuenta con modificaciones muy justas en su aplicación motivo por el cual en esta parte no aparece la vista </a:t>
            </a:r>
            <a:r>
              <a:rPr lang="es-ES" sz="1200" dirty="0" err="1"/>
              <a:t>Join</a:t>
            </a:r>
            <a:r>
              <a:rPr lang="es-ES" sz="1200" dirty="0"/>
              <a:t> </a:t>
            </a:r>
            <a:r>
              <a:rPr lang="es-ES" sz="1200" dirty="0" err="1"/>
              <a:t>Session</a:t>
            </a:r>
            <a:r>
              <a:rPr lang="es-ES" sz="1200" dirty="0"/>
              <a:t> que se ha mostrado anteriormente, porque de esa vista no hay ningún elemento modificable en esta versión.</a:t>
            </a:r>
          </a:p>
          <a:p>
            <a:pPr algn="l"/>
            <a:endParaRPr lang="es-ES" sz="1200" dirty="0"/>
          </a:p>
          <a:p>
            <a:pPr algn="l"/>
            <a:r>
              <a:rPr lang="es-ES" sz="1200" dirty="0"/>
              <a:t>una de las partes modificables es la parte del chat que se puede acceder a través del botón que aparece abajo a la derecha. </a:t>
            </a:r>
          </a:p>
          <a:p>
            <a:pPr algn="l"/>
            <a:endParaRPr lang="es-E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La parte del chat es parecida a la que se muestra en el chat de la aplicación del TFG, ya que cuenta con un apartado visual bastante completa, pero se han realizado algunos cambios.</a:t>
            </a:r>
          </a:p>
          <a:p>
            <a:pPr algn="l"/>
            <a:endParaRPr lang="es-ES" sz="1200"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26</a:t>
            </a:fld>
            <a:endParaRPr lang="es-ES_tradnl"/>
          </a:p>
        </p:txBody>
      </p:sp>
    </p:spTree>
    <p:extLst>
      <p:ext uri="{BB962C8B-B14F-4D97-AF65-F5344CB8AC3E}">
        <p14:creationId xmlns:p14="http://schemas.microsoft.com/office/powerpoint/2010/main" val="1017125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200" dirty="0"/>
              <a:t>Parte Visual:</a:t>
            </a:r>
          </a:p>
          <a:p>
            <a:pPr algn="l"/>
            <a:endParaRPr lang="es-ES" sz="1200" dirty="0"/>
          </a:p>
          <a:p>
            <a:pPr algn="l"/>
            <a:r>
              <a:rPr lang="es-ES" sz="1200" dirty="0"/>
              <a:t>Por la parte de diseño de iconos, los iconos que se utilizan en la aplicación son extraídos de la aplicación de chat.  La idea de utilizar sus iconos es para mantener la esencia de la aplicación en su fusión con </a:t>
            </a:r>
            <a:r>
              <a:rPr lang="es-ES" sz="1200" dirty="0" err="1"/>
              <a:t>OpenVidu</a:t>
            </a:r>
            <a:r>
              <a:rPr lang="es-ES" sz="1200" dirty="0"/>
              <a:t> </a:t>
            </a:r>
            <a:r>
              <a:rPr lang="es-ES" sz="1200" dirty="0" err="1"/>
              <a:t>Call</a:t>
            </a:r>
            <a:r>
              <a:rPr lang="es-ES" sz="1200" dirty="0"/>
              <a:t>.</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27</a:t>
            </a:fld>
            <a:endParaRPr lang="es-ES_tradnl"/>
          </a:p>
        </p:txBody>
      </p:sp>
    </p:spTree>
    <p:extLst>
      <p:ext uri="{BB962C8B-B14F-4D97-AF65-F5344CB8AC3E}">
        <p14:creationId xmlns:p14="http://schemas.microsoft.com/office/powerpoint/2010/main" val="2881938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200" dirty="0"/>
              <a:t>Parte Visual:</a:t>
            </a:r>
          </a:p>
          <a:p>
            <a:pPr algn="l"/>
            <a:endParaRPr lang="es-ES" sz="1200" dirty="0"/>
          </a:p>
          <a:p>
            <a:pPr algn="l"/>
            <a:r>
              <a:rPr lang="es-ES" sz="1200" dirty="0"/>
              <a:t>Uno de nuestros objetivos era la satisfacción del usuario, por lo que se realizó una encuesta para conocer su opinión. Se realizo dos preguntas una que daba elegir entre las cuatro imágenes para que decidan entre que tamaño de letra prefieren. Y la otra cuestión, que pedía la opinión sobre los colores que se usan para distinguir a los usuarios.</a:t>
            </a:r>
          </a:p>
          <a:p>
            <a:pPr algn="l"/>
            <a:endParaRPr lang="es-ES" sz="1200" dirty="0"/>
          </a:p>
          <a:p>
            <a:pPr algn="l"/>
            <a:r>
              <a:rPr lang="es-ES" sz="1200" dirty="0"/>
              <a:t>La primera cuestión, como se observa en el gráfico, está claramente dividida entre la opción A y C, por lo que se optó por el tamaño intermedio de ambas.</a:t>
            </a:r>
          </a:p>
          <a:p>
            <a:pPr algn="l"/>
            <a:endParaRPr lang="es-ES" sz="1200" dirty="0"/>
          </a:p>
          <a:p>
            <a:pPr algn="l"/>
            <a:r>
              <a:rPr lang="es-ES" sz="1200" dirty="0"/>
              <a:t>De la segunda cuestión, la respuesta que más se repetía era que los colores utilizados eran demasiado fuertes o saturados y se proponía la idea de bajar la tonalidad o utilizar colores pastel que se hacían más agradables a la vista y más homogénea con la interfaz.</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28</a:t>
            </a:fld>
            <a:endParaRPr lang="es-ES_tradnl"/>
          </a:p>
        </p:txBody>
      </p:sp>
    </p:spTree>
    <p:extLst>
      <p:ext uri="{BB962C8B-B14F-4D97-AF65-F5344CB8AC3E}">
        <p14:creationId xmlns:p14="http://schemas.microsoft.com/office/powerpoint/2010/main" val="1684581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200" dirty="0"/>
              <a:t>Parte interna:</a:t>
            </a:r>
          </a:p>
          <a:p>
            <a:pPr algn="l"/>
            <a:endParaRPr lang="es-ES" sz="1200" dirty="0"/>
          </a:p>
          <a:p>
            <a:pPr algn="l"/>
            <a:r>
              <a:rPr lang="es-ES" sz="1200" dirty="0"/>
              <a:t>Una de las grandes implementaciones que se han realizado en la aplicación, es el uso de </a:t>
            </a:r>
            <a:r>
              <a:rPr lang="es-ES" sz="1200" dirty="0" err="1"/>
              <a:t>signals</a:t>
            </a:r>
            <a:r>
              <a:rPr lang="es-ES" sz="1200" dirty="0"/>
              <a:t>. Estos </a:t>
            </a:r>
            <a:r>
              <a:rPr lang="es-ES" sz="1200" dirty="0" err="1"/>
              <a:t>signals</a:t>
            </a:r>
            <a:r>
              <a:rPr lang="es-ES" sz="1200" dirty="0"/>
              <a:t> nos van a servir como Socket, lo que nos va servir para enviar información entre todos los usuarios conectados a la misma sesión.</a:t>
            </a:r>
          </a:p>
          <a:p>
            <a:pPr algn="l"/>
            <a:endParaRPr lang="es-ES" sz="1200" dirty="0"/>
          </a:p>
          <a:p>
            <a:pPr algn="l"/>
            <a:r>
              <a:rPr lang="es-ES" sz="1200" dirty="0"/>
              <a:t>Esto nos sirve para los mensajes del chat, los envíos de ficheros y para nuevas funcionalidades, como se observa en la aplicación, una denominada </a:t>
            </a:r>
            <a:r>
              <a:rPr lang="es-ES" sz="1200" dirty="0" err="1"/>
              <a:t>CambioNombre</a:t>
            </a:r>
            <a:r>
              <a:rPr lang="es-ES" sz="1200" dirty="0"/>
              <a:t>, por lo que se pueden usar para futuras funcionalidades.</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29</a:t>
            </a:fld>
            <a:endParaRPr lang="es-ES_tradnl"/>
          </a:p>
        </p:txBody>
      </p:sp>
    </p:spTree>
    <p:extLst>
      <p:ext uri="{BB962C8B-B14F-4D97-AF65-F5344CB8AC3E}">
        <p14:creationId xmlns:p14="http://schemas.microsoft.com/office/powerpoint/2010/main" val="4190394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contexto de este proyecto empieza con las dos aplicaciones de las que partimos. La primera </a:t>
            </a:r>
            <a:r>
              <a:rPr lang="es-ES" dirty="0" err="1"/>
              <a:t>OpenVidu</a:t>
            </a:r>
            <a:r>
              <a:rPr lang="es-ES" dirty="0"/>
              <a:t> </a:t>
            </a:r>
            <a:r>
              <a:rPr lang="es-ES" dirty="0" err="1"/>
              <a:t>Call</a:t>
            </a:r>
            <a:r>
              <a:rPr lang="es-ES" dirty="0"/>
              <a:t>, aplicación de videoconferencia, y la otra aplicación, es el TFG “Plataforma de chats en grupo implementada en Angular y </a:t>
            </a:r>
            <a:r>
              <a:rPr lang="es-ES" dirty="0" err="1"/>
              <a:t>NestJs</a:t>
            </a:r>
            <a:r>
              <a:rPr lang="es-ES" dirty="0"/>
              <a:t>” desarrollada por Diego Pascual. La idea de este proyecto es crear una aplicación que fusione ambas. Para ello podemos fijarnos en aplicaciones como Skype o Microsoft </a:t>
            </a:r>
            <a:r>
              <a:rPr lang="es-ES" dirty="0" err="1"/>
              <a:t>teams</a:t>
            </a:r>
            <a:r>
              <a:rPr lang="es-ES" dirty="0"/>
              <a:t>, que son dos aplicaciones de videoconferencia con chat incluido.</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3</a:t>
            </a:fld>
            <a:endParaRPr lang="es-ES_tradnl"/>
          </a:p>
        </p:txBody>
      </p:sp>
    </p:spTree>
    <p:extLst>
      <p:ext uri="{BB962C8B-B14F-4D97-AF65-F5344CB8AC3E}">
        <p14:creationId xmlns:p14="http://schemas.microsoft.com/office/powerpoint/2010/main" val="751580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200" dirty="0"/>
              <a:t>Parte interna:</a:t>
            </a:r>
          </a:p>
          <a:p>
            <a:pPr algn="l"/>
            <a:endParaRPr lang="es-ES" sz="1200" dirty="0"/>
          </a:p>
          <a:p>
            <a:pPr algn="l"/>
            <a:r>
              <a:rPr lang="es-ES" sz="1200" dirty="0"/>
              <a:t>Dentro de las nuevas funcionalidades, y contando con lo que se ha contado anteriormente, la aplicación de </a:t>
            </a:r>
            <a:r>
              <a:rPr lang="es-ES" sz="1200" dirty="0" err="1"/>
              <a:t>OpenVidu</a:t>
            </a:r>
            <a:r>
              <a:rPr lang="es-ES" sz="1200" dirty="0"/>
              <a:t> </a:t>
            </a:r>
            <a:r>
              <a:rPr lang="es-ES" sz="1200" dirty="0" err="1"/>
              <a:t>Call</a:t>
            </a:r>
            <a:r>
              <a:rPr lang="es-ES" sz="1200" dirty="0"/>
              <a:t> no cuenta con un sistema de gestión de usuarios por lo que pueden surgir ciertos inconvenientes si no controlamos de alguna forma quien se conecta. Por lo que se desarrolló un sistema basado en las cookies.</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30</a:t>
            </a:fld>
            <a:endParaRPr lang="es-ES_tradnl"/>
          </a:p>
        </p:txBody>
      </p:sp>
    </p:spTree>
    <p:extLst>
      <p:ext uri="{BB962C8B-B14F-4D97-AF65-F5344CB8AC3E}">
        <p14:creationId xmlns:p14="http://schemas.microsoft.com/office/powerpoint/2010/main" val="3080063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31</a:t>
            </a:fld>
            <a:endParaRPr lang="es-ES_tradnl"/>
          </a:p>
        </p:txBody>
      </p:sp>
    </p:spTree>
    <p:extLst>
      <p:ext uri="{BB962C8B-B14F-4D97-AF65-F5344CB8AC3E}">
        <p14:creationId xmlns:p14="http://schemas.microsoft.com/office/powerpoint/2010/main" val="352481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Después de completar todo el proyecto podemos comentar lo que ha significado el proceso a nivel personal y de los objetivos:</a:t>
            </a:r>
          </a:p>
          <a:p>
            <a:endParaRPr lang="es-ES" dirty="0"/>
          </a:p>
          <a:p>
            <a:pPr marL="171450" indent="-171450">
              <a:buFont typeface="Arial" panose="020B0604020202020204" pitchFamily="34" charset="0"/>
              <a:buChar char="•"/>
            </a:pPr>
            <a:r>
              <a:rPr lang="es-ES" dirty="0"/>
              <a:t>Se completó el objetivo de unificar las aplicaciones y, además, entrelazarlas para conseguir una mayor integración.</a:t>
            </a:r>
          </a:p>
          <a:p>
            <a:pPr marL="171450" indent="-171450">
              <a:buFont typeface="Arial" panose="020B0604020202020204" pitchFamily="34" charset="0"/>
              <a:buChar char="•"/>
            </a:pPr>
            <a:r>
              <a:rPr lang="es-ES" dirty="0"/>
              <a:t>Se consiguió que los usuarios comunes tuvieran voz para decidir qué es lo que les gustaba y de qué forma.</a:t>
            </a:r>
          </a:p>
          <a:p>
            <a:pPr marL="171450" indent="-171450">
              <a:buFont typeface="Arial" panose="020B0604020202020204" pitchFamily="34" charset="0"/>
              <a:buChar char="•"/>
            </a:pPr>
            <a:r>
              <a:rPr lang="es-ES" dirty="0"/>
              <a:t>Se tuvo que aprender y estudiar dos aplicaciones totalmente desconocidas, algo que asimila bastante bien un problema que nos podemos encontrar en el mundo laboral. </a:t>
            </a:r>
          </a:p>
          <a:p>
            <a:pPr marL="171450" indent="-171450">
              <a:buFont typeface="Arial" panose="020B0604020202020204" pitchFamily="34" charset="0"/>
              <a:buChar char="•"/>
            </a:pPr>
            <a:r>
              <a:rPr lang="es-ES" dirty="0"/>
              <a:t>Como se tuvo que estudiar ambas aplicaciones, y, también tecnologías y lenguajes de los que se tenía escaso conocimiento, esto junto desarrollar una aplicación que integre ambas, nos permitió consolidar conocimientos y aprender nuevos conceptos.</a:t>
            </a:r>
          </a:p>
          <a:p>
            <a:pPr marL="171450" indent="-171450">
              <a:buFont typeface="Arial" panose="020B0604020202020204" pitchFamily="34" charset="0"/>
              <a:buChar char="•"/>
            </a:pPr>
            <a:r>
              <a:rPr lang="es-ES" dirty="0"/>
              <a:t>Se ha aprendido a realizar una memoria y una documentación en condiciones, cosa que en la carrera se da muy levemente.</a:t>
            </a:r>
          </a:p>
          <a:p>
            <a:pPr marL="171450" indent="-171450">
              <a:buFont typeface="Arial" panose="020B0604020202020204" pitchFamily="34" charset="0"/>
              <a:buChar char="•"/>
            </a:pPr>
            <a:endParaRPr lang="es-ES" dirty="0"/>
          </a:p>
          <a:p>
            <a:pPr marL="171450" indent="-171450">
              <a:buFont typeface="Arial" panose="020B0604020202020204" pitchFamily="34" charset="0"/>
              <a:buChar char="•"/>
            </a:pPr>
            <a:endParaRPr lang="es-ES" dirty="0"/>
          </a:p>
          <a:p>
            <a:endParaRPr lang="es-ES"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32</a:t>
            </a:fld>
            <a:endParaRPr lang="es-ES_tradnl"/>
          </a:p>
        </p:txBody>
      </p:sp>
    </p:spTree>
    <p:extLst>
      <p:ext uri="{BB962C8B-B14F-4D97-AF65-F5344CB8AC3E}">
        <p14:creationId xmlns:p14="http://schemas.microsoft.com/office/powerpoint/2010/main" val="3757060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33</a:t>
            </a:fld>
            <a:endParaRPr lang="es-ES_tradnl"/>
          </a:p>
        </p:txBody>
      </p:sp>
    </p:spTree>
    <p:extLst>
      <p:ext uri="{BB962C8B-B14F-4D97-AF65-F5344CB8AC3E}">
        <p14:creationId xmlns:p14="http://schemas.microsoft.com/office/powerpoint/2010/main" val="1091168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último, se comentarán las futuras implementaciones que evolucionarán la aplicación:</a:t>
            </a:r>
          </a:p>
          <a:p>
            <a:pPr marL="171450" indent="-171450">
              <a:buFont typeface="Arial" panose="020B0604020202020204" pitchFamily="34" charset="0"/>
              <a:buChar char="•"/>
            </a:pPr>
            <a:r>
              <a:rPr lang="es-ES" dirty="0"/>
              <a:t>La creación de un sistema de gestión de usuarios que nos permitan visualizar que usuarios están conectados, los mensajes que han enviado y su nombre de usuario.</a:t>
            </a:r>
          </a:p>
          <a:p>
            <a:pPr marL="171450" indent="-171450">
              <a:buFont typeface="Arial" panose="020B0604020202020204" pitchFamily="34" charset="0"/>
              <a:buChar char="•"/>
            </a:pPr>
            <a:r>
              <a:rPr lang="es-ES" dirty="0"/>
              <a:t>La creación de un sistema de gestión de sesiones que nos permita invitar a usuarios o limitar el número de participantes.</a:t>
            </a:r>
          </a:p>
          <a:p>
            <a:pPr marL="171450" indent="-171450">
              <a:buFont typeface="Arial" panose="020B0604020202020204" pitchFamily="34" charset="0"/>
              <a:buChar char="•"/>
            </a:pPr>
            <a:r>
              <a:rPr lang="es-ES" dirty="0"/>
              <a:t>La posibilidad de planificar las conferencias, con notificaciones a los usuarios e incluso la integración con otras aplicaciones como Google Calendar.</a:t>
            </a:r>
          </a:p>
          <a:p>
            <a:pPr marL="171450" indent="-171450">
              <a:buFont typeface="Arial" panose="020B0604020202020204" pitchFamily="34" charset="0"/>
              <a:buChar char="•"/>
            </a:pPr>
            <a:r>
              <a:rPr lang="es-ES" dirty="0"/>
              <a:t>La posibilidad de enviar </a:t>
            </a:r>
            <a:r>
              <a:rPr lang="es-ES" dirty="0" err="1"/>
              <a:t>stickers</a:t>
            </a:r>
            <a:r>
              <a:rPr lang="es-ES" dirty="0"/>
              <a:t> o gifs  en el chat.</a:t>
            </a:r>
          </a:p>
          <a:p>
            <a:pPr marL="171450" indent="-171450">
              <a:buFont typeface="Arial" panose="020B0604020202020204" pitchFamily="34" charset="0"/>
              <a:buChar char="•"/>
            </a:pPr>
            <a:r>
              <a:rPr lang="es-ES" dirty="0"/>
              <a:t>Como se ha tenido en cuenta la opinión de usuarios, pero aun así ha estado un poco dividida. Estaría bien poder contar con un apartado que permita al usuario modificar todos estos conceptos del chat.</a:t>
            </a:r>
          </a:p>
          <a:p>
            <a:pPr marL="171450" indent="-171450">
              <a:buFont typeface="Arial" panose="020B0604020202020204" pitchFamily="34" charset="0"/>
              <a:buChar char="•"/>
            </a:pPr>
            <a:r>
              <a:rPr lang="es-ES" dirty="0"/>
              <a:t>La capacidad de comprobar el audio del micrófono, como se realiza con la cámara web.</a:t>
            </a:r>
          </a:p>
          <a:p>
            <a:pPr marL="171450" indent="-171450">
              <a:buFont typeface="Arial" panose="020B0604020202020204" pitchFamily="34" charset="0"/>
              <a:buChar char="•"/>
            </a:pPr>
            <a:endParaRPr lang="es-ES" dirty="0"/>
          </a:p>
          <a:p>
            <a:pPr marL="171450" indent="-171450">
              <a:buFont typeface="Arial" panose="020B0604020202020204" pitchFamily="34" charset="0"/>
              <a:buChar char="•"/>
            </a:pPr>
            <a:endParaRPr lang="es-ES" dirty="0"/>
          </a:p>
          <a:p>
            <a:pPr marL="171450" indent="-171450">
              <a:buFont typeface="Arial" panose="020B0604020202020204" pitchFamily="34" charset="0"/>
              <a:buChar char="•"/>
            </a:pPr>
            <a:endParaRPr lang="es-ES" dirty="0"/>
          </a:p>
          <a:p>
            <a:pPr marL="171450" indent="-171450">
              <a:buFont typeface="Arial" panose="020B0604020202020204" pitchFamily="34" charset="0"/>
              <a:buChar char="•"/>
            </a:pPr>
            <a:endParaRPr lang="es-ES" dirty="0"/>
          </a:p>
          <a:p>
            <a:endParaRPr lang="es-ES" dirty="0"/>
          </a:p>
          <a:p>
            <a:endParaRPr lang="es-ES" dirty="0"/>
          </a:p>
          <a:p>
            <a:endParaRPr lang="es-ES"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34</a:t>
            </a:fld>
            <a:endParaRPr lang="es-ES_tradnl"/>
          </a:p>
        </p:txBody>
      </p:sp>
    </p:spTree>
    <p:extLst>
      <p:ext uri="{BB962C8B-B14F-4D97-AF65-F5344CB8AC3E}">
        <p14:creationId xmlns:p14="http://schemas.microsoft.com/office/powerpoint/2010/main" val="19990722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Cedo ahora la palabra al tribunal para que me pregunten cualquier duda que haya podido surgir de mi presentación.</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35</a:t>
            </a:fld>
            <a:endParaRPr lang="es-ES_tradnl"/>
          </a:p>
        </p:txBody>
      </p:sp>
    </p:spTree>
    <p:extLst>
      <p:ext uri="{BB962C8B-B14F-4D97-AF65-F5344CB8AC3E}">
        <p14:creationId xmlns:p14="http://schemas.microsoft.com/office/powerpoint/2010/main" val="2408728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Cedo ahora la palabra al tribunal para que me pregunten cualquier duda que haya podido surgir de mi presentación.</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36</a:t>
            </a:fld>
            <a:endParaRPr lang="es-ES_tradnl"/>
          </a:p>
        </p:txBody>
      </p:sp>
    </p:spTree>
    <p:extLst>
      <p:ext uri="{BB962C8B-B14F-4D97-AF65-F5344CB8AC3E}">
        <p14:creationId xmlns:p14="http://schemas.microsoft.com/office/powerpoint/2010/main" val="1916843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Comenzamos con el estado del arte, este apartado se estudiarán las funcionalidades y características que tienen ambas aplicaciones.</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4</a:t>
            </a:fld>
            <a:endParaRPr lang="es-ES_tradnl"/>
          </a:p>
        </p:txBody>
      </p:sp>
    </p:spTree>
    <p:extLst>
      <p:ext uri="{BB962C8B-B14F-4D97-AF65-F5344CB8AC3E}">
        <p14:creationId xmlns:p14="http://schemas.microsoft.com/office/powerpoint/2010/main" val="2138472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dirty="0"/>
              <a:t>Empezando por la aplicación de chat, esta cuenta una librería separada en dos componentes que son: </a:t>
            </a:r>
            <a:r>
              <a:rPr lang="es-ES" dirty="0" err="1"/>
              <a:t>ChatBox</a:t>
            </a:r>
            <a:r>
              <a:rPr lang="es-ES" dirty="0"/>
              <a:t> y </a:t>
            </a:r>
            <a:r>
              <a:rPr lang="es-ES" dirty="0" err="1"/>
              <a:t>ChatList</a:t>
            </a:r>
            <a:r>
              <a:rPr lang="es-ES" dirty="0"/>
              <a:t>. Ellas cuentan con características que se han estudiado y pueden ser útiles en un futuro. </a:t>
            </a:r>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5</a:t>
            </a:fld>
            <a:endParaRPr lang="es-ES_tradnl"/>
          </a:p>
        </p:txBody>
      </p:sp>
    </p:spTree>
    <p:extLst>
      <p:ext uri="{BB962C8B-B14F-4D97-AF65-F5344CB8AC3E}">
        <p14:creationId xmlns:p14="http://schemas.microsoft.com/office/powerpoint/2010/main" val="2037951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dirty="0"/>
              <a:t>En cuanto a las características con las que cuenta, podemos destacar los siguientes: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ES" dirty="0"/>
              <a:t>Modificación del usuario</a:t>
            </a:r>
            <a:r>
              <a:rPr lang="es-ES" sz="1200" dirty="0"/>
              <a: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ES" dirty="0"/>
              <a:t>Creación de chat privado o grupal con varios usuarios.</a:t>
            </a:r>
            <a:endParaRPr lang="es-ES" sz="1200" dirty="0"/>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ES" dirty="0"/>
              <a:t>Modo nocturno o diurno</a:t>
            </a:r>
            <a:r>
              <a:rPr lang="es-ES" sz="1200" dirty="0"/>
              <a: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ES" dirty="0"/>
              <a:t>La posibilidad de cambiar entre chat privados y grupales.</a:t>
            </a:r>
            <a:endParaRPr lang="es-ES" sz="1200" dirty="0"/>
          </a:p>
          <a:p>
            <a:pPr algn="l"/>
            <a:endParaRPr lang="es-ES" dirty="0"/>
          </a:p>
          <a:p>
            <a:pPr algn="l"/>
            <a:endParaRPr lang="es-ES"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6</a:t>
            </a:fld>
            <a:endParaRPr lang="es-ES_tradnl"/>
          </a:p>
        </p:txBody>
      </p:sp>
    </p:spTree>
    <p:extLst>
      <p:ext uri="{BB962C8B-B14F-4D97-AF65-F5344CB8AC3E}">
        <p14:creationId xmlns:p14="http://schemas.microsoft.com/office/powerpoint/2010/main" val="295023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lnSpc>
                <a:spcPct val="150000"/>
              </a:lnSpc>
              <a:buFont typeface="Arial" panose="020B0604020202020204" pitchFamily="34" charset="0"/>
              <a:buNone/>
            </a:pPr>
            <a:r>
              <a:rPr lang="es-ES" dirty="0"/>
              <a:t>En cuanto a las características con las que cuenta </a:t>
            </a:r>
            <a:r>
              <a:rPr lang="es-ES" dirty="0" err="1"/>
              <a:t>ChatBox</a:t>
            </a:r>
            <a:r>
              <a:rPr lang="es-ES" dirty="0"/>
              <a:t> son: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ES" dirty="0"/>
              <a:t>Parte superior: el nombre  y la foto de perfil del usuario.</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ES" dirty="0"/>
              <a:t>Parte media: los mensajes de ambos usuarios.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ES" dirty="0"/>
              <a:t>Parte inferior: función de envío de ficheros, lista de emoticonos y área de texto para el mensaje.</a:t>
            </a:r>
          </a:p>
          <a:p>
            <a:pPr algn="l"/>
            <a:endParaRPr lang="es-ES"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7</a:t>
            </a:fld>
            <a:endParaRPr lang="es-ES_tradnl"/>
          </a:p>
        </p:txBody>
      </p:sp>
    </p:spTree>
    <p:extLst>
      <p:ext uri="{BB962C8B-B14F-4D97-AF65-F5344CB8AC3E}">
        <p14:creationId xmlns:p14="http://schemas.microsoft.com/office/powerpoint/2010/main" val="662092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aplicación de </a:t>
            </a:r>
            <a:r>
              <a:rPr lang="es-ES" dirty="0" err="1"/>
              <a:t>OpenVidu</a:t>
            </a:r>
            <a:r>
              <a:rPr lang="es-ES" dirty="0"/>
              <a:t> </a:t>
            </a:r>
            <a:r>
              <a:rPr lang="es-ES" dirty="0" err="1"/>
              <a:t>Call</a:t>
            </a:r>
            <a:r>
              <a:rPr lang="es-ES" dirty="0"/>
              <a:t>, cuenta con dos vistas distintas la vista de “</a:t>
            </a:r>
            <a:r>
              <a:rPr lang="es-ES" dirty="0" err="1"/>
              <a:t>Join</a:t>
            </a:r>
            <a:r>
              <a:rPr lang="es-ES" dirty="0"/>
              <a:t> </a:t>
            </a:r>
            <a:r>
              <a:rPr lang="es-ES" dirty="0" err="1"/>
              <a:t>Session</a:t>
            </a:r>
            <a:r>
              <a:rPr lang="es-ES" dirty="0"/>
              <a:t>” y “</a:t>
            </a:r>
            <a:r>
              <a:rPr lang="es-ES" dirty="0" err="1"/>
              <a:t>Conference</a:t>
            </a:r>
            <a:r>
              <a:rPr lang="es-ES" dirty="0"/>
              <a:t>”. Ellas cuentan con distintas funcionalidades. </a:t>
            </a:r>
          </a:p>
          <a:p>
            <a:pPr algn="l"/>
            <a:endParaRPr lang="es-ES" sz="1200"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8</a:t>
            </a:fld>
            <a:endParaRPr lang="es-ES_tradnl"/>
          </a:p>
        </p:txBody>
      </p:sp>
    </p:spTree>
    <p:extLst>
      <p:ext uri="{BB962C8B-B14F-4D97-AF65-F5344CB8AC3E}">
        <p14:creationId xmlns:p14="http://schemas.microsoft.com/office/powerpoint/2010/main" val="1629721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dirty="0"/>
              <a:t>En cuanto a las características con las que cuenta, podemos destacar los siguientes: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ES" dirty="0"/>
              <a:t>Posibilidad</a:t>
            </a:r>
            <a:r>
              <a:rPr lang="es-ES" baseline="0" dirty="0"/>
              <a:t> de cambio de nombre.</a:t>
            </a:r>
            <a:endParaRPr lang="es-ES" dirty="0"/>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ES" dirty="0"/>
              <a:t>Modificación</a:t>
            </a:r>
            <a:r>
              <a:rPr lang="es-ES" baseline="0" dirty="0"/>
              <a:t> de dispositivos de entrada.</a:t>
            </a:r>
            <a:endParaRPr lang="es-ES" dirty="0"/>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ES" dirty="0"/>
              <a:t>Previsualización</a:t>
            </a:r>
            <a:r>
              <a:rPr lang="es-ES" baseline="0" dirty="0"/>
              <a:t> de la cámara.</a:t>
            </a:r>
            <a:endParaRPr lang="es-ES" dirty="0"/>
          </a:p>
          <a:p>
            <a:pPr algn="l"/>
            <a:endParaRPr lang="es-ES" dirty="0"/>
          </a:p>
        </p:txBody>
      </p:sp>
      <p:sp>
        <p:nvSpPr>
          <p:cNvPr id="4" name="Marcador de número de diapositiva 3"/>
          <p:cNvSpPr>
            <a:spLocks noGrp="1"/>
          </p:cNvSpPr>
          <p:nvPr>
            <p:ph type="sldNum" sz="quarter" idx="5"/>
          </p:nvPr>
        </p:nvSpPr>
        <p:spPr/>
        <p:txBody>
          <a:bodyPr/>
          <a:lstStyle/>
          <a:p>
            <a:fld id="{874237D2-687A-124A-BCD6-3235C319251A}" type="slidenum">
              <a:rPr lang="es-ES_tradnl" smtClean="0"/>
              <a:t>9</a:t>
            </a:fld>
            <a:endParaRPr lang="es-ES_tradnl"/>
          </a:p>
        </p:txBody>
      </p:sp>
    </p:spTree>
    <p:extLst>
      <p:ext uri="{BB962C8B-B14F-4D97-AF65-F5344CB8AC3E}">
        <p14:creationId xmlns:p14="http://schemas.microsoft.com/office/powerpoint/2010/main" val="3741228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A">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4" name="Imagen 1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468143" y="1357152"/>
            <a:ext cx="5255712" cy="5500848"/>
          </a:xfrm>
          <a:prstGeom prst="rect">
            <a:avLst/>
          </a:prstGeom>
          <a:effectLst>
            <a:outerShdw blurRad="50800" dist="50800" dir="5400000" algn="ctr" rotWithShape="0">
              <a:schemeClr val="tx1">
                <a:alpha val="33000"/>
              </a:schemeClr>
            </a:outerShdw>
          </a:effectLst>
        </p:spPr>
      </p:pic>
      <p:sp>
        <p:nvSpPr>
          <p:cNvPr id="11" name="Title 1"/>
          <p:cNvSpPr>
            <a:spLocks noGrp="1"/>
          </p:cNvSpPr>
          <p:nvPr>
            <p:ph type="ctrTitle" hasCustomPrompt="1"/>
          </p:nvPr>
        </p:nvSpPr>
        <p:spPr>
          <a:xfrm>
            <a:off x="970845" y="206152"/>
            <a:ext cx="9137980" cy="3193188"/>
          </a:xfrm>
          <a:noFill/>
        </p:spPr>
        <p:txBody>
          <a:bodyPr vert="horz" lIns="91440" tIns="45720" rIns="91440" bIns="45720" rtlCol="0" anchor="b" anchorCtr="0">
            <a:noAutofit/>
          </a:bodyPr>
          <a:lstStyle>
            <a:lvl1pPr algn="l" defTabSz="914400" rtl="0" eaLnBrk="1" latinLnBrk="0" hangingPunct="1">
              <a:lnSpc>
                <a:spcPts val="4410"/>
              </a:lnSpc>
              <a:spcBef>
                <a:spcPct val="0"/>
              </a:spcBef>
              <a:buNone/>
              <a:defRPr sz="4400" b="1" kern="1200">
                <a:solidFill>
                  <a:schemeClr val="bg1"/>
                </a:solidFill>
                <a:latin typeface="+mj-lt"/>
                <a:ea typeface="+mj-ea"/>
                <a:cs typeface="+mj-cs"/>
              </a:defRPr>
            </a:lvl1pPr>
          </a:lstStyle>
          <a:p>
            <a:r>
              <a:rPr lang="en-US" dirty="0"/>
              <a:t>[</a:t>
            </a:r>
            <a:r>
              <a:rPr lang="en-US" dirty="0" err="1"/>
              <a:t>Título</a:t>
            </a:r>
            <a:r>
              <a:rPr lang="en-US" dirty="0"/>
              <a:t> de la </a:t>
            </a:r>
            <a:r>
              <a:rPr lang="en-US" dirty="0" err="1"/>
              <a:t>presentaci</a:t>
            </a:r>
            <a:r>
              <a:rPr lang="es-ES" dirty="0" err="1"/>
              <a:t>ón</a:t>
            </a:r>
            <a:r>
              <a:rPr lang="en-US" dirty="0"/>
              <a:t>]</a:t>
            </a:r>
            <a:endParaRPr dirty="0"/>
          </a:p>
        </p:txBody>
      </p:sp>
      <p:sp>
        <p:nvSpPr>
          <p:cNvPr id="12" name="Rectángulo 11"/>
          <p:cNvSpPr/>
          <p:nvPr userDrawn="1"/>
        </p:nvSpPr>
        <p:spPr>
          <a:xfrm>
            <a:off x="970844" y="3399341"/>
            <a:ext cx="10250312" cy="89034"/>
          </a:xfrm>
          <a:prstGeom prst="rect">
            <a:avLst/>
          </a:prstGeom>
          <a:solidFill>
            <a:srgbClr val="CB00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s-ES_tradnl" sz="1800"/>
          </a:p>
        </p:txBody>
      </p:sp>
      <p:sp>
        <p:nvSpPr>
          <p:cNvPr id="13" name="Subtitle 2"/>
          <p:cNvSpPr>
            <a:spLocks noGrp="1"/>
          </p:cNvSpPr>
          <p:nvPr>
            <p:ph type="subTitle" idx="1" hasCustomPrompt="1"/>
          </p:nvPr>
        </p:nvSpPr>
        <p:spPr>
          <a:xfrm>
            <a:off x="838793" y="3488375"/>
            <a:ext cx="7560523" cy="752818"/>
          </a:xfrm>
        </p:spPr>
        <p:txBody>
          <a:bodyPr vert="horz" lIns="91440" tIns="45720" rIns="91440" bIns="45720" rtlCol="0">
            <a:noAutofit/>
          </a:bodyPr>
          <a:lstStyle>
            <a:lvl1pPr marL="0" indent="0" algn="l" defTabSz="914400" rtl="0" eaLnBrk="1" latinLnBrk="0" hangingPunct="1">
              <a:lnSpc>
                <a:spcPts val="2410"/>
              </a:lnSpc>
              <a:spcBef>
                <a:spcPts val="0"/>
              </a:spcBef>
              <a:buClr>
                <a:schemeClr val="accent1"/>
              </a:buClr>
              <a:buSzPct val="100000"/>
              <a:buFont typeface="Wingdings 2" pitchFamily="18" charset="2"/>
              <a:buNone/>
              <a:defRPr sz="2400" kern="1200" baseline="0">
                <a:solidFill>
                  <a:schemeClr val="bg1"/>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Nombre</a:t>
            </a:r>
            <a:r>
              <a:rPr lang="en-US" dirty="0"/>
              <a:t> </a:t>
            </a:r>
            <a:r>
              <a:rPr lang="en-US" dirty="0" err="1"/>
              <a:t>Apellidos</a:t>
            </a:r>
            <a:endParaRPr lang="en-US" dirty="0"/>
          </a:p>
          <a:p>
            <a:r>
              <a:rPr lang="en-US" dirty="0" err="1"/>
              <a:t>Asignatura</a:t>
            </a:r>
            <a:r>
              <a:rPr lang="en-US" dirty="0"/>
              <a:t> de la </a:t>
            </a:r>
            <a:r>
              <a:rPr lang="en-US" dirty="0" err="1"/>
              <a:t>presentaci</a:t>
            </a:r>
            <a:r>
              <a:rPr lang="es-ES" dirty="0" err="1"/>
              <a:t>ón</a:t>
            </a:r>
            <a:endParaRPr dirty="0"/>
          </a:p>
        </p:txBody>
      </p:sp>
      <p:pic>
        <p:nvPicPr>
          <p:cNvPr id="15" name="Imagen 1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578552" y="5925061"/>
            <a:ext cx="1813130" cy="695612"/>
          </a:xfrm>
          <a:prstGeom prst="rect">
            <a:avLst/>
          </a:prstGeom>
        </p:spPr>
      </p:pic>
      <p:pic>
        <p:nvPicPr>
          <p:cNvPr id="16" name="Imagen 15"/>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210589" y="5608323"/>
            <a:ext cx="3291468" cy="1353749"/>
          </a:xfrm>
          <a:prstGeom prst="rect">
            <a:avLst/>
          </a:prstGeom>
        </p:spPr>
      </p:pic>
      <p:pic>
        <p:nvPicPr>
          <p:cNvPr id="3" name="Imagen 2"/>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10350456" y="206152"/>
            <a:ext cx="2103438" cy="21034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n y texto explicativo">
    <p:spTree>
      <p:nvGrpSpPr>
        <p:cNvPr id="1" name=""/>
        <p:cNvGrpSpPr/>
        <p:nvPr/>
      </p:nvGrpSpPr>
      <p:grpSpPr>
        <a:xfrm>
          <a:off x="0" y="0"/>
          <a:ext cx="0" cy="0"/>
          <a:chOff x="0" y="0"/>
          <a:chExt cx="0" cy="0"/>
        </a:xfrm>
      </p:grpSpPr>
      <p:sp>
        <p:nvSpPr>
          <p:cNvPr id="15"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6"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18" name="Rectángulo 17"/>
          <p:cNvSpPr/>
          <p:nvPr userDrawn="1"/>
        </p:nvSpPr>
        <p:spPr>
          <a:xfrm>
            <a:off x="6108101" y="815647"/>
            <a:ext cx="5463451" cy="5532716"/>
          </a:xfrm>
          <a:prstGeom prst="rect">
            <a:avLst/>
          </a:prstGeom>
          <a:solidFill>
            <a:schemeClr val="bg2"/>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9" name="Picture Placeholder 8"/>
          <p:cNvSpPr>
            <a:spLocks noGrp="1"/>
          </p:cNvSpPr>
          <p:nvPr>
            <p:ph type="pic" sz="quarter" idx="18"/>
          </p:nvPr>
        </p:nvSpPr>
        <p:spPr>
          <a:xfrm>
            <a:off x="6222412" y="883253"/>
            <a:ext cx="5255101" cy="5413182"/>
          </a:xfrm>
        </p:spPr>
        <p:txBody>
          <a:bodyPr/>
          <a:lstStyle>
            <a:lvl1pPr>
              <a:buNone/>
              <a:defRPr/>
            </a:lvl1pPr>
          </a:lstStyle>
          <a:p>
            <a:r>
              <a:rPr lang="es-ES"/>
              <a:t>Haga clic en el icono para agregar una imagen</a:t>
            </a:r>
            <a:endParaRPr dirty="0"/>
          </a:p>
        </p:txBody>
      </p:sp>
      <p:sp>
        <p:nvSpPr>
          <p:cNvPr id="20"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27" name="Vertical Text Placeholder 2"/>
          <p:cNvSpPr>
            <a:spLocks noGrp="1"/>
          </p:cNvSpPr>
          <p:nvPr>
            <p:ph type="body" orient="vert" idx="23"/>
          </p:nvPr>
        </p:nvSpPr>
        <p:spPr>
          <a:xfrm>
            <a:off x="1684839" y="3430509"/>
            <a:ext cx="4244908" cy="2917854"/>
          </a:xfrm>
        </p:spPr>
        <p:txBody>
          <a:bodyPr vert="horz" numCol="1"/>
          <a:lstStyle>
            <a:lvl1pPr>
              <a:defRPr sz="1800" b="0" i="0">
                <a:solidFill>
                  <a:schemeClr val="tx2"/>
                </a:solidFill>
                <a:latin typeface="Helvetica" charset="0"/>
                <a:ea typeface="Helvetica" charset="0"/>
                <a:cs typeface="Helvetica" charset="0"/>
              </a:defRPr>
            </a:lvl1pPr>
            <a:lvl2pPr>
              <a:defRPr b="0" i="0">
                <a:solidFill>
                  <a:schemeClr val="tx2"/>
                </a:solidFill>
                <a:latin typeface="Helvetica" charset="0"/>
                <a:ea typeface="Helvetica" charset="0"/>
                <a:cs typeface="Helvetica" charset="0"/>
              </a:defRPr>
            </a:lvl2pPr>
            <a:lvl3pPr>
              <a:defRPr b="0" i="0">
                <a:solidFill>
                  <a:schemeClr val="tx2"/>
                </a:solidFill>
                <a:latin typeface="Helvetica" charset="0"/>
                <a:ea typeface="Helvetica" charset="0"/>
                <a:cs typeface="Helvetica" charset="0"/>
              </a:defRPr>
            </a:lvl3pPr>
            <a:lvl4pPr>
              <a:defRPr b="0" i="0">
                <a:solidFill>
                  <a:schemeClr val="tx2"/>
                </a:solidFill>
                <a:latin typeface="Helvetica" charset="0"/>
                <a:ea typeface="Helvetica" charset="0"/>
                <a:cs typeface="Helvetica" charset="0"/>
              </a:defRPr>
            </a:lvl4pPr>
            <a:lvl5pPr>
              <a:defRPr b="0" i="0">
                <a:solidFill>
                  <a:schemeClr val="tx2"/>
                </a:solidFill>
                <a:latin typeface="Helvetica" charset="0"/>
                <a:ea typeface="Helvetica" charset="0"/>
                <a:cs typeface="Helvetica"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a:p>
        </p:txBody>
      </p:sp>
      <p:sp>
        <p:nvSpPr>
          <p:cNvPr id="32" name="Rectángulo 31"/>
          <p:cNvSpPr/>
          <p:nvPr userDrawn="1"/>
        </p:nvSpPr>
        <p:spPr>
          <a:xfrm>
            <a:off x="1" y="-1"/>
            <a:ext cx="1233844" cy="6869459"/>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33" name="Rectángulo 32"/>
          <p:cNvSpPr/>
          <p:nvPr userDrawn="1"/>
        </p:nvSpPr>
        <p:spPr>
          <a:xfrm>
            <a:off x="-2" y="5698808"/>
            <a:ext cx="1233847" cy="2213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34" name="Rectángulo 33"/>
          <p:cNvSpPr/>
          <p:nvPr userDrawn="1"/>
        </p:nvSpPr>
        <p:spPr>
          <a:xfrm>
            <a:off x="-2" y="5920166"/>
            <a:ext cx="1233847" cy="949295"/>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36" name="Title 1"/>
          <p:cNvSpPr>
            <a:spLocks noGrp="1"/>
          </p:cNvSpPr>
          <p:nvPr>
            <p:ph type="title" hasCustomPrompt="1"/>
          </p:nvPr>
        </p:nvSpPr>
        <p:spPr>
          <a:xfrm rot="16200000">
            <a:off x="-2070893" y="2226192"/>
            <a:ext cx="5430816" cy="1225570"/>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pic>
        <p:nvPicPr>
          <p:cNvPr id="13" name="Imagen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27349" y="6045298"/>
            <a:ext cx="747382" cy="7473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n y texto">
    <p:spTree>
      <p:nvGrpSpPr>
        <p:cNvPr id="1" name=""/>
        <p:cNvGrpSpPr/>
        <p:nvPr/>
      </p:nvGrpSpPr>
      <p:grpSpPr>
        <a:xfrm>
          <a:off x="0" y="0"/>
          <a:ext cx="0" cy="0"/>
          <a:chOff x="0" y="0"/>
          <a:chExt cx="0" cy="0"/>
        </a:xfrm>
      </p:grpSpPr>
      <p:sp>
        <p:nvSpPr>
          <p:cNvPr id="25"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6"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28" name="Rectángulo 27"/>
          <p:cNvSpPr/>
          <p:nvPr userDrawn="1"/>
        </p:nvSpPr>
        <p:spPr>
          <a:xfrm>
            <a:off x="2684178" y="1179394"/>
            <a:ext cx="7169359" cy="2834047"/>
          </a:xfrm>
          <a:prstGeom prst="rect">
            <a:avLst/>
          </a:prstGeom>
          <a:solidFill>
            <a:schemeClr val="bg2"/>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9" name="Picture Placeholder 8"/>
          <p:cNvSpPr>
            <a:spLocks noGrp="1"/>
          </p:cNvSpPr>
          <p:nvPr>
            <p:ph type="pic" sz="quarter" idx="18"/>
          </p:nvPr>
        </p:nvSpPr>
        <p:spPr>
          <a:xfrm>
            <a:off x="2838137" y="1247000"/>
            <a:ext cx="6895955" cy="2637239"/>
          </a:xfrm>
        </p:spPr>
        <p:txBody>
          <a:bodyPr/>
          <a:lstStyle>
            <a:lvl1pPr>
              <a:buNone/>
              <a:defRPr/>
            </a:lvl1pPr>
          </a:lstStyle>
          <a:p>
            <a:r>
              <a:rPr lang="es-ES"/>
              <a:t>Haga clic en el icono para agregar una imagen</a:t>
            </a:r>
            <a:endParaRPr dirty="0"/>
          </a:p>
        </p:txBody>
      </p:sp>
      <p:sp>
        <p:nvSpPr>
          <p:cNvPr id="31"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36" name="Vertical Text Placeholder 2"/>
          <p:cNvSpPr>
            <a:spLocks noGrp="1"/>
          </p:cNvSpPr>
          <p:nvPr>
            <p:ph type="body" orient="vert" idx="23"/>
          </p:nvPr>
        </p:nvSpPr>
        <p:spPr>
          <a:xfrm>
            <a:off x="713112" y="4172723"/>
            <a:ext cx="11030240" cy="2343501"/>
          </a:xfrm>
        </p:spPr>
        <p:txBody>
          <a:bodyPr vert="horz" numCol="2"/>
          <a:lstStyle>
            <a:lvl1pPr>
              <a:defRPr sz="1800" b="0" i="0">
                <a:solidFill>
                  <a:schemeClr val="tx2"/>
                </a:solidFill>
                <a:latin typeface="Helvetica" charset="0"/>
                <a:ea typeface="Helvetica" charset="0"/>
                <a:cs typeface="Helvetica" charset="0"/>
              </a:defRPr>
            </a:lvl1pPr>
            <a:lvl2pPr>
              <a:defRPr b="0" i="0">
                <a:solidFill>
                  <a:schemeClr val="tx2"/>
                </a:solidFill>
                <a:latin typeface="Helvetica" charset="0"/>
                <a:ea typeface="Helvetica" charset="0"/>
                <a:cs typeface="Helvetica" charset="0"/>
              </a:defRPr>
            </a:lvl2pPr>
            <a:lvl3pPr>
              <a:defRPr b="0" i="0">
                <a:solidFill>
                  <a:schemeClr val="tx2"/>
                </a:solidFill>
                <a:latin typeface="Helvetica" charset="0"/>
                <a:ea typeface="Helvetica" charset="0"/>
                <a:cs typeface="Helvetica" charset="0"/>
              </a:defRPr>
            </a:lvl3pPr>
            <a:lvl4pPr>
              <a:defRPr b="0" i="0">
                <a:solidFill>
                  <a:schemeClr val="tx2"/>
                </a:solidFill>
                <a:latin typeface="Helvetica" charset="0"/>
                <a:ea typeface="Helvetica" charset="0"/>
                <a:cs typeface="Helvetica" charset="0"/>
              </a:defRPr>
            </a:lvl4pPr>
            <a:lvl5pPr>
              <a:defRPr b="0" i="0">
                <a:solidFill>
                  <a:schemeClr val="tx2"/>
                </a:solidFill>
                <a:latin typeface="Helvetica" charset="0"/>
                <a:ea typeface="Helvetica" charset="0"/>
                <a:cs typeface="Helvetica"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a:p>
        </p:txBody>
      </p:sp>
      <p:sp>
        <p:nvSpPr>
          <p:cNvPr id="14" name="Rectángulo 13"/>
          <p:cNvSpPr/>
          <p:nvPr userDrawn="1"/>
        </p:nvSpPr>
        <p:spPr>
          <a:xfrm>
            <a:off x="957259" y="3"/>
            <a:ext cx="10546700" cy="1048215"/>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5" name="Title 1"/>
          <p:cNvSpPr>
            <a:spLocks noGrp="1"/>
          </p:cNvSpPr>
          <p:nvPr>
            <p:ph type="title" hasCustomPrompt="1"/>
          </p:nvPr>
        </p:nvSpPr>
        <p:spPr>
          <a:xfrm>
            <a:off x="1673612" y="55759"/>
            <a:ext cx="9474200" cy="1048215"/>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sp>
        <p:nvSpPr>
          <p:cNvPr id="16" name="Rectángulo 15"/>
          <p:cNvSpPr/>
          <p:nvPr userDrawn="1"/>
        </p:nvSpPr>
        <p:spPr>
          <a:xfrm rot="5400000">
            <a:off x="102041" y="-112296"/>
            <a:ext cx="1055294" cy="1265727"/>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7" name="Rectángulo 16"/>
          <p:cNvSpPr/>
          <p:nvPr userDrawn="1"/>
        </p:nvSpPr>
        <p:spPr>
          <a:xfrm rot="5400000">
            <a:off x="886538" y="380078"/>
            <a:ext cx="1055294" cy="2951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pic>
        <p:nvPicPr>
          <p:cNvPr id="18" name="Imagen 1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47801" y="164944"/>
            <a:ext cx="747382" cy="7473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n y pie de foto">
    <p:spTree>
      <p:nvGrpSpPr>
        <p:cNvPr id="1" name=""/>
        <p:cNvGrpSpPr/>
        <p:nvPr/>
      </p:nvGrpSpPr>
      <p:grpSpPr>
        <a:xfrm>
          <a:off x="0" y="0"/>
          <a:ext cx="0" cy="0"/>
          <a:chOff x="0" y="0"/>
          <a:chExt cx="0" cy="0"/>
        </a:xfrm>
      </p:grpSpPr>
      <p:sp>
        <p:nvSpPr>
          <p:cNvPr id="19" name="Rectángulo 18"/>
          <p:cNvSpPr/>
          <p:nvPr userDrawn="1"/>
        </p:nvSpPr>
        <p:spPr>
          <a:xfrm>
            <a:off x="1649403" y="379562"/>
            <a:ext cx="8916999" cy="5406182"/>
          </a:xfrm>
          <a:prstGeom prst="rect">
            <a:avLst/>
          </a:prstGeom>
          <a:solidFill>
            <a:schemeClr val="bg2"/>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8" name="Rectángulo 7"/>
          <p:cNvSpPr/>
          <p:nvPr userDrawn="1"/>
        </p:nvSpPr>
        <p:spPr>
          <a:xfrm>
            <a:off x="5825067" y="4277349"/>
            <a:ext cx="5746484" cy="2188304"/>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0" name="Picture Placeholder 8"/>
          <p:cNvSpPr>
            <a:spLocks noGrp="1"/>
          </p:cNvSpPr>
          <p:nvPr>
            <p:ph type="pic" sz="quarter" idx="20"/>
          </p:nvPr>
        </p:nvSpPr>
        <p:spPr>
          <a:xfrm>
            <a:off x="1856849" y="440510"/>
            <a:ext cx="8487920" cy="3775890"/>
          </a:xfrm>
        </p:spPr>
        <p:txBody>
          <a:bodyPr/>
          <a:lstStyle>
            <a:lvl1pPr>
              <a:buNone/>
              <a:defRPr/>
            </a:lvl1pPr>
          </a:lstStyle>
          <a:p>
            <a:r>
              <a:rPr lang="es-ES"/>
              <a:t>Haga clic en el icono para agregar una imagen</a:t>
            </a:r>
            <a:endParaRPr dirty="0"/>
          </a:p>
        </p:txBody>
      </p:sp>
      <p:sp>
        <p:nvSpPr>
          <p:cNvPr id="21"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2"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24"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45" name="Vertical Text Placeholder 2"/>
          <p:cNvSpPr>
            <a:spLocks noGrp="1"/>
          </p:cNvSpPr>
          <p:nvPr>
            <p:ph type="body" orient="vert" idx="22"/>
          </p:nvPr>
        </p:nvSpPr>
        <p:spPr>
          <a:xfrm>
            <a:off x="5994407" y="4403998"/>
            <a:ext cx="5424751" cy="1938190"/>
          </a:xfrm>
          <a:noFill/>
        </p:spPr>
        <p:txBody>
          <a:bodyPr vert="horz"/>
          <a:lstStyle>
            <a:lvl1pPr>
              <a:defRPr sz="1800" b="0" i="0">
                <a:solidFill>
                  <a:schemeClr val="bg1"/>
                </a:solidFill>
                <a:latin typeface="Helvetica" charset="0"/>
                <a:ea typeface="Helvetica" charset="0"/>
                <a:cs typeface="Helvetica" charset="0"/>
              </a:defRPr>
            </a:lvl1pPr>
            <a:lvl2pPr>
              <a:defRPr b="0" i="0">
                <a:solidFill>
                  <a:schemeClr val="bg1"/>
                </a:solidFill>
                <a:latin typeface="Helvetica" charset="0"/>
                <a:ea typeface="Helvetica" charset="0"/>
                <a:cs typeface="Helvetica" charset="0"/>
              </a:defRPr>
            </a:lvl2pPr>
            <a:lvl3pPr>
              <a:defRPr b="0" i="0">
                <a:solidFill>
                  <a:schemeClr val="bg1"/>
                </a:solidFill>
                <a:latin typeface="Helvetica" charset="0"/>
                <a:ea typeface="Helvetica" charset="0"/>
                <a:cs typeface="Helvetica" charset="0"/>
              </a:defRPr>
            </a:lvl3pPr>
            <a:lvl4pPr>
              <a:defRPr b="0" i="0">
                <a:solidFill>
                  <a:schemeClr val="bg1"/>
                </a:solidFill>
                <a:latin typeface="Helvetica" charset="0"/>
                <a:ea typeface="Helvetica" charset="0"/>
                <a:cs typeface="Helvetica" charset="0"/>
              </a:defRPr>
            </a:lvl4pPr>
            <a:lvl5pPr>
              <a:defRPr b="0" i="0">
                <a:solidFill>
                  <a:schemeClr val="bg1"/>
                </a:solidFill>
                <a:latin typeface="Helvetica" charset="0"/>
                <a:ea typeface="Helvetica" charset="0"/>
                <a:cs typeface="Helvetica"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a:p>
        </p:txBody>
      </p:sp>
      <p:sp>
        <p:nvSpPr>
          <p:cNvPr id="15" name="Rectángulo 14"/>
          <p:cNvSpPr/>
          <p:nvPr userDrawn="1"/>
        </p:nvSpPr>
        <p:spPr>
          <a:xfrm>
            <a:off x="1" y="-1"/>
            <a:ext cx="1233844" cy="6869459"/>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6" name="Rectángulo 15"/>
          <p:cNvSpPr/>
          <p:nvPr userDrawn="1"/>
        </p:nvSpPr>
        <p:spPr>
          <a:xfrm>
            <a:off x="-2" y="5698808"/>
            <a:ext cx="1233847" cy="2213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7" name="Rectángulo 16"/>
          <p:cNvSpPr/>
          <p:nvPr userDrawn="1"/>
        </p:nvSpPr>
        <p:spPr>
          <a:xfrm>
            <a:off x="-2" y="5920166"/>
            <a:ext cx="1233847" cy="949295"/>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8" name="Title 1"/>
          <p:cNvSpPr>
            <a:spLocks noGrp="1"/>
          </p:cNvSpPr>
          <p:nvPr>
            <p:ph type="title" hasCustomPrompt="1"/>
          </p:nvPr>
        </p:nvSpPr>
        <p:spPr>
          <a:xfrm rot="16200000">
            <a:off x="-2070893" y="2226192"/>
            <a:ext cx="5430816" cy="1225570"/>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pic>
        <p:nvPicPr>
          <p:cNvPr id="23" name="Imagen 2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27349" y="6045298"/>
            <a:ext cx="747382" cy="7473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s imágenes y dos textos">
    <p:spTree>
      <p:nvGrpSpPr>
        <p:cNvPr id="1" name=""/>
        <p:cNvGrpSpPr/>
        <p:nvPr/>
      </p:nvGrpSpPr>
      <p:grpSpPr>
        <a:xfrm>
          <a:off x="0" y="0"/>
          <a:ext cx="0" cy="0"/>
          <a:chOff x="0" y="0"/>
          <a:chExt cx="0" cy="0"/>
        </a:xfrm>
      </p:grpSpPr>
      <p:sp>
        <p:nvSpPr>
          <p:cNvPr id="23" name="Rectángulo 22"/>
          <p:cNvSpPr/>
          <p:nvPr userDrawn="1"/>
        </p:nvSpPr>
        <p:spPr>
          <a:xfrm>
            <a:off x="6760336" y="3629887"/>
            <a:ext cx="4817089" cy="2895781"/>
          </a:xfrm>
          <a:prstGeom prst="rect">
            <a:avLst/>
          </a:prstGeom>
          <a:solidFill>
            <a:schemeClr val="bg2"/>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4" name="Picture Placeholder 8"/>
          <p:cNvSpPr>
            <a:spLocks noGrp="1"/>
          </p:cNvSpPr>
          <p:nvPr>
            <p:ph type="pic" sz="quarter" idx="18"/>
          </p:nvPr>
        </p:nvSpPr>
        <p:spPr>
          <a:xfrm>
            <a:off x="6849248" y="3690836"/>
            <a:ext cx="4633389" cy="2774819"/>
          </a:xfrm>
        </p:spPr>
        <p:txBody>
          <a:bodyPr/>
          <a:lstStyle>
            <a:lvl1pPr>
              <a:buNone/>
              <a:defRPr/>
            </a:lvl1pPr>
          </a:lstStyle>
          <a:p>
            <a:r>
              <a:rPr lang="es-ES"/>
              <a:t>Haga clic en el icono para agregar una imagen</a:t>
            </a:r>
            <a:endParaRPr dirty="0"/>
          </a:p>
        </p:txBody>
      </p:sp>
      <p:sp>
        <p:nvSpPr>
          <p:cNvPr id="31" name="Rectángulo 30"/>
          <p:cNvSpPr/>
          <p:nvPr userDrawn="1"/>
        </p:nvSpPr>
        <p:spPr>
          <a:xfrm>
            <a:off x="1637733" y="3404089"/>
            <a:ext cx="9933819" cy="50941"/>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32"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33"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34"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43" name="Rectángulo 42"/>
          <p:cNvSpPr/>
          <p:nvPr userDrawn="1"/>
        </p:nvSpPr>
        <p:spPr>
          <a:xfrm>
            <a:off x="1649403" y="379563"/>
            <a:ext cx="4311132" cy="2895781"/>
          </a:xfrm>
          <a:prstGeom prst="rect">
            <a:avLst/>
          </a:prstGeom>
          <a:solidFill>
            <a:schemeClr val="bg2"/>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44" name="Picture Placeholder 8"/>
          <p:cNvSpPr>
            <a:spLocks noGrp="1"/>
          </p:cNvSpPr>
          <p:nvPr>
            <p:ph type="pic" sz="quarter" idx="20"/>
          </p:nvPr>
        </p:nvSpPr>
        <p:spPr>
          <a:xfrm>
            <a:off x="1738318" y="440511"/>
            <a:ext cx="4103684" cy="2774819"/>
          </a:xfrm>
        </p:spPr>
        <p:txBody>
          <a:bodyPr/>
          <a:lstStyle>
            <a:lvl1pPr>
              <a:buNone/>
              <a:defRPr/>
            </a:lvl1pPr>
          </a:lstStyle>
          <a:p>
            <a:r>
              <a:rPr lang="es-ES"/>
              <a:t>Haga clic en el icono para agregar una imagen</a:t>
            </a:r>
            <a:endParaRPr dirty="0"/>
          </a:p>
        </p:txBody>
      </p:sp>
      <p:sp>
        <p:nvSpPr>
          <p:cNvPr id="52" name="Vertical Text Placeholder 2"/>
          <p:cNvSpPr>
            <a:spLocks noGrp="1"/>
          </p:cNvSpPr>
          <p:nvPr>
            <p:ph type="body" orient="vert" idx="23"/>
          </p:nvPr>
        </p:nvSpPr>
        <p:spPr>
          <a:xfrm>
            <a:off x="6146802" y="379556"/>
            <a:ext cx="5424751" cy="2835773"/>
          </a:xfrm>
        </p:spPr>
        <p:txBody>
          <a:bodyPr vert="horz"/>
          <a:lstStyle>
            <a:lvl1pPr>
              <a:defRPr sz="1800" b="0" i="0">
                <a:solidFill>
                  <a:schemeClr val="tx2"/>
                </a:solidFill>
                <a:latin typeface="Helvetica" charset="0"/>
                <a:ea typeface="Helvetica" charset="0"/>
                <a:cs typeface="Helvetica" charset="0"/>
              </a:defRPr>
            </a:lvl1pPr>
            <a:lvl2pPr>
              <a:defRPr b="0" i="0">
                <a:solidFill>
                  <a:schemeClr val="tx2"/>
                </a:solidFill>
                <a:latin typeface="Helvetica" charset="0"/>
                <a:ea typeface="Helvetica" charset="0"/>
                <a:cs typeface="Helvetica" charset="0"/>
              </a:defRPr>
            </a:lvl2pPr>
            <a:lvl3pPr>
              <a:defRPr b="0" i="0">
                <a:solidFill>
                  <a:schemeClr val="tx2"/>
                </a:solidFill>
                <a:latin typeface="Helvetica" charset="0"/>
                <a:ea typeface="Helvetica" charset="0"/>
                <a:cs typeface="Helvetica" charset="0"/>
              </a:defRPr>
            </a:lvl3pPr>
            <a:lvl4pPr>
              <a:defRPr b="0" i="0">
                <a:solidFill>
                  <a:schemeClr val="tx2"/>
                </a:solidFill>
                <a:latin typeface="Helvetica" charset="0"/>
                <a:ea typeface="Helvetica" charset="0"/>
                <a:cs typeface="Helvetica" charset="0"/>
              </a:defRPr>
            </a:lvl4pPr>
            <a:lvl5pPr>
              <a:defRPr b="0" i="0">
                <a:solidFill>
                  <a:schemeClr val="tx2"/>
                </a:solidFill>
                <a:latin typeface="Helvetica" charset="0"/>
                <a:ea typeface="Helvetica" charset="0"/>
                <a:cs typeface="Helvetica"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a:p>
        </p:txBody>
      </p:sp>
      <p:sp>
        <p:nvSpPr>
          <p:cNvPr id="56" name="Vertical Text Placeholder 2"/>
          <p:cNvSpPr>
            <a:spLocks noGrp="1"/>
          </p:cNvSpPr>
          <p:nvPr>
            <p:ph type="body" orient="vert" idx="25"/>
          </p:nvPr>
        </p:nvSpPr>
        <p:spPr>
          <a:xfrm>
            <a:off x="1649404" y="3643787"/>
            <a:ext cx="4764977" cy="2835773"/>
          </a:xfrm>
        </p:spPr>
        <p:txBody>
          <a:bodyPr vert="horz"/>
          <a:lstStyle>
            <a:lvl1pPr>
              <a:defRPr sz="1800" b="0" i="0">
                <a:solidFill>
                  <a:schemeClr val="tx2"/>
                </a:solidFill>
                <a:latin typeface="Helvetica" charset="0"/>
                <a:ea typeface="Helvetica" charset="0"/>
                <a:cs typeface="Helvetica" charset="0"/>
              </a:defRPr>
            </a:lvl1pPr>
            <a:lvl2pPr>
              <a:defRPr b="0" i="0">
                <a:solidFill>
                  <a:schemeClr val="tx2"/>
                </a:solidFill>
                <a:latin typeface="Helvetica" charset="0"/>
                <a:ea typeface="Helvetica" charset="0"/>
                <a:cs typeface="Helvetica" charset="0"/>
              </a:defRPr>
            </a:lvl2pPr>
            <a:lvl3pPr>
              <a:defRPr b="0" i="0">
                <a:solidFill>
                  <a:schemeClr val="tx2"/>
                </a:solidFill>
                <a:latin typeface="Helvetica" charset="0"/>
                <a:ea typeface="Helvetica" charset="0"/>
                <a:cs typeface="Helvetica" charset="0"/>
              </a:defRPr>
            </a:lvl3pPr>
            <a:lvl4pPr>
              <a:defRPr b="0" i="0">
                <a:solidFill>
                  <a:schemeClr val="tx2"/>
                </a:solidFill>
                <a:latin typeface="Helvetica" charset="0"/>
                <a:ea typeface="Helvetica" charset="0"/>
                <a:cs typeface="Helvetica" charset="0"/>
              </a:defRPr>
            </a:lvl4pPr>
            <a:lvl5pPr>
              <a:defRPr b="0" i="0">
                <a:solidFill>
                  <a:schemeClr val="tx2"/>
                </a:solidFill>
                <a:latin typeface="Helvetica" charset="0"/>
                <a:ea typeface="Helvetica" charset="0"/>
                <a:cs typeface="Helvetica"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a:p>
        </p:txBody>
      </p:sp>
      <p:sp>
        <p:nvSpPr>
          <p:cNvPr id="18" name="Rectángulo 17"/>
          <p:cNvSpPr/>
          <p:nvPr userDrawn="1"/>
        </p:nvSpPr>
        <p:spPr>
          <a:xfrm>
            <a:off x="1" y="-1"/>
            <a:ext cx="1233844" cy="6869459"/>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9" name="Rectángulo 18"/>
          <p:cNvSpPr/>
          <p:nvPr userDrawn="1"/>
        </p:nvSpPr>
        <p:spPr>
          <a:xfrm>
            <a:off x="-2" y="5698808"/>
            <a:ext cx="1233847" cy="2213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0" name="Rectángulo 19"/>
          <p:cNvSpPr/>
          <p:nvPr userDrawn="1"/>
        </p:nvSpPr>
        <p:spPr>
          <a:xfrm>
            <a:off x="-2" y="5920166"/>
            <a:ext cx="1233847" cy="949295"/>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1" name="Title 1"/>
          <p:cNvSpPr>
            <a:spLocks noGrp="1"/>
          </p:cNvSpPr>
          <p:nvPr>
            <p:ph type="title" hasCustomPrompt="1"/>
          </p:nvPr>
        </p:nvSpPr>
        <p:spPr>
          <a:xfrm rot="16200000">
            <a:off x="-2070893" y="2226192"/>
            <a:ext cx="5430816" cy="1225570"/>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pic>
        <p:nvPicPr>
          <p:cNvPr id="22" name="Imagen 2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27349" y="6045298"/>
            <a:ext cx="747382" cy="7473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s imágenes y pie de foto">
    <p:spTree>
      <p:nvGrpSpPr>
        <p:cNvPr id="1" name=""/>
        <p:cNvGrpSpPr/>
        <p:nvPr/>
      </p:nvGrpSpPr>
      <p:grpSpPr>
        <a:xfrm>
          <a:off x="0" y="0"/>
          <a:ext cx="0" cy="0"/>
          <a:chOff x="0" y="0"/>
          <a:chExt cx="0" cy="0"/>
        </a:xfrm>
      </p:grpSpPr>
      <p:sp>
        <p:nvSpPr>
          <p:cNvPr id="6" name="Rectángulo 5"/>
          <p:cNvSpPr/>
          <p:nvPr userDrawn="1"/>
        </p:nvSpPr>
        <p:spPr>
          <a:xfrm>
            <a:off x="2094535" y="561155"/>
            <a:ext cx="4568936" cy="5152066"/>
          </a:xfrm>
          <a:prstGeom prst="rect">
            <a:avLst/>
          </a:prstGeom>
          <a:solidFill>
            <a:schemeClr val="bg2"/>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9" name="Text Placeholder 2"/>
          <p:cNvSpPr>
            <a:spLocks noGrp="1"/>
          </p:cNvSpPr>
          <p:nvPr>
            <p:ph type="body" idx="14" hasCustomPrompt="1"/>
          </p:nvPr>
        </p:nvSpPr>
        <p:spPr>
          <a:xfrm>
            <a:off x="2094536" y="5785745"/>
            <a:ext cx="4394699" cy="520120"/>
          </a:xfrm>
        </p:spPr>
        <p:txBody>
          <a:bodyPr anchor="t" anchorCtr="0">
            <a:normAutofit/>
          </a:bodyPr>
          <a:lstStyle>
            <a:lvl1pPr marL="0" indent="0" algn="l">
              <a:spcBef>
                <a:spcPts val="0"/>
              </a:spcBef>
              <a:buNone/>
              <a:defRPr sz="1400" b="0" i="0">
                <a:solidFill>
                  <a:schemeClr val="tx1">
                    <a:lumMod val="50000"/>
                    <a:lumOff val="50000"/>
                  </a:schemeClr>
                </a:solidFill>
                <a:latin typeface="Helvetica" charset="0"/>
                <a:ea typeface="Helvetica" charset="0"/>
                <a:cs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Pie de Foto / Texto</a:t>
            </a:r>
          </a:p>
        </p:txBody>
      </p:sp>
      <p:sp>
        <p:nvSpPr>
          <p:cNvPr id="10" name="Text Placeholder 2"/>
          <p:cNvSpPr>
            <a:spLocks noGrp="1"/>
          </p:cNvSpPr>
          <p:nvPr>
            <p:ph type="body" idx="15" hasCustomPrompt="1"/>
          </p:nvPr>
        </p:nvSpPr>
        <p:spPr>
          <a:xfrm>
            <a:off x="6774052" y="5785745"/>
            <a:ext cx="4394699" cy="520120"/>
          </a:xfrm>
        </p:spPr>
        <p:txBody>
          <a:bodyPr anchor="t" anchorCtr="0">
            <a:normAutofit/>
          </a:bodyPr>
          <a:lstStyle>
            <a:lvl1pPr marL="0" indent="0" algn="l">
              <a:spcBef>
                <a:spcPts val="0"/>
              </a:spcBef>
              <a:buNone/>
              <a:defRPr sz="1400" b="0" i="0">
                <a:solidFill>
                  <a:schemeClr val="tx1">
                    <a:lumMod val="50000"/>
                    <a:lumOff val="50000"/>
                  </a:schemeClr>
                </a:solidFill>
                <a:latin typeface="Helvetica" charset="0"/>
                <a:ea typeface="Helvetica" charset="0"/>
                <a:cs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Pie de Foto / Texto</a:t>
            </a:r>
          </a:p>
        </p:txBody>
      </p:sp>
      <p:sp>
        <p:nvSpPr>
          <p:cNvPr id="11" name="Picture Placeholder 8"/>
          <p:cNvSpPr>
            <a:spLocks noGrp="1"/>
          </p:cNvSpPr>
          <p:nvPr>
            <p:ph type="pic" sz="quarter" idx="17"/>
          </p:nvPr>
        </p:nvSpPr>
        <p:spPr>
          <a:xfrm>
            <a:off x="2183452" y="622104"/>
            <a:ext cx="4394699" cy="5040756"/>
          </a:xfrm>
        </p:spPr>
        <p:txBody>
          <a:bodyPr/>
          <a:lstStyle>
            <a:lvl1pPr>
              <a:buNone/>
              <a:defRPr/>
            </a:lvl1pPr>
          </a:lstStyle>
          <a:p>
            <a:r>
              <a:rPr lang="es-ES"/>
              <a:t>Haga clic en el icono para agregar una imagen</a:t>
            </a:r>
            <a:endParaRPr dirty="0"/>
          </a:p>
        </p:txBody>
      </p:sp>
      <p:sp>
        <p:nvSpPr>
          <p:cNvPr id="12" name="Rectángulo 11"/>
          <p:cNvSpPr/>
          <p:nvPr userDrawn="1"/>
        </p:nvSpPr>
        <p:spPr>
          <a:xfrm>
            <a:off x="6774051" y="561155"/>
            <a:ext cx="4568936" cy="5152066"/>
          </a:xfrm>
          <a:prstGeom prst="rect">
            <a:avLst/>
          </a:prstGeom>
          <a:solidFill>
            <a:schemeClr val="bg2"/>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3" name="Picture Placeholder 8"/>
          <p:cNvSpPr>
            <a:spLocks noGrp="1"/>
          </p:cNvSpPr>
          <p:nvPr>
            <p:ph type="pic" sz="quarter" idx="18"/>
          </p:nvPr>
        </p:nvSpPr>
        <p:spPr>
          <a:xfrm>
            <a:off x="6862968" y="622104"/>
            <a:ext cx="4394699" cy="5040756"/>
          </a:xfrm>
        </p:spPr>
        <p:txBody>
          <a:bodyPr/>
          <a:lstStyle>
            <a:lvl1pPr>
              <a:buNone/>
              <a:defRPr/>
            </a:lvl1pPr>
          </a:lstStyle>
          <a:p>
            <a:r>
              <a:rPr lang="es-ES"/>
              <a:t>Haga clic en el icono para agregar una imagen</a:t>
            </a:r>
            <a:endParaRPr dirty="0"/>
          </a:p>
        </p:txBody>
      </p:sp>
      <p:sp>
        <p:nvSpPr>
          <p:cNvPr id="14"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20"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1"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17" name="Rectángulo 16"/>
          <p:cNvSpPr/>
          <p:nvPr userDrawn="1"/>
        </p:nvSpPr>
        <p:spPr>
          <a:xfrm>
            <a:off x="1" y="-1"/>
            <a:ext cx="1233844" cy="6869459"/>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8" name="Rectángulo 17"/>
          <p:cNvSpPr/>
          <p:nvPr userDrawn="1"/>
        </p:nvSpPr>
        <p:spPr>
          <a:xfrm>
            <a:off x="-2" y="5698808"/>
            <a:ext cx="1233847" cy="2213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9" name="Rectángulo 18"/>
          <p:cNvSpPr/>
          <p:nvPr userDrawn="1"/>
        </p:nvSpPr>
        <p:spPr>
          <a:xfrm>
            <a:off x="-2" y="5920166"/>
            <a:ext cx="1233847" cy="949295"/>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2" name="Title 1"/>
          <p:cNvSpPr>
            <a:spLocks noGrp="1"/>
          </p:cNvSpPr>
          <p:nvPr>
            <p:ph type="title" hasCustomPrompt="1"/>
          </p:nvPr>
        </p:nvSpPr>
        <p:spPr>
          <a:xfrm rot="16200000">
            <a:off x="-2070893" y="2226192"/>
            <a:ext cx="5430816" cy="1225570"/>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pic>
        <p:nvPicPr>
          <p:cNvPr id="23" name="Imagen 2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27349" y="6045298"/>
            <a:ext cx="747382" cy="747382"/>
          </a:xfrm>
          <a:prstGeom prst="rect">
            <a:avLst/>
          </a:prstGeom>
        </p:spPr>
      </p:pic>
    </p:spTree>
    <p:extLst>
      <p:ext uri="{BB962C8B-B14F-4D97-AF65-F5344CB8AC3E}">
        <p14:creationId xmlns:p14="http://schemas.microsoft.com/office/powerpoint/2010/main" val="938911905"/>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s objetos con texto">
    <p:spTree>
      <p:nvGrpSpPr>
        <p:cNvPr id="1" name=""/>
        <p:cNvGrpSpPr/>
        <p:nvPr/>
      </p:nvGrpSpPr>
      <p:grpSpPr>
        <a:xfrm>
          <a:off x="0" y="0"/>
          <a:ext cx="0" cy="0"/>
          <a:chOff x="0" y="0"/>
          <a:chExt cx="0" cy="0"/>
        </a:xfrm>
      </p:grpSpPr>
      <p:sp>
        <p:nvSpPr>
          <p:cNvPr id="22"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3"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25"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26" name="Content Placeholder 2"/>
          <p:cNvSpPr>
            <a:spLocks noGrp="1"/>
          </p:cNvSpPr>
          <p:nvPr>
            <p:ph idx="1"/>
          </p:nvPr>
        </p:nvSpPr>
        <p:spPr>
          <a:xfrm>
            <a:off x="609607" y="1273341"/>
            <a:ext cx="4941583" cy="1604754"/>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100000"/>
              </a:lnSpc>
              <a:spcBef>
                <a:spcPts val="1800"/>
              </a:spcBef>
              <a:spcAft>
                <a:spcPts val="0"/>
              </a:spcAft>
              <a:buClr>
                <a:schemeClr val="accent1"/>
              </a:buClr>
              <a:buSzPct val="100000"/>
              <a:buFont typeface="Arial"/>
              <a:buNone/>
              <a:tabLst/>
              <a:defRPr/>
            </a:pPr>
            <a:r>
              <a:rPr lang="es-ES"/>
              <a:t>Haga clic para modificar los estilos de texto del patrón</a:t>
            </a:r>
          </a:p>
        </p:txBody>
      </p:sp>
      <p:sp>
        <p:nvSpPr>
          <p:cNvPr id="31" name="Rectángulo 30"/>
          <p:cNvSpPr/>
          <p:nvPr userDrawn="1"/>
        </p:nvSpPr>
        <p:spPr>
          <a:xfrm rot="5400000" flipV="1">
            <a:off x="3461385" y="3834516"/>
            <a:ext cx="5192311" cy="69964"/>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33" name="Content Placeholder 2"/>
          <p:cNvSpPr>
            <a:spLocks noGrp="1"/>
          </p:cNvSpPr>
          <p:nvPr>
            <p:ph idx="24"/>
          </p:nvPr>
        </p:nvSpPr>
        <p:spPr>
          <a:xfrm>
            <a:off x="6559910" y="4864904"/>
            <a:ext cx="4941583" cy="1604754"/>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100000"/>
              </a:lnSpc>
              <a:spcBef>
                <a:spcPts val="1800"/>
              </a:spcBef>
              <a:spcAft>
                <a:spcPts val="0"/>
              </a:spcAft>
              <a:buClr>
                <a:schemeClr val="accent1"/>
              </a:buClr>
              <a:buSzPct val="100000"/>
              <a:buFont typeface="Arial"/>
              <a:buNone/>
              <a:tabLst/>
              <a:defRPr/>
            </a:pPr>
            <a:r>
              <a:rPr lang="es-ES"/>
              <a:t>Haga clic para modificar los estilos de texto del patrón</a:t>
            </a:r>
          </a:p>
        </p:txBody>
      </p:sp>
      <p:sp>
        <p:nvSpPr>
          <p:cNvPr id="35" name="Vertical Text Placeholder 2"/>
          <p:cNvSpPr>
            <a:spLocks noGrp="1"/>
          </p:cNvSpPr>
          <p:nvPr>
            <p:ph type="body" orient="vert" idx="25"/>
          </p:nvPr>
        </p:nvSpPr>
        <p:spPr>
          <a:xfrm>
            <a:off x="609606" y="2997200"/>
            <a:ext cx="4941583" cy="3475530"/>
          </a:xfrm>
        </p:spPr>
        <p:txBody>
          <a:bodyPr vert="horz" numCol="1"/>
          <a:lstStyle>
            <a:lvl1pPr>
              <a:defRPr sz="1800" b="0" i="0">
                <a:solidFill>
                  <a:schemeClr val="tx2"/>
                </a:solidFill>
                <a:latin typeface="Helvetica" charset="0"/>
                <a:ea typeface="Helvetica" charset="0"/>
                <a:cs typeface="Helvetica" charset="0"/>
              </a:defRPr>
            </a:lvl1pPr>
            <a:lvl2pPr>
              <a:defRPr b="0" i="0">
                <a:solidFill>
                  <a:schemeClr val="tx2"/>
                </a:solidFill>
                <a:latin typeface="Helvetica" charset="0"/>
                <a:ea typeface="Helvetica" charset="0"/>
                <a:cs typeface="Helvetica" charset="0"/>
              </a:defRPr>
            </a:lvl2pPr>
            <a:lvl3pPr>
              <a:defRPr b="0" i="0">
                <a:solidFill>
                  <a:schemeClr val="tx2"/>
                </a:solidFill>
                <a:latin typeface="Helvetica" charset="0"/>
                <a:ea typeface="Helvetica" charset="0"/>
                <a:cs typeface="Helvetica" charset="0"/>
              </a:defRPr>
            </a:lvl3pPr>
            <a:lvl4pPr>
              <a:defRPr b="0" i="0">
                <a:solidFill>
                  <a:schemeClr val="tx2"/>
                </a:solidFill>
                <a:latin typeface="Helvetica" charset="0"/>
                <a:ea typeface="Helvetica" charset="0"/>
                <a:cs typeface="Helvetica" charset="0"/>
              </a:defRPr>
            </a:lvl4pPr>
            <a:lvl5pPr>
              <a:defRPr b="0" i="0">
                <a:solidFill>
                  <a:schemeClr val="tx2"/>
                </a:solidFill>
                <a:latin typeface="Helvetica" charset="0"/>
                <a:ea typeface="Helvetica" charset="0"/>
                <a:cs typeface="Helvetica"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a:p>
        </p:txBody>
      </p:sp>
      <p:sp>
        <p:nvSpPr>
          <p:cNvPr id="38" name="Vertical Text Placeholder 2"/>
          <p:cNvSpPr>
            <a:spLocks noGrp="1"/>
          </p:cNvSpPr>
          <p:nvPr>
            <p:ph type="body" orient="vert" idx="27"/>
          </p:nvPr>
        </p:nvSpPr>
        <p:spPr>
          <a:xfrm>
            <a:off x="6569553" y="1273341"/>
            <a:ext cx="4931939" cy="3475530"/>
          </a:xfrm>
        </p:spPr>
        <p:txBody>
          <a:bodyPr vert="horz" numCol="1"/>
          <a:lstStyle>
            <a:lvl1pPr>
              <a:defRPr sz="1800" b="0" i="0">
                <a:solidFill>
                  <a:schemeClr val="tx2"/>
                </a:solidFill>
                <a:latin typeface="Helvetica" charset="0"/>
                <a:ea typeface="Helvetica" charset="0"/>
                <a:cs typeface="Helvetica" charset="0"/>
              </a:defRPr>
            </a:lvl1pPr>
            <a:lvl2pPr>
              <a:defRPr b="0" i="0">
                <a:solidFill>
                  <a:schemeClr val="tx2"/>
                </a:solidFill>
                <a:latin typeface="Helvetica" charset="0"/>
                <a:ea typeface="Helvetica" charset="0"/>
                <a:cs typeface="Helvetica" charset="0"/>
              </a:defRPr>
            </a:lvl2pPr>
            <a:lvl3pPr>
              <a:defRPr b="0" i="0">
                <a:solidFill>
                  <a:schemeClr val="tx2"/>
                </a:solidFill>
                <a:latin typeface="Helvetica" charset="0"/>
                <a:ea typeface="Helvetica" charset="0"/>
                <a:cs typeface="Helvetica" charset="0"/>
              </a:defRPr>
            </a:lvl3pPr>
            <a:lvl4pPr>
              <a:defRPr b="0" i="0">
                <a:solidFill>
                  <a:schemeClr val="tx2"/>
                </a:solidFill>
                <a:latin typeface="Helvetica" charset="0"/>
                <a:ea typeface="Helvetica" charset="0"/>
                <a:cs typeface="Helvetica" charset="0"/>
              </a:defRPr>
            </a:lvl4pPr>
            <a:lvl5pPr>
              <a:defRPr b="0" i="0">
                <a:solidFill>
                  <a:schemeClr val="tx2"/>
                </a:solidFill>
                <a:latin typeface="Helvetica" charset="0"/>
                <a:ea typeface="Helvetica" charset="0"/>
                <a:cs typeface="Helvetica"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a:p>
        </p:txBody>
      </p:sp>
      <p:sp>
        <p:nvSpPr>
          <p:cNvPr id="17" name="Rectángulo 16"/>
          <p:cNvSpPr/>
          <p:nvPr userDrawn="1"/>
        </p:nvSpPr>
        <p:spPr>
          <a:xfrm>
            <a:off x="957259" y="3"/>
            <a:ext cx="10546700" cy="1048215"/>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8" name="Title 1"/>
          <p:cNvSpPr>
            <a:spLocks noGrp="1"/>
          </p:cNvSpPr>
          <p:nvPr>
            <p:ph type="title" hasCustomPrompt="1"/>
          </p:nvPr>
        </p:nvSpPr>
        <p:spPr>
          <a:xfrm>
            <a:off x="1673612" y="55759"/>
            <a:ext cx="9474200" cy="1048215"/>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sp>
        <p:nvSpPr>
          <p:cNvPr id="19" name="Rectángulo 18"/>
          <p:cNvSpPr/>
          <p:nvPr userDrawn="1"/>
        </p:nvSpPr>
        <p:spPr>
          <a:xfrm rot="5400000">
            <a:off x="102041" y="-112296"/>
            <a:ext cx="1055294" cy="1265727"/>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0" name="Rectángulo 19"/>
          <p:cNvSpPr/>
          <p:nvPr userDrawn="1"/>
        </p:nvSpPr>
        <p:spPr>
          <a:xfrm rot="5400000">
            <a:off x="886538" y="380078"/>
            <a:ext cx="1055294" cy="2951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pic>
        <p:nvPicPr>
          <p:cNvPr id="21" name="Imagen 2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47801" y="164944"/>
            <a:ext cx="747382" cy="7473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ítulo, imágenes y texto">
    <p:spTree>
      <p:nvGrpSpPr>
        <p:cNvPr id="1" name=""/>
        <p:cNvGrpSpPr/>
        <p:nvPr/>
      </p:nvGrpSpPr>
      <p:grpSpPr>
        <a:xfrm>
          <a:off x="0" y="0"/>
          <a:ext cx="0" cy="0"/>
          <a:chOff x="0" y="0"/>
          <a:chExt cx="0" cy="0"/>
        </a:xfrm>
      </p:grpSpPr>
      <p:sp>
        <p:nvSpPr>
          <p:cNvPr id="6" name="Rectángulo 5"/>
          <p:cNvSpPr/>
          <p:nvPr userDrawn="1"/>
        </p:nvSpPr>
        <p:spPr>
          <a:xfrm>
            <a:off x="236255" y="3533778"/>
            <a:ext cx="3982565" cy="2571901"/>
          </a:xfrm>
          <a:prstGeom prst="rect">
            <a:avLst/>
          </a:prstGeom>
          <a:solidFill>
            <a:schemeClr val="bg2"/>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7"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15" name="Picture Placeholder 8"/>
          <p:cNvSpPr>
            <a:spLocks noGrp="1"/>
          </p:cNvSpPr>
          <p:nvPr>
            <p:ph type="pic" sz="quarter" idx="17"/>
          </p:nvPr>
        </p:nvSpPr>
        <p:spPr>
          <a:xfrm>
            <a:off x="277866" y="3573607"/>
            <a:ext cx="3873588" cy="2479954"/>
          </a:xfrm>
        </p:spPr>
        <p:txBody>
          <a:bodyPr/>
          <a:lstStyle>
            <a:lvl1pPr>
              <a:buNone/>
              <a:defRPr/>
            </a:lvl1pPr>
          </a:lstStyle>
          <a:p>
            <a:r>
              <a:rPr lang="es-ES"/>
              <a:t>Haga clic en el icono para agregar una imagen</a:t>
            </a:r>
            <a:endParaRPr dirty="0"/>
          </a:p>
        </p:txBody>
      </p:sp>
      <p:sp>
        <p:nvSpPr>
          <p:cNvPr id="16" name="Rectángulo 15"/>
          <p:cNvSpPr/>
          <p:nvPr userDrawn="1"/>
        </p:nvSpPr>
        <p:spPr>
          <a:xfrm>
            <a:off x="4384700" y="3533778"/>
            <a:ext cx="3982565" cy="2571901"/>
          </a:xfrm>
          <a:prstGeom prst="rect">
            <a:avLst/>
          </a:prstGeom>
          <a:solidFill>
            <a:schemeClr val="bg2"/>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7" name="Picture Placeholder 8"/>
          <p:cNvSpPr>
            <a:spLocks noGrp="1"/>
          </p:cNvSpPr>
          <p:nvPr>
            <p:ph type="pic" sz="quarter" idx="18"/>
          </p:nvPr>
        </p:nvSpPr>
        <p:spPr>
          <a:xfrm>
            <a:off x="4426311" y="3573607"/>
            <a:ext cx="3873588" cy="2479954"/>
          </a:xfrm>
        </p:spPr>
        <p:txBody>
          <a:bodyPr/>
          <a:lstStyle>
            <a:lvl1pPr>
              <a:buNone/>
              <a:defRPr/>
            </a:lvl1pPr>
          </a:lstStyle>
          <a:p>
            <a:r>
              <a:rPr lang="es-ES"/>
              <a:t>Haga clic en el icono para agregar una imagen</a:t>
            </a:r>
            <a:endParaRPr dirty="0"/>
          </a:p>
        </p:txBody>
      </p:sp>
      <p:sp>
        <p:nvSpPr>
          <p:cNvPr id="18" name="Rectángulo 17"/>
          <p:cNvSpPr/>
          <p:nvPr userDrawn="1"/>
        </p:nvSpPr>
        <p:spPr>
          <a:xfrm>
            <a:off x="8570813" y="1204774"/>
            <a:ext cx="2985943" cy="4900902"/>
          </a:xfrm>
          <a:prstGeom prst="rect">
            <a:avLst/>
          </a:prstGeom>
          <a:solidFill>
            <a:schemeClr val="bg2"/>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9" name="Picture Placeholder 8"/>
          <p:cNvSpPr>
            <a:spLocks noGrp="1"/>
          </p:cNvSpPr>
          <p:nvPr>
            <p:ph type="pic" sz="quarter" idx="19"/>
          </p:nvPr>
        </p:nvSpPr>
        <p:spPr>
          <a:xfrm>
            <a:off x="8652045" y="1264358"/>
            <a:ext cx="2780631" cy="4789205"/>
          </a:xfrm>
        </p:spPr>
        <p:txBody>
          <a:bodyPr/>
          <a:lstStyle>
            <a:lvl1pPr>
              <a:buNone/>
              <a:defRPr/>
            </a:lvl1pPr>
          </a:lstStyle>
          <a:p>
            <a:r>
              <a:rPr lang="es-ES"/>
              <a:t>Haga clic en el icono para agregar una imagen</a:t>
            </a:r>
            <a:endParaRPr dirty="0"/>
          </a:p>
        </p:txBody>
      </p:sp>
      <p:sp>
        <p:nvSpPr>
          <p:cNvPr id="37"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26" name="Vertical Text Placeholder 2"/>
          <p:cNvSpPr>
            <a:spLocks noGrp="1"/>
          </p:cNvSpPr>
          <p:nvPr>
            <p:ph type="body" orient="vert" idx="22"/>
          </p:nvPr>
        </p:nvSpPr>
        <p:spPr>
          <a:xfrm>
            <a:off x="249750" y="1204323"/>
            <a:ext cx="8142708" cy="2221782"/>
          </a:xfrm>
        </p:spPr>
        <p:txBody>
          <a:bodyPr vert="horz"/>
          <a:lstStyle>
            <a:lvl1pPr>
              <a:defRPr sz="1800" b="0" i="0">
                <a:solidFill>
                  <a:schemeClr val="tx2"/>
                </a:solidFill>
                <a:latin typeface="Helvetica" charset="0"/>
                <a:ea typeface="Helvetica" charset="0"/>
                <a:cs typeface="Helvetica" charset="0"/>
              </a:defRPr>
            </a:lvl1pPr>
            <a:lvl2pPr>
              <a:defRPr b="0" i="0">
                <a:solidFill>
                  <a:schemeClr val="tx2"/>
                </a:solidFill>
                <a:latin typeface="Helvetica" charset="0"/>
                <a:ea typeface="Helvetica" charset="0"/>
                <a:cs typeface="Helvetica" charset="0"/>
              </a:defRPr>
            </a:lvl2pPr>
            <a:lvl3pPr>
              <a:defRPr b="0" i="0">
                <a:solidFill>
                  <a:schemeClr val="tx2"/>
                </a:solidFill>
                <a:latin typeface="Helvetica" charset="0"/>
                <a:ea typeface="Helvetica" charset="0"/>
                <a:cs typeface="Helvetica" charset="0"/>
              </a:defRPr>
            </a:lvl3pPr>
            <a:lvl4pPr>
              <a:defRPr b="0" i="0">
                <a:solidFill>
                  <a:schemeClr val="tx2"/>
                </a:solidFill>
                <a:latin typeface="Helvetica" charset="0"/>
                <a:ea typeface="Helvetica" charset="0"/>
                <a:cs typeface="Helvetica" charset="0"/>
              </a:defRPr>
            </a:lvl4pPr>
            <a:lvl5pPr>
              <a:defRPr b="0" i="0">
                <a:solidFill>
                  <a:schemeClr val="tx2"/>
                </a:solidFill>
                <a:latin typeface="Helvetica" charset="0"/>
                <a:ea typeface="Helvetica" charset="0"/>
                <a:cs typeface="Helvetica"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a:p>
        </p:txBody>
      </p:sp>
      <p:sp>
        <p:nvSpPr>
          <p:cNvPr id="23" name="Rectángulo 22"/>
          <p:cNvSpPr/>
          <p:nvPr userDrawn="1"/>
        </p:nvSpPr>
        <p:spPr>
          <a:xfrm>
            <a:off x="957259" y="3"/>
            <a:ext cx="10546700" cy="1048215"/>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7" name="Title 1"/>
          <p:cNvSpPr>
            <a:spLocks noGrp="1"/>
          </p:cNvSpPr>
          <p:nvPr>
            <p:ph type="title" hasCustomPrompt="1"/>
          </p:nvPr>
        </p:nvSpPr>
        <p:spPr>
          <a:xfrm>
            <a:off x="1673612" y="55759"/>
            <a:ext cx="9474200" cy="1048215"/>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sp>
        <p:nvSpPr>
          <p:cNvPr id="28" name="Rectángulo 27"/>
          <p:cNvSpPr/>
          <p:nvPr userDrawn="1"/>
        </p:nvSpPr>
        <p:spPr>
          <a:xfrm rot="5400000">
            <a:off x="102041" y="-112296"/>
            <a:ext cx="1055294" cy="1265727"/>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9" name="Rectángulo 28"/>
          <p:cNvSpPr/>
          <p:nvPr userDrawn="1"/>
        </p:nvSpPr>
        <p:spPr>
          <a:xfrm rot="5400000">
            <a:off x="886538" y="380078"/>
            <a:ext cx="1055294" cy="2951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pic>
        <p:nvPicPr>
          <p:cNvPr id="30" name="Imagen 2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47801" y="164944"/>
            <a:ext cx="747382" cy="747382"/>
          </a:xfrm>
          <a:prstGeom prst="rect">
            <a:avLst/>
          </a:prstGeom>
        </p:spPr>
      </p:pic>
    </p:spTree>
    <p:extLst>
      <p:ext uri="{BB962C8B-B14F-4D97-AF65-F5344CB8AC3E}">
        <p14:creationId xmlns:p14="http://schemas.microsoft.com/office/powerpoint/2010/main" val="1062055238"/>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 y tres imágenes">
    <p:spTree>
      <p:nvGrpSpPr>
        <p:cNvPr id="1" name=""/>
        <p:cNvGrpSpPr/>
        <p:nvPr/>
      </p:nvGrpSpPr>
      <p:grpSpPr>
        <a:xfrm>
          <a:off x="0" y="0"/>
          <a:ext cx="0" cy="0"/>
          <a:chOff x="0" y="0"/>
          <a:chExt cx="0" cy="0"/>
        </a:xfrm>
      </p:grpSpPr>
      <p:sp>
        <p:nvSpPr>
          <p:cNvPr id="35"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36"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43" name="Rectángulo 42"/>
          <p:cNvSpPr/>
          <p:nvPr userDrawn="1"/>
        </p:nvSpPr>
        <p:spPr>
          <a:xfrm>
            <a:off x="492977" y="3932458"/>
            <a:ext cx="11061339" cy="2332249"/>
          </a:xfrm>
          <a:prstGeom prst="rect">
            <a:avLst/>
          </a:prstGeom>
          <a:solidFill>
            <a:schemeClr val="bg2"/>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44" name="Picture Placeholder 8"/>
          <p:cNvSpPr>
            <a:spLocks noGrp="1"/>
          </p:cNvSpPr>
          <p:nvPr>
            <p:ph type="pic" sz="quarter" idx="19"/>
          </p:nvPr>
        </p:nvSpPr>
        <p:spPr>
          <a:xfrm>
            <a:off x="603902" y="4059036"/>
            <a:ext cx="3490447" cy="2112822"/>
          </a:xfrm>
        </p:spPr>
        <p:txBody>
          <a:bodyPr/>
          <a:lstStyle>
            <a:lvl1pPr>
              <a:buNone/>
              <a:defRPr/>
            </a:lvl1pPr>
          </a:lstStyle>
          <a:p>
            <a:r>
              <a:rPr lang="es-ES"/>
              <a:t>Haga clic en el icono para agregar una imagen</a:t>
            </a:r>
            <a:endParaRPr dirty="0"/>
          </a:p>
        </p:txBody>
      </p:sp>
      <p:sp>
        <p:nvSpPr>
          <p:cNvPr id="48"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52" name="Picture Placeholder 8"/>
          <p:cNvSpPr>
            <a:spLocks noGrp="1"/>
          </p:cNvSpPr>
          <p:nvPr>
            <p:ph type="pic" sz="quarter" idx="23"/>
          </p:nvPr>
        </p:nvSpPr>
        <p:spPr>
          <a:xfrm>
            <a:off x="4259597" y="4036450"/>
            <a:ext cx="3490447" cy="2112822"/>
          </a:xfrm>
        </p:spPr>
        <p:txBody>
          <a:bodyPr/>
          <a:lstStyle>
            <a:lvl1pPr>
              <a:buNone/>
              <a:defRPr/>
            </a:lvl1pPr>
          </a:lstStyle>
          <a:p>
            <a:r>
              <a:rPr lang="es-ES"/>
              <a:t>Haga clic en el icono para agregar una imagen</a:t>
            </a:r>
            <a:endParaRPr dirty="0"/>
          </a:p>
        </p:txBody>
      </p:sp>
      <p:sp>
        <p:nvSpPr>
          <p:cNvPr id="53" name="Picture Placeholder 8"/>
          <p:cNvSpPr>
            <a:spLocks noGrp="1"/>
          </p:cNvSpPr>
          <p:nvPr>
            <p:ph type="pic" sz="quarter" idx="24"/>
          </p:nvPr>
        </p:nvSpPr>
        <p:spPr>
          <a:xfrm>
            <a:off x="7918418" y="4036450"/>
            <a:ext cx="3490447" cy="2112822"/>
          </a:xfrm>
        </p:spPr>
        <p:txBody>
          <a:bodyPr/>
          <a:lstStyle>
            <a:lvl1pPr>
              <a:buNone/>
              <a:defRPr/>
            </a:lvl1pPr>
          </a:lstStyle>
          <a:p>
            <a:r>
              <a:rPr lang="es-ES"/>
              <a:t>Haga clic en el icono para agregar una imagen</a:t>
            </a:r>
            <a:endParaRPr dirty="0"/>
          </a:p>
        </p:txBody>
      </p:sp>
      <p:sp>
        <p:nvSpPr>
          <p:cNvPr id="55" name="Rectángulo 54"/>
          <p:cNvSpPr/>
          <p:nvPr userDrawn="1"/>
        </p:nvSpPr>
        <p:spPr>
          <a:xfrm>
            <a:off x="492978" y="3788668"/>
            <a:ext cx="5592236" cy="50941"/>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3" name="Vertical Text Placeholder 2"/>
          <p:cNvSpPr>
            <a:spLocks noGrp="1"/>
          </p:cNvSpPr>
          <p:nvPr>
            <p:ph type="body" orient="vert" idx="25"/>
          </p:nvPr>
        </p:nvSpPr>
        <p:spPr>
          <a:xfrm>
            <a:off x="492977" y="1365873"/>
            <a:ext cx="11023683" cy="2329951"/>
          </a:xfrm>
        </p:spPr>
        <p:txBody>
          <a:bodyPr vert="horz"/>
          <a:lstStyle>
            <a:lvl1pPr>
              <a:defRPr sz="1800" b="0" i="0">
                <a:solidFill>
                  <a:schemeClr val="tx2"/>
                </a:solidFill>
                <a:latin typeface="Helvetica" charset="0"/>
                <a:ea typeface="Helvetica" charset="0"/>
                <a:cs typeface="Helvetica" charset="0"/>
              </a:defRPr>
            </a:lvl1pPr>
            <a:lvl2pPr>
              <a:defRPr b="0" i="0">
                <a:solidFill>
                  <a:schemeClr val="tx2"/>
                </a:solidFill>
                <a:latin typeface="Helvetica" charset="0"/>
                <a:ea typeface="Helvetica" charset="0"/>
                <a:cs typeface="Helvetica" charset="0"/>
              </a:defRPr>
            </a:lvl2pPr>
            <a:lvl3pPr>
              <a:defRPr b="0" i="0">
                <a:solidFill>
                  <a:schemeClr val="tx2"/>
                </a:solidFill>
                <a:latin typeface="Helvetica" charset="0"/>
                <a:ea typeface="Helvetica" charset="0"/>
                <a:cs typeface="Helvetica" charset="0"/>
              </a:defRPr>
            </a:lvl3pPr>
            <a:lvl4pPr>
              <a:defRPr b="0" i="0">
                <a:solidFill>
                  <a:schemeClr val="tx2"/>
                </a:solidFill>
                <a:latin typeface="Helvetica" charset="0"/>
                <a:ea typeface="Helvetica" charset="0"/>
                <a:cs typeface="Helvetica" charset="0"/>
              </a:defRPr>
            </a:lvl4pPr>
            <a:lvl5pPr>
              <a:defRPr b="0" i="0">
                <a:solidFill>
                  <a:schemeClr val="tx2"/>
                </a:solidFill>
                <a:latin typeface="Helvetica" charset="0"/>
                <a:ea typeface="Helvetica" charset="0"/>
                <a:cs typeface="Helvetica"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a:p>
        </p:txBody>
      </p:sp>
      <p:sp>
        <p:nvSpPr>
          <p:cNvPr id="20" name="Rectángulo 19"/>
          <p:cNvSpPr/>
          <p:nvPr userDrawn="1"/>
        </p:nvSpPr>
        <p:spPr>
          <a:xfrm>
            <a:off x="957259" y="3"/>
            <a:ext cx="10546700" cy="1048215"/>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2" name="Title 1"/>
          <p:cNvSpPr>
            <a:spLocks noGrp="1"/>
          </p:cNvSpPr>
          <p:nvPr>
            <p:ph type="title" hasCustomPrompt="1"/>
          </p:nvPr>
        </p:nvSpPr>
        <p:spPr>
          <a:xfrm>
            <a:off x="1673612" y="55759"/>
            <a:ext cx="9474200" cy="1048215"/>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sp>
        <p:nvSpPr>
          <p:cNvPr id="24" name="Rectángulo 23"/>
          <p:cNvSpPr/>
          <p:nvPr userDrawn="1"/>
        </p:nvSpPr>
        <p:spPr>
          <a:xfrm rot="5400000">
            <a:off x="102041" y="-112296"/>
            <a:ext cx="1055294" cy="1265727"/>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5" name="Rectángulo 24"/>
          <p:cNvSpPr/>
          <p:nvPr userDrawn="1"/>
        </p:nvSpPr>
        <p:spPr>
          <a:xfrm rot="5400000">
            <a:off x="886538" y="380078"/>
            <a:ext cx="1055294" cy="2951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pic>
        <p:nvPicPr>
          <p:cNvPr id="26" name="Imagen 2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47801" y="164944"/>
            <a:ext cx="747382" cy="7473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volución, Tres objetos">
    <p:spTree>
      <p:nvGrpSpPr>
        <p:cNvPr id="1" name=""/>
        <p:cNvGrpSpPr/>
        <p:nvPr/>
      </p:nvGrpSpPr>
      <p:grpSpPr>
        <a:xfrm>
          <a:off x="0" y="0"/>
          <a:ext cx="0" cy="0"/>
          <a:chOff x="0" y="0"/>
          <a:chExt cx="0" cy="0"/>
        </a:xfrm>
      </p:grpSpPr>
      <p:sp>
        <p:nvSpPr>
          <p:cNvPr id="17"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20"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23" name="Content Placeholder 2"/>
          <p:cNvSpPr>
            <a:spLocks noGrp="1"/>
          </p:cNvSpPr>
          <p:nvPr>
            <p:ph idx="1"/>
          </p:nvPr>
        </p:nvSpPr>
        <p:spPr>
          <a:xfrm>
            <a:off x="393316" y="2525080"/>
            <a:ext cx="3164355" cy="338104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100000"/>
              </a:lnSpc>
              <a:spcBef>
                <a:spcPts val="1800"/>
              </a:spcBef>
              <a:spcAft>
                <a:spcPts val="0"/>
              </a:spcAft>
              <a:buClr>
                <a:schemeClr val="accent1"/>
              </a:buClr>
              <a:buSzPct val="100000"/>
              <a:buFont typeface="Arial"/>
              <a:buNone/>
              <a:tabLst/>
              <a:defRPr/>
            </a:pPr>
            <a:r>
              <a:rPr lang="es-ES"/>
              <a:t>Haga clic para modificar los estilos de texto del patrón</a:t>
            </a:r>
          </a:p>
        </p:txBody>
      </p:sp>
      <p:sp>
        <p:nvSpPr>
          <p:cNvPr id="26" name="Content Placeholder 2"/>
          <p:cNvSpPr>
            <a:spLocks noGrp="1"/>
          </p:cNvSpPr>
          <p:nvPr>
            <p:ph idx="23"/>
          </p:nvPr>
        </p:nvSpPr>
        <p:spPr>
          <a:xfrm>
            <a:off x="4372809" y="2525080"/>
            <a:ext cx="3164355" cy="338104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100000"/>
              </a:lnSpc>
              <a:spcBef>
                <a:spcPts val="1800"/>
              </a:spcBef>
              <a:spcAft>
                <a:spcPts val="0"/>
              </a:spcAft>
              <a:buClr>
                <a:schemeClr val="accent1"/>
              </a:buClr>
              <a:buSzPct val="100000"/>
              <a:buFont typeface="Arial"/>
              <a:buNone/>
              <a:tabLst/>
              <a:defRPr/>
            </a:pPr>
            <a:r>
              <a:rPr lang="es-ES"/>
              <a:t>Haga clic para modificar los estilos de texto del patrón</a:t>
            </a:r>
          </a:p>
        </p:txBody>
      </p:sp>
      <p:sp>
        <p:nvSpPr>
          <p:cNvPr id="27" name="Content Placeholder 2"/>
          <p:cNvSpPr>
            <a:spLocks noGrp="1"/>
          </p:cNvSpPr>
          <p:nvPr>
            <p:ph idx="24"/>
          </p:nvPr>
        </p:nvSpPr>
        <p:spPr>
          <a:xfrm>
            <a:off x="8352305" y="2525080"/>
            <a:ext cx="3164355" cy="338104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100000"/>
              </a:lnSpc>
              <a:spcBef>
                <a:spcPts val="1800"/>
              </a:spcBef>
              <a:spcAft>
                <a:spcPts val="0"/>
              </a:spcAft>
              <a:buClr>
                <a:schemeClr val="accent1"/>
              </a:buClr>
              <a:buSzPct val="100000"/>
              <a:buFont typeface="Arial"/>
              <a:buNone/>
              <a:tabLst/>
              <a:defRPr/>
            </a:pPr>
            <a:r>
              <a:rPr lang="es-ES"/>
              <a:t>Haga clic para modificar los estilos de texto del patrón</a:t>
            </a:r>
          </a:p>
        </p:txBody>
      </p:sp>
      <p:sp>
        <p:nvSpPr>
          <p:cNvPr id="5" name="Flecha derecha 4"/>
          <p:cNvSpPr/>
          <p:nvPr userDrawn="1"/>
        </p:nvSpPr>
        <p:spPr>
          <a:xfrm rot="19800000">
            <a:off x="3598940" y="3620856"/>
            <a:ext cx="732609" cy="272161"/>
          </a:xfrm>
          <a:prstGeom prst="rightArrow">
            <a:avLst/>
          </a:prstGeom>
          <a:solidFill>
            <a:srgbClr val="CB0017"/>
          </a:solidFill>
          <a:effectLst>
            <a:innerShdw dist="38100" dir="5400000">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8" name="Flecha derecha 27"/>
          <p:cNvSpPr/>
          <p:nvPr userDrawn="1"/>
        </p:nvSpPr>
        <p:spPr>
          <a:xfrm rot="1800000">
            <a:off x="7637956" y="3621862"/>
            <a:ext cx="732609" cy="272161"/>
          </a:xfrm>
          <a:prstGeom prst="rightArrow">
            <a:avLst/>
          </a:prstGeom>
          <a:solidFill>
            <a:srgbClr val="CB0017"/>
          </a:solidFill>
          <a:effectLst>
            <a:innerShdw dist="38100" dir="5400000">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31" name="Vertical Text Placeholder 2"/>
          <p:cNvSpPr>
            <a:spLocks noGrp="1"/>
          </p:cNvSpPr>
          <p:nvPr>
            <p:ph type="body" orient="vert" idx="25"/>
          </p:nvPr>
        </p:nvSpPr>
        <p:spPr>
          <a:xfrm>
            <a:off x="1439337" y="1251653"/>
            <a:ext cx="10077323" cy="1164976"/>
          </a:xfrm>
        </p:spPr>
        <p:txBody>
          <a:bodyPr vert="horz"/>
          <a:lstStyle>
            <a:lvl1pPr>
              <a:defRPr sz="1800" b="0" i="0">
                <a:solidFill>
                  <a:schemeClr val="tx2"/>
                </a:solidFill>
                <a:latin typeface="Helvetica" charset="0"/>
                <a:ea typeface="Helvetica" charset="0"/>
                <a:cs typeface="Helvetica" charset="0"/>
              </a:defRPr>
            </a:lvl1pPr>
            <a:lvl2pPr>
              <a:defRPr b="0" i="0">
                <a:solidFill>
                  <a:schemeClr val="tx2"/>
                </a:solidFill>
                <a:latin typeface="Helvetica" charset="0"/>
                <a:ea typeface="Helvetica" charset="0"/>
                <a:cs typeface="Helvetica" charset="0"/>
              </a:defRPr>
            </a:lvl2pPr>
            <a:lvl3pPr>
              <a:defRPr b="0" i="0">
                <a:solidFill>
                  <a:schemeClr val="tx2"/>
                </a:solidFill>
                <a:latin typeface="Helvetica" charset="0"/>
                <a:ea typeface="Helvetica" charset="0"/>
                <a:cs typeface="Helvetica" charset="0"/>
              </a:defRPr>
            </a:lvl3pPr>
            <a:lvl4pPr>
              <a:defRPr b="0" i="0">
                <a:solidFill>
                  <a:schemeClr val="tx2"/>
                </a:solidFill>
                <a:latin typeface="Helvetica" charset="0"/>
                <a:ea typeface="Helvetica" charset="0"/>
                <a:cs typeface="Helvetica" charset="0"/>
              </a:defRPr>
            </a:lvl4pPr>
            <a:lvl5pPr>
              <a:defRPr b="0" i="0">
                <a:solidFill>
                  <a:schemeClr val="tx2"/>
                </a:solidFill>
                <a:latin typeface="Helvetica" charset="0"/>
                <a:ea typeface="Helvetica" charset="0"/>
                <a:cs typeface="Helvetica" charset="0"/>
              </a:defRPr>
            </a:lvl5pPr>
          </a:lstStyle>
          <a:p>
            <a:pPr lvl="0"/>
            <a:r>
              <a:rPr lang="es-ES"/>
              <a:t>Haga clic para modificar los estilos de texto del patrón</a:t>
            </a:r>
          </a:p>
          <a:p>
            <a:pPr lvl="1"/>
            <a:r>
              <a:rPr lang="es-ES"/>
              <a:t>Segundo nivel</a:t>
            </a:r>
          </a:p>
          <a:p>
            <a:pPr lvl="2"/>
            <a:r>
              <a:rPr lang="es-ES"/>
              <a:t>Tercer nivel</a:t>
            </a:r>
          </a:p>
        </p:txBody>
      </p:sp>
      <p:sp>
        <p:nvSpPr>
          <p:cNvPr id="19" name="Rectángulo 18"/>
          <p:cNvSpPr/>
          <p:nvPr userDrawn="1"/>
        </p:nvSpPr>
        <p:spPr>
          <a:xfrm>
            <a:off x="957259" y="3"/>
            <a:ext cx="10546700" cy="1048215"/>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5" name="Title 1"/>
          <p:cNvSpPr>
            <a:spLocks noGrp="1"/>
          </p:cNvSpPr>
          <p:nvPr>
            <p:ph type="title" hasCustomPrompt="1"/>
          </p:nvPr>
        </p:nvSpPr>
        <p:spPr>
          <a:xfrm>
            <a:off x="1673612" y="55759"/>
            <a:ext cx="9474200" cy="1048215"/>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sp>
        <p:nvSpPr>
          <p:cNvPr id="30" name="Rectángulo 29"/>
          <p:cNvSpPr/>
          <p:nvPr userDrawn="1"/>
        </p:nvSpPr>
        <p:spPr>
          <a:xfrm rot="5400000">
            <a:off x="102041" y="-112296"/>
            <a:ext cx="1055294" cy="1265727"/>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32" name="Rectángulo 31"/>
          <p:cNvSpPr/>
          <p:nvPr userDrawn="1"/>
        </p:nvSpPr>
        <p:spPr>
          <a:xfrm rot="5400000">
            <a:off x="886538" y="380078"/>
            <a:ext cx="1055294" cy="2951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pic>
        <p:nvPicPr>
          <p:cNvPr id="33" name="Imagen 3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47801" y="164944"/>
            <a:ext cx="747382" cy="7473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atro imágenes">
    <p:spTree>
      <p:nvGrpSpPr>
        <p:cNvPr id="1" name=""/>
        <p:cNvGrpSpPr/>
        <p:nvPr/>
      </p:nvGrpSpPr>
      <p:grpSpPr>
        <a:xfrm>
          <a:off x="0" y="0"/>
          <a:ext cx="0" cy="0"/>
          <a:chOff x="0" y="0"/>
          <a:chExt cx="0" cy="0"/>
        </a:xfrm>
      </p:grpSpPr>
      <p:sp>
        <p:nvSpPr>
          <p:cNvPr id="17"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ángulo 17"/>
          <p:cNvSpPr/>
          <p:nvPr userDrawn="1"/>
        </p:nvSpPr>
        <p:spPr>
          <a:xfrm>
            <a:off x="1778451" y="561155"/>
            <a:ext cx="4568936" cy="2419019"/>
          </a:xfrm>
          <a:prstGeom prst="rect">
            <a:avLst/>
          </a:prstGeom>
          <a:solidFill>
            <a:schemeClr val="bg2"/>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9" name="Picture Placeholder 8"/>
          <p:cNvSpPr>
            <a:spLocks noGrp="1"/>
          </p:cNvSpPr>
          <p:nvPr>
            <p:ph type="pic" sz="quarter" idx="17"/>
          </p:nvPr>
        </p:nvSpPr>
        <p:spPr>
          <a:xfrm>
            <a:off x="1924558" y="658586"/>
            <a:ext cx="4286644" cy="2217294"/>
          </a:xfrm>
        </p:spPr>
        <p:txBody>
          <a:bodyPr/>
          <a:lstStyle>
            <a:lvl1pPr>
              <a:buNone/>
              <a:defRPr/>
            </a:lvl1pPr>
          </a:lstStyle>
          <a:p>
            <a:r>
              <a:rPr lang="es-ES"/>
              <a:t>Haga clic en el icono para agregar una imagen</a:t>
            </a:r>
            <a:endParaRPr dirty="0"/>
          </a:p>
        </p:txBody>
      </p:sp>
      <p:sp>
        <p:nvSpPr>
          <p:cNvPr id="20" name="Rectángulo 19"/>
          <p:cNvSpPr/>
          <p:nvPr userDrawn="1"/>
        </p:nvSpPr>
        <p:spPr>
          <a:xfrm rot="5400000" flipV="1">
            <a:off x="5764917" y="5062384"/>
            <a:ext cx="1686217" cy="60959"/>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1" name="Rectángulo 20"/>
          <p:cNvSpPr/>
          <p:nvPr userDrawn="1"/>
        </p:nvSpPr>
        <p:spPr>
          <a:xfrm rot="5400000" flipV="1">
            <a:off x="5764917" y="1775002"/>
            <a:ext cx="1686217" cy="60959"/>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2" name="Rectángulo 21"/>
          <p:cNvSpPr/>
          <p:nvPr userDrawn="1"/>
        </p:nvSpPr>
        <p:spPr>
          <a:xfrm rot="10800000" flipV="1">
            <a:off x="3040726" y="3512111"/>
            <a:ext cx="2234396" cy="45719"/>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3" name="Rectángulo 22"/>
          <p:cNvSpPr/>
          <p:nvPr userDrawn="1"/>
        </p:nvSpPr>
        <p:spPr>
          <a:xfrm rot="10800000" flipV="1">
            <a:off x="8039102" y="3512111"/>
            <a:ext cx="2234396" cy="45719"/>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4" name="Text Placeholder 2"/>
          <p:cNvSpPr>
            <a:spLocks noGrp="1"/>
          </p:cNvSpPr>
          <p:nvPr>
            <p:ph type="body" idx="14" hasCustomPrompt="1"/>
          </p:nvPr>
        </p:nvSpPr>
        <p:spPr>
          <a:xfrm>
            <a:off x="1778452" y="2992030"/>
            <a:ext cx="4394699" cy="520120"/>
          </a:xfrm>
        </p:spPr>
        <p:txBody>
          <a:bodyPr anchor="t" anchorCtr="0">
            <a:normAutofit/>
          </a:bodyPr>
          <a:lstStyle>
            <a:lvl1pPr marL="0" indent="0" algn="l">
              <a:spcBef>
                <a:spcPts val="0"/>
              </a:spcBef>
              <a:buNone/>
              <a:defRPr sz="1400" b="0" i="0">
                <a:solidFill>
                  <a:schemeClr val="tx1">
                    <a:lumMod val="50000"/>
                    <a:lumOff val="50000"/>
                  </a:schemeClr>
                </a:solidFill>
                <a:latin typeface="Helvetica" charset="0"/>
                <a:ea typeface="Helvetica" charset="0"/>
                <a:cs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Pie de Foto / Texto</a:t>
            </a:r>
          </a:p>
        </p:txBody>
      </p:sp>
      <p:sp>
        <p:nvSpPr>
          <p:cNvPr id="25" name="Rectángulo 24"/>
          <p:cNvSpPr/>
          <p:nvPr userDrawn="1"/>
        </p:nvSpPr>
        <p:spPr>
          <a:xfrm>
            <a:off x="6864885" y="556815"/>
            <a:ext cx="4568936" cy="2419019"/>
          </a:xfrm>
          <a:prstGeom prst="rect">
            <a:avLst/>
          </a:prstGeom>
          <a:solidFill>
            <a:schemeClr val="bg2"/>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6" name="Picture Placeholder 8"/>
          <p:cNvSpPr>
            <a:spLocks noGrp="1"/>
          </p:cNvSpPr>
          <p:nvPr>
            <p:ph type="pic" sz="quarter" idx="21"/>
          </p:nvPr>
        </p:nvSpPr>
        <p:spPr>
          <a:xfrm>
            <a:off x="7010991" y="654243"/>
            <a:ext cx="4286644" cy="2217294"/>
          </a:xfrm>
        </p:spPr>
        <p:txBody>
          <a:bodyPr/>
          <a:lstStyle>
            <a:lvl1pPr>
              <a:buNone/>
              <a:defRPr/>
            </a:lvl1pPr>
          </a:lstStyle>
          <a:p>
            <a:r>
              <a:rPr lang="es-ES"/>
              <a:t>Haga clic en el icono para agregar una imagen</a:t>
            </a:r>
            <a:endParaRPr dirty="0"/>
          </a:p>
        </p:txBody>
      </p:sp>
      <p:sp>
        <p:nvSpPr>
          <p:cNvPr id="27" name="Rectángulo 26"/>
          <p:cNvSpPr/>
          <p:nvPr userDrawn="1"/>
        </p:nvSpPr>
        <p:spPr>
          <a:xfrm>
            <a:off x="6864885" y="3651214"/>
            <a:ext cx="4568936" cy="2419019"/>
          </a:xfrm>
          <a:prstGeom prst="rect">
            <a:avLst/>
          </a:prstGeom>
          <a:solidFill>
            <a:schemeClr val="bg2"/>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8" name="Picture Placeholder 8"/>
          <p:cNvSpPr>
            <a:spLocks noGrp="1"/>
          </p:cNvSpPr>
          <p:nvPr>
            <p:ph type="pic" sz="quarter" idx="22"/>
          </p:nvPr>
        </p:nvSpPr>
        <p:spPr>
          <a:xfrm>
            <a:off x="7010991" y="3748642"/>
            <a:ext cx="4286644" cy="2217294"/>
          </a:xfrm>
        </p:spPr>
        <p:txBody>
          <a:bodyPr/>
          <a:lstStyle>
            <a:lvl1pPr>
              <a:buNone/>
              <a:defRPr/>
            </a:lvl1pPr>
          </a:lstStyle>
          <a:p>
            <a:r>
              <a:rPr lang="es-ES"/>
              <a:t>Haga clic en el icono para agregar una imagen</a:t>
            </a:r>
            <a:endParaRPr dirty="0"/>
          </a:p>
        </p:txBody>
      </p:sp>
      <p:sp>
        <p:nvSpPr>
          <p:cNvPr id="29" name="Rectángulo 28"/>
          <p:cNvSpPr/>
          <p:nvPr userDrawn="1"/>
        </p:nvSpPr>
        <p:spPr>
          <a:xfrm>
            <a:off x="1778451" y="3671693"/>
            <a:ext cx="4568936" cy="2419019"/>
          </a:xfrm>
          <a:prstGeom prst="rect">
            <a:avLst/>
          </a:prstGeom>
          <a:solidFill>
            <a:schemeClr val="bg2"/>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30" name="Picture Placeholder 8"/>
          <p:cNvSpPr>
            <a:spLocks noGrp="1"/>
          </p:cNvSpPr>
          <p:nvPr>
            <p:ph type="pic" sz="quarter" idx="23"/>
          </p:nvPr>
        </p:nvSpPr>
        <p:spPr>
          <a:xfrm>
            <a:off x="1924558" y="3769121"/>
            <a:ext cx="4286644" cy="2217294"/>
          </a:xfrm>
        </p:spPr>
        <p:txBody>
          <a:bodyPr/>
          <a:lstStyle>
            <a:lvl1pPr>
              <a:buNone/>
              <a:defRPr/>
            </a:lvl1pPr>
          </a:lstStyle>
          <a:p>
            <a:r>
              <a:rPr lang="es-ES"/>
              <a:t>Haga clic en el icono para agregar una imagen</a:t>
            </a:r>
            <a:endParaRPr dirty="0"/>
          </a:p>
        </p:txBody>
      </p:sp>
      <p:sp>
        <p:nvSpPr>
          <p:cNvPr id="31" name="Text Placeholder 2"/>
          <p:cNvSpPr>
            <a:spLocks noGrp="1"/>
          </p:cNvSpPr>
          <p:nvPr>
            <p:ph type="body" idx="24" hasCustomPrompt="1"/>
          </p:nvPr>
        </p:nvSpPr>
        <p:spPr>
          <a:xfrm>
            <a:off x="6879437" y="2992030"/>
            <a:ext cx="4394699" cy="520120"/>
          </a:xfrm>
        </p:spPr>
        <p:txBody>
          <a:bodyPr anchor="t" anchorCtr="0">
            <a:normAutofit/>
          </a:bodyPr>
          <a:lstStyle>
            <a:lvl1pPr marL="0" indent="0" algn="l">
              <a:spcBef>
                <a:spcPts val="0"/>
              </a:spcBef>
              <a:buNone/>
              <a:defRPr sz="1400" b="0" i="0">
                <a:solidFill>
                  <a:schemeClr val="tx1">
                    <a:lumMod val="50000"/>
                    <a:lumOff val="50000"/>
                  </a:schemeClr>
                </a:solidFill>
                <a:latin typeface="Helvetica" charset="0"/>
                <a:ea typeface="Helvetica" charset="0"/>
                <a:cs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Pie de Foto / Texto</a:t>
            </a:r>
          </a:p>
        </p:txBody>
      </p:sp>
      <p:sp>
        <p:nvSpPr>
          <p:cNvPr id="32" name="Text Placeholder 2"/>
          <p:cNvSpPr>
            <a:spLocks noGrp="1"/>
          </p:cNvSpPr>
          <p:nvPr>
            <p:ph type="body" idx="25" hasCustomPrompt="1"/>
          </p:nvPr>
        </p:nvSpPr>
        <p:spPr>
          <a:xfrm>
            <a:off x="1778452" y="6092364"/>
            <a:ext cx="4394699" cy="520120"/>
          </a:xfrm>
        </p:spPr>
        <p:txBody>
          <a:bodyPr anchor="t" anchorCtr="0">
            <a:normAutofit/>
          </a:bodyPr>
          <a:lstStyle>
            <a:lvl1pPr marL="0" indent="0" algn="l">
              <a:spcBef>
                <a:spcPts val="0"/>
              </a:spcBef>
              <a:buNone/>
              <a:defRPr sz="1400" b="0" i="0">
                <a:solidFill>
                  <a:schemeClr val="tx1">
                    <a:lumMod val="50000"/>
                    <a:lumOff val="50000"/>
                  </a:schemeClr>
                </a:solidFill>
                <a:latin typeface="Helvetica" charset="0"/>
                <a:ea typeface="Helvetica" charset="0"/>
                <a:cs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Pie de Foto / Texto</a:t>
            </a:r>
          </a:p>
        </p:txBody>
      </p:sp>
      <p:sp>
        <p:nvSpPr>
          <p:cNvPr id="33" name="Text Placeholder 2"/>
          <p:cNvSpPr>
            <a:spLocks noGrp="1"/>
          </p:cNvSpPr>
          <p:nvPr>
            <p:ph type="body" idx="26" hasCustomPrompt="1"/>
          </p:nvPr>
        </p:nvSpPr>
        <p:spPr>
          <a:xfrm>
            <a:off x="6879437" y="6092364"/>
            <a:ext cx="4394699" cy="520120"/>
          </a:xfrm>
        </p:spPr>
        <p:txBody>
          <a:bodyPr anchor="t" anchorCtr="0">
            <a:normAutofit/>
          </a:bodyPr>
          <a:lstStyle>
            <a:lvl1pPr marL="0" indent="0" algn="l">
              <a:spcBef>
                <a:spcPts val="0"/>
              </a:spcBef>
              <a:buNone/>
              <a:defRPr sz="1400" b="0" i="0">
                <a:solidFill>
                  <a:schemeClr val="tx1">
                    <a:lumMod val="50000"/>
                    <a:lumOff val="50000"/>
                  </a:schemeClr>
                </a:solidFill>
                <a:latin typeface="Helvetica" charset="0"/>
                <a:ea typeface="Helvetica" charset="0"/>
                <a:cs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Pie de Foto / Texto</a:t>
            </a:r>
          </a:p>
        </p:txBody>
      </p:sp>
      <p:sp>
        <p:nvSpPr>
          <p:cNvPr id="34"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35"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37" name="Rectángulo 36"/>
          <p:cNvSpPr/>
          <p:nvPr userDrawn="1"/>
        </p:nvSpPr>
        <p:spPr>
          <a:xfrm>
            <a:off x="1" y="-1"/>
            <a:ext cx="1233844" cy="6869459"/>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38" name="Rectángulo 37"/>
          <p:cNvSpPr/>
          <p:nvPr userDrawn="1"/>
        </p:nvSpPr>
        <p:spPr>
          <a:xfrm>
            <a:off x="-2" y="5698808"/>
            <a:ext cx="1233847" cy="2213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39" name="Rectángulo 38"/>
          <p:cNvSpPr/>
          <p:nvPr userDrawn="1"/>
        </p:nvSpPr>
        <p:spPr>
          <a:xfrm>
            <a:off x="-2" y="5920166"/>
            <a:ext cx="1233847" cy="949295"/>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40" name="Title 1"/>
          <p:cNvSpPr>
            <a:spLocks noGrp="1"/>
          </p:cNvSpPr>
          <p:nvPr>
            <p:ph type="title" hasCustomPrompt="1"/>
          </p:nvPr>
        </p:nvSpPr>
        <p:spPr>
          <a:xfrm rot="16200000">
            <a:off x="-2070893" y="2226192"/>
            <a:ext cx="5430816" cy="1225570"/>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pic>
        <p:nvPicPr>
          <p:cNvPr id="41" name="Imagen 4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27349" y="6045298"/>
            <a:ext cx="747382" cy="7473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B">
    <p:bg>
      <p:bgPr>
        <a:solidFill>
          <a:schemeClr val="bg1"/>
        </a:solidFill>
        <a:effectLst/>
      </p:bgPr>
    </p:bg>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DFD2D5F5-C307-3641-80F6-534BF4E275A3}"/>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tretch>
            <a:fillRect/>
          </a:stretch>
        </p:blipFill>
        <p:spPr>
          <a:xfrm>
            <a:off x="3468142" y="1357154"/>
            <a:ext cx="5255712" cy="5500847"/>
          </a:xfrm>
          <a:prstGeom prst="rect">
            <a:avLst/>
          </a:prstGeom>
          <a:effectLst>
            <a:outerShdw blurRad="25400" dist="12700" dir="5400000" algn="ctr" rotWithShape="0">
              <a:schemeClr val="tx1">
                <a:alpha val="25000"/>
              </a:schemeClr>
            </a:outerShdw>
          </a:effectLst>
        </p:spPr>
      </p:pic>
      <p:sp>
        <p:nvSpPr>
          <p:cNvPr id="8" name="Rectángulo 7"/>
          <p:cNvSpPr/>
          <p:nvPr userDrawn="1"/>
        </p:nvSpPr>
        <p:spPr>
          <a:xfrm>
            <a:off x="970844" y="3399341"/>
            <a:ext cx="10250312" cy="89034"/>
          </a:xfrm>
          <a:prstGeom prst="rect">
            <a:avLst/>
          </a:prstGeom>
          <a:solidFill>
            <a:srgbClr val="CB00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s-ES_tradnl" sz="1800"/>
          </a:p>
        </p:txBody>
      </p:sp>
      <p:sp>
        <p:nvSpPr>
          <p:cNvPr id="9" name="Subtitle 2"/>
          <p:cNvSpPr>
            <a:spLocks noGrp="1"/>
          </p:cNvSpPr>
          <p:nvPr>
            <p:ph type="subTitle" idx="1" hasCustomPrompt="1"/>
          </p:nvPr>
        </p:nvSpPr>
        <p:spPr>
          <a:xfrm>
            <a:off x="838793" y="3488375"/>
            <a:ext cx="7560523" cy="752818"/>
          </a:xfrm>
        </p:spPr>
        <p:txBody>
          <a:bodyPr vert="horz" lIns="91440" tIns="45720" rIns="91440" bIns="45720" rtlCol="0">
            <a:noAutofit/>
          </a:bodyPr>
          <a:lstStyle>
            <a:lvl1pPr marL="0" indent="0" algn="l" defTabSz="914400" rtl="0" eaLnBrk="1" latinLnBrk="0" hangingPunct="1">
              <a:lnSpc>
                <a:spcPts val="2410"/>
              </a:lnSpc>
              <a:spcBef>
                <a:spcPts val="0"/>
              </a:spcBef>
              <a:buClr>
                <a:schemeClr val="accent1"/>
              </a:buClr>
              <a:buSzPct val="100000"/>
              <a:buFont typeface="Wingdings 2" pitchFamily="18" charset="2"/>
              <a:buNone/>
              <a:defRPr sz="2400" kern="1200" baseline="0">
                <a:solidFill>
                  <a:schemeClr val="tx2"/>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Nombre</a:t>
            </a:r>
            <a:r>
              <a:rPr lang="en-US" dirty="0"/>
              <a:t> </a:t>
            </a:r>
            <a:r>
              <a:rPr lang="en-US" dirty="0" err="1"/>
              <a:t>Apellidos</a:t>
            </a:r>
            <a:endParaRPr lang="en-US" dirty="0"/>
          </a:p>
          <a:p>
            <a:r>
              <a:rPr lang="en-US" dirty="0" err="1"/>
              <a:t>Asignatura</a:t>
            </a:r>
            <a:r>
              <a:rPr lang="en-US" dirty="0"/>
              <a:t> de la </a:t>
            </a:r>
            <a:r>
              <a:rPr lang="en-US" dirty="0" err="1"/>
              <a:t>presentaci</a:t>
            </a:r>
            <a:r>
              <a:rPr lang="es-ES" dirty="0" err="1"/>
              <a:t>ón</a:t>
            </a:r>
            <a:endParaRPr dirty="0"/>
          </a:p>
        </p:txBody>
      </p:sp>
      <p:pic>
        <p:nvPicPr>
          <p:cNvPr id="10" name="Imagen 9"/>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578553" y="5925064"/>
            <a:ext cx="1813128" cy="695611"/>
          </a:xfrm>
          <a:prstGeom prst="rect">
            <a:avLst/>
          </a:prstGeom>
        </p:spPr>
      </p:pic>
      <p:pic>
        <p:nvPicPr>
          <p:cNvPr id="15" name="Imagen 14"/>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871013" y="5862700"/>
            <a:ext cx="1974855" cy="753533"/>
          </a:xfrm>
          <a:prstGeom prst="rect">
            <a:avLst/>
          </a:prstGeom>
        </p:spPr>
      </p:pic>
      <p:pic>
        <p:nvPicPr>
          <p:cNvPr id="11" name="Imagen 10"/>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10350456" y="206152"/>
            <a:ext cx="2103438" cy="2103438"/>
          </a:xfrm>
          <a:prstGeom prst="rect">
            <a:avLst/>
          </a:prstGeom>
        </p:spPr>
      </p:pic>
      <p:sp>
        <p:nvSpPr>
          <p:cNvPr id="13" name="Title 1"/>
          <p:cNvSpPr>
            <a:spLocks noGrp="1"/>
          </p:cNvSpPr>
          <p:nvPr>
            <p:ph type="ctrTitle" hasCustomPrompt="1"/>
          </p:nvPr>
        </p:nvSpPr>
        <p:spPr>
          <a:xfrm>
            <a:off x="970845" y="206152"/>
            <a:ext cx="9137980" cy="3193188"/>
          </a:xfrm>
          <a:noFill/>
        </p:spPr>
        <p:txBody>
          <a:bodyPr vert="horz" lIns="91440" tIns="45720" rIns="91440" bIns="45720" rtlCol="0" anchor="b" anchorCtr="0">
            <a:noAutofit/>
          </a:bodyPr>
          <a:lstStyle>
            <a:lvl1pPr algn="l" defTabSz="914400" rtl="0" eaLnBrk="1" latinLnBrk="0" hangingPunct="1">
              <a:lnSpc>
                <a:spcPts val="4410"/>
              </a:lnSpc>
              <a:spcBef>
                <a:spcPct val="0"/>
              </a:spcBef>
              <a:buNone/>
              <a:defRPr sz="4400" b="1" kern="1200">
                <a:solidFill>
                  <a:schemeClr val="tx2"/>
                </a:solidFill>
                <a:latin typeface="+mj-lt"/>
                <a:ea typeface="+mj-ea"/>
                <a:cs typeface="+mj-cs"/>
              </a:defRPr>
            </a:lvl1pPr>
          </a:lstStyle>
          <a:p>
            <a:r>
              <a:rPr lang="en-US" dirty="0"/>
              <a:t>[</a:t>
            </a:r>
            <a:r>
              <a:rPr lang="en-US" dirty="0" err="1"/>
              <a:t>Título</a:t>
            </a:r>
            <a:r>
              <a:rPr lang="en-US" dirty="0"/>
              <a:t> de la </a:t>
            </a:r>
            <a:r>
              <a:rPr lang="en-US" dirty="0" err="1"/>
              <a:t>presentaci</a:t>
            </a:r>
            <a:r>
              <a:rPr lang="es-ES" dirty="0" err="1"/>
              <a:t>ón</a:t>
            </a:r>
            <a:r>
              <a:rPr lang="en-US" dirty="0"/>
              <a:t>]</a:t>
            </a:r>
            <a:endParaRPr dirty="0"/>
          </a:p>
        </p:txBody>
      </p:sp>
    </p:spTree>
    <p:extLst>
      <p:ext uri="{BB962C8B-B14F-4D97-AF65-F5344CB8AC3E}">
        <p14:creationId xmlns:p14="http://schemas.microsoft.com/office/powerpoint/2010/main" val="1030458112"/>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objetos con título">
    <p:spTree>
      <p:nvGrpSpPr>
        <p:cNvPr id="1" name=""/>
        <p:cNvGrpSpPr/>
        <p:nvPr/>
      </p:nvGrpSpPr>
      <p:grpSpPr>
        <a:xfrm>
          <a:off x="0" y="0"/>
          <a:ext cx="0" cy="0"/>
          <a:chOff x="0" y="0"/>
          <a:chExt cx="0" cy="0"/>
        </a:xfrm>
      </p:grpSpPr>
      <p:sp>
        <p:nvSpPr>
          <p:cNvPr id="2"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5" name="Rectángulo 4"/>
          <p:cNvSpPr/>
          <p:nvPr userDrawn="1"/>
        </p:nvSpPr>
        <p:spPr>
          <a:xfrm rot="5400000" flipV="1">
            <a:off x="5764917" y="5062384"/>
            <a:ext cx="1686217" cy="60959"/>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6" name="Rectángulo 5"/>
          <p:cNvSpPr/>
          <p:nvPr userDrawn="1"/>
        </p:nvSpPr>
        <p:spPr>
          <a:xfrm rot="5400000" flipV="1">
            <a:off x="5764917" y="1775002"/>
            <a:ext cx="1686217" cy="60959"/>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7" name="Rectángulo 6"/>
          <p:cNvSpPr/>
          <p:nvPr userDrawn="1"/>
        </p:nvSpPr>
        <p:spPr>
          <a:xfrm rot="10800000" flipV="1">
            <a:off x="3040726" y="3512111"/>
            <a:ext cx="2234396" cy="45719"/>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8" name="Rectángulo 7"/>
          <p:cNvSpPr/>
          <p:nvPr userDrawn="1"/>
        </p:nvSpPr>
        <p:spPr>
          <a:xfrm rot="10800000" flipV="1">
            <a:off x="8039102" y="3512111"/>
            <a:ext cx="2234396" cy="45719"/>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9" name="Text Placeholder 2"/>
          <p:cNvSpPr>
            <a:spLocks noGrp="1"/>
          </p:cNvSpPr>
          <p:nvPr>
            <p:ph type="body" idx="14" hasCustomPrompt="1"/>
          </p:nvPr>
        </p:nvSpPr>
        <p:spPr>
          <a:xfrm>
            <a:off x="1778452" y="2992030"/>
            <a:ext cx="4394699" cy="520120"/>
          </a:xfrm>
        </p:spPr>
        <p:txBody>
          <a:bodyPr anchor="t" anchorCtr="0">
            <a:normAutofit/>
          </a:bodyPr>
          <a:lstStyle>
            <a:lvl1pPr marL="0" indent="0" algn="l">
              <a:spcBef>
                <a:spcPts val="0"/>
              </a:spcBef>
              <a:buNone/>
              <a:defRPr sz="1400" b="0" i="0">
                <a:solidFill>
                  <a:schemeClr val="tx1">
                    <a:lumMod val="50000"/>
                    <a:lumOff val="50000"/>
                  </a:schemeClr>
                </a:solidFill>
                <a:latin typeface="Helvetica" charset="0"/>
                <a:ea typeface="Helvetica" charset="0"/>
                <a:cs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Pie de Foto / Texto</a:t>
            </a:r>
          </a:p>
        </p:txBody>
      </p:sp>
      <p:sp>
        <p:nvSpPr>
          <p:cNvPr id="16" name="Text Placeholder 2"/>
          <p:cNvSpPr>
            <a:spLocks noGrp="1"/>
          </p:cNvSpPr>
          <p:nvPr>
            <p:ph type="body" idx="24" hasCustomPrompt="1"/>
          </p:nvPr>
        </p:nvSpPr>
        <p:spPr>
          <a:xfrm>
            <a:off x="6879437" y="2992030"/>
            <a:ext cx="4394699" cy="520120"/>
          </a:xfrm>
        </p:spPr>
        <p:txBody>
          <a:bodyPr anchor="t" anchorCtr="0">
            <a:normAutofit/>
          </a:bodyPr>
          <a:lstStyle>
            <a:lvl1pPr marL="0" indent="0" algn="l">
              <a:spcBef>
                <a:spcPts val="0"/>
              </a:spcBef>
              <a:buNone/>
              <a:defRPr sz="1400" b="0" i="0">
                <a:solidFill>
                  <a:schemeClr val="tx1">
                    <a:lumMod val="50000"/>
                    <a:lumOff val="50000"/>
                  </a:schemeClr>
                </a:solidFill>
                <a:latin typeface="Helvetica" charset="0"/>
                <a:ea typeface="Helvetica" charset="0"/>
                <a:cs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Pie de Foto / Texto</a:t>
            </a:r>
          </a:p>
        </p:txBody>
      </p:sp>
      <p:sp>
        <p:nvSpPr>
          <p:cNvPr id="17" name="Text Placeholder 2"/>
          <p:cNvSpPr>
            <a:spLocks noGrp="1"/>
          </p:cNvSpPr>
          <p:nvPr>
            <p:ph type="body" idx="25" hasCustomPrompt="1"/>
          </p:nvPr>
        </p:nvSpPr>
        <p:spPr>
          <a:xfrm>
            <a:off x="1778452" y="6092364"/>
            <a:ext cx="4394699" cy="520120"/>
          </a:xfrm>
        </p:spPr>
        <p:txBody>
          <a:bodyPr anchor="t" anchorCtr="0">
            <a:normAutofit/>
          </a:bodyPr>
          <a:lstStyle>
            <a:lvl1pPr marL="0" indent="0" algn="l">
              <a:spcBef>
                <a:spcPts val="0"/>
              </a:spcBef>
              <a:buNone/>
              <a:defRPr sz="1400" b="0" i="0">
                <a:solidFill>
                  <a:schemeClr val="tx1">
                    <a:lumMod val="50000"/>
                    <a:lumOff val="50000"/>
                  </a:schemeClr>
                </a:solidFill>
                <a:latin typeface="Helvetica" charset="0"/>
                <a:ea typeface="Helvetica" charset="0"/>
                <a:cs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Pie de Foto / Texto</a:t>
            </a:r>
          </a:p>
        </p:txBody>
      </p:sp>
      <p:sp>
        <p:nvSpPr>
          <p:cNvPr id="18" name="Text Placeholder 2"/>
          <p:cNvSpPr>
            <a:spLocks noGrp="1"/>
          </p:cNvSpPr>
          <p:nvPr>
            <p:ph type="body" idx="26" hasCustomPrompt="1"/>
          </p:nvPr>
        </p:nvSpPr>
        <p:spPr>
          <a:xfrm>
            <a:off x="6879437" y="6092364"/>
            <a:ext cx="4394699" cy="520120"/>
          </a:xfrm>
        </p:spPr>
        <p:txBody>
          <a:bodyPr anchor="t" anchorCtr="0">
            <a:normAutofit/>
          </a:bodyPr>
          <a:lstStyle>
            <a:lvl1pPr marL="0" indent="0" algn="l">
              <a:spcBef>
                <a:spcPts val="0"/>
              </a:spcBef>
              <a:buNone/>
              <a:defRPr sz="1400" b="0" i="0">
                <a:solidFill>
                  <a:schemeClr val="tx1">
                    <a:lumMod val="50000"/>
                    <a:lumOff val="50000"/>
                  </a:schemeClr>
                </a:solidFill>
                <a:latin typeface="Helvetica" charset="0"/>
                <a:ea typeface="Helvetica" charset="0"/>
                <a:cs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Pie de Foto / Texto</a:t>
            </a:r>
          </a:p>
        </p:txBody>
      </p:sp>
      <p:sp>
        <p:nvSpPr>
          <p:cNvPr id="19"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20"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27" name="Content Placeholder 2"/>
          <p:cNvSpPr>
            <a:spLocks noGrp="1"/>
          </p:cNvSpPr>
          <p:nvPr>
            <p:ph idx="1"/>
          </p:nvPr>
        </p:nvSpPr>
        <p:spPr>
          <a:xfrm>
            <a:off x="1926938" y="654243"/>
            <a:ext cx="4278119" cy="2217294"/>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100000"/>
              </a:lnSpc>
              <a:spcBef>
                <a:spcPts val="1800"/>
              </a:spcBef>
              <a:spcAft>
                <a:spcPts val="0"/>
              </a:spcAft>
              <a:buClr>
                <a:schemeClr val="accent1"/>
              </a:buClr>
              <a:buSzPct val="100000"/>
              <a:buFont typeface="Arial"/>
              <a:buNone/>
              <a:tabLst/>
              <a:defRPr/>
            </a:pPr>
            <a:r>
              <a:rPr lang="es-ES"/>
              <a:t>Haga clic para modificar los estilos de texto del patrón</a:t>
            </a:r>
          </a:p>
        </p:txBody>
      </p:sp>
      <p:sp>
        <p:nvSpPr>
          <p:cNvPr id="29" name="Content Placeholder 2"/>
          <p:cNvSpPr>
            <a:spLocks noGrp="1"/>
          </p:cNvSpPr>
          <p:nvPr>
            <p:ph idx="27"/>
          </p:nvPr>
        </p:nvSpPr>
        <p:spPr>
          <a:xfrm>
            <a:off x="7010993" y="648308"/>
            <a:ext cx="4278119" cy="2217294"/>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100000"/>
              </a:lnSpc>
              <a:spcBef>
                <a:spcPts val="1800"/>
              </a:spcBef>
              <a:spcAft>
                <a:spcPts val="0"/>
              </a:spcAft>
              <a:buClr>
                <a:schemeClr val="accent1"/>
              </a:buClr>
              <a:buSzPct val="100000"/>
              <a:buFont typeface="Arial"/>
              <a:buNone/>
              <a:tabLst/>
              <a:defRPr/>
            </a:pPr>
            <a:r>
              <a:rPr lang="es-ES"/>
              <a:t>Haga clic para modificar los estilos de texto del patrón</a:t>
            </a:r>
          </a:p>
        </p:txBody>
      </p:sp>
      <p:sp>
        <p:nvSpPr>
          <p:cNvPr id="31" name="Content Placeholder 2"/>
          <p:cNvSpPr>
            <a:spLocks noGrp="1"/>
          </p:cNvSpPr>
          <p:nvPr>
            <p:ph idx="28"/>
          </p:nvPr>
        </p:nvSpPr>
        <p:spPr>
          <a:xfrm>
            <a:off x="1933850" y="3769121"/>
            <a:ext cx="4278119" cy="2217294"/>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100000"/>
              </a:lnSpc>
              <a:spcBef>
                <a:spcPts val="1800"/>
              </a:spcBef>
              <a:spcAft>
                <a:spcPts val="0"/>
              </a:spcAft>
              <a:buClr>
                <a:schemeClr val="accent1"/>
              </a:buClr>
              <a:buSzPct val="100000"/>
              <a:buFont typeface="Arial"/>
              <a:buNone/>
              <a:tabLst/>
              <a:defRPr/>
            </a:pPr>
            <a:r>
              <a:rPr lang="es-ES"/>
              <a:t>Haga clic para modificar los estilos de texto del patrón</a:t>
            </a:r>
          </a:p>
        </p:txBody>
      </p:sp>
      <p:sp>
        <p:nvSpPr>
          <p:cNvPr id="33" name="Content Placeholder 2"/>
          <p:cNvSpPr>
            <a:spLocks noGrp="1"/>
          </p:cNvSpPr>
          <p:nvPr>
            <p:ph idx="29"/>
          </p:nvPr>
        </p:nvSpPr>
        <p:spPr>
          <a:xfrm>
            <a:off x="7019518" y="3748642"/>
            <a:ext cx="4278119" cy="2217294"/>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100000"/>
              </a:lnSpc>
              <a:spcBef>
                <a:spcPts val="1800"/>
              </a:spcBef>
              <a:spcAft>
                <a:spcPts val="0"/>
              </a:spcAft>
              <a:buClr>
                <a:schemeClr val="accent1"/>
              </a:buClr>
              <a:buSzPct val="100000"/>
              <a:buFont typeface="Arial"/>
              <a:buNone/>
              <a:tabLst/>
              <a:defRPr/>
            </a:pPr>
            <a:r>
              <a:rPr lang="es-ES"/>
              <a:t>Haga clic para modificar los estilos de texto del patrón</a:t>
            </a:r>
          </a:p>
        </p:txBody>
      </p:sp>
      <p:sp>
        <p:nvSpPr>
          <p:cNvPr id="23" name="Rectángulo 22"/>
          <p:cNvSpPr/>
          <p:nvPr userDrawn="1"/>
        </p:nvSpPr>
        <p:spPr>
          <a:xfrm>
            <a:off x="1" y="-1"/>
            <a:ext cx="1233844" cy="6869459"/>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4" name="Rectángulo 23"/>
          <p:cNvSpPr/>
          <p:nvPr userDrawn="1"/>
        </p:nvSpPr>
        <p:spPr>
          <a:xfrm>
            <a:off x="-2" y="5698808"/>
            <a:ext cx="1233847" cy="2213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5" name="Rectángulo 24"/>
          <p:cNvSpPr/>
          <p:nvPr userDrawn="1"/>
        </p:nvSpPr>
        <p:spPr>
          <a:xfrm>
            <a:off x="-2" y="5920166"/>
            <a:ext cx="1233847" cy="949295"/>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6" name="Title 1"/>
          <p:cNvSpPr>
            <a:spLocks noGrp="1"/>
          </p:cNvSpPr>
          <p:nvPr>
            <p:ph type="title" hasCustomPrompt="1"/>
          </p:nvPr>
        </p:nvSpPr>
        <p:spPr>
          <a:xfrm rot="16200000">
            <a:off x="-2070893" y="2226192"/>
            <a:ext cx="5430816" cy="1225570"/>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pic>
        <p:nvPicPr>
          <p:cNvPr id="28" name="Imagen 2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27349" y="6045298"/>
            <a:ext cx="747382" cy="7473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raportada A">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468143" y="1357152"/>
            <a:ext cx="5255712" cy="5500848"/>
          </a:xfrm>
          <a:prstGeom prst="rect">
            <a:avLst/>
          </a:prstGeom>
          <a:effectLst>
            <a:outerShdw blurRad="50800" dist="50800" dir="5400000" algn="ctr" rotWithShape="0">
              <a:schemeClr val="tx1">
                <a:alpha val="33000"/>
              </a:schemeClr>
            </a:outerShdw>
          </a:effectLst>
        </p:spPr>
      </p:pic>
      <p:pic>
        <p:nvPicPr>
          <p:cNvPr id="7" name="Imagen 6"/>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578552" y="5925061"/>
            <a:ext cx="1813130" cy="695612"/>
          </a:xfrm>
          <a:prstGeom prst="rect">
            <a:avLst/>
          </a:prstGeom>
        </p:spPr>
      </p:pic>
      <p:pic>
        <p:nvPicPr>
          <p:cNvPr id="8" name="Imagen 7"/>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210589" y="5608323"/>
            <a:ext cx="3291468" cy="1353749"/>
          </a:xfrm>
          <a:prstGeom prst="rect">
            <a:avLst/>
          </a:prstGeom>
        </p:spPr>
      </p:pic>
      <p:sp>
        <p:nvSpPr>
          <p:cNvPr id="9" name="Rectángulo 8"/>
          <p:cNvSpPr/>
          <p:nvPr userDrawn="1"/>
        </p:nvSpPr>
        <p:spPr>
          <a:xfrm>
            <a:off x="970844" y="5648327"/>
            <a:ext cx="10250312" cy="49029"/>
          </a:xfrm>
          <a:prstGeom prst="rect">
            <a:avLst/>
          </a:prstGeom>
          <a:solidFill>
            <a:srgbClr val="CB00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s-ES_tradnl" sz="1800"/>
          </a:p>
        </p:txBody>
      </p:sp>
    </p:spTree>
    <p:extLst>
      <p:ext uri="{BB962C8B-B14F-4D97-AF65-F5344CB8AC3E}">
        <p14:creationId xmlns:p14="http://schemas.microsoft.com/office/powerpoint/2010/main" val="760657084"/>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raportada B">
    <p:bg>
      <p:bgPr>
        <a:solidFill>
          <a:schemeClr val="bg1"/>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C0C2292-2BBB-0D45-976A-EC680FB8246E}"/>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tretch>
            <a:fillRect/>
          </a:stretch>
        </p:blipFill>
        <p:spPr>
          <a:xfrm>
            <a:off x="3468143" y="1357154"/>
            <a:ext cx="5255712" cy="5500847"/>
          </a:xfrm>
          <a:prstGeom prst="rect">
            <a:avLst/>
          </a:prstGeom>
          <a:effectLst>
            <a:outerShdw blurRad="25400" dist="12700" dir="5400000" algn="ctr" rotWithShape="0">
              <a:schemeClr val="tx1">
                <a:alpha val="25000"/>
              </a:schemeClr>
            </a:outerShdw>
          </a:effectLst>
        </p:spPr>
      </p:pic>
      <p:pic>
        <p:nvPicPr>
          <p:cNvPr id="8" name="Imagen 7"/>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578553" y="5925064"/>
            <a:ext cx="1813128" cy="695611"/>
          </a:xfrm>
          <a:prstGeom prst="rect">
            <a:avLst/>
          </a:prstGeom>
        </p:spPr>
      </p:pic>
      <p:pic>
        <p:nvPicPr>
          <p:cNvPr id="9" name="Imagen 8"/>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871013" y="5862700"/>
            <a:ext cx="1974855" cy="753533"/>
          </a:xfrm>
          <a:prstGeom prst="rect">
            <a:avLst/>
          </a:prstGeom>
        </p:spPr>
      </p:pic>
      <p:sp>
        <p:nvSpPr>
          <p:cNvPr id="13" name="Rectángulo 12"/>
          <p:cNvSpPr/>
          <p:nvPr userDrawn="1"/>
        </p:nvSpPr>
        <p:spPr>
          <a:xfrm>
            <a:off x="970844" y="5648327"/>
            <a:ext cx="10250312" cy="49029"/>
          </a:xfrm>
          <a:prstGeom prst="rect">
            <a:avLst/>
          </a:prstGeom>
          <a:solidFill>
            <a:srgbClr val="CB00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s-ES_tradnl" sz="1800"/>
          </a:p>
        </p:txBody>
      </p:sp>
    </p:spTree>
    <p:extLst>
      <p:ext uri="{BB962C8B-B14F-4D97-AF65-F5344CB8AC3E}">
        <p14:creationId xmlns:p14="http://schemas.microsoft.com/office/powerpoint/2010/main" val="783381866"/>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raportada C">
    <p:bg>
      <p:bgPr>
        <a:solidFill>
          <a:srgbClr val="CB0017"/>
        </a:solidFill>
        <a:effectLst/>
      </p:bgPr>
    </p:bg>
    <p:spTree>
      <p:nvGrpSpPr>
        <p:cNvPr id="1" name=""/>
        <p:cNvGrpSpPr/>
        <p:nvPr/>
      </p:nvGrpSpPr>
      <p:grpSpPr>
        <a:xfrm>
          <a:off x="0" y="0"/>
          <a:ext cx="0" cy="0"/>
          <a:chOff x="0" y="0"/>
          <a:chExt cx="0" cy="0"/>
        </a:xfrm>
      </p:grpSpPr>
      <p:sp>
        <p:nvSpPr>
          <p:cNvPr id="7" name="Rectángulo 6"/>
          <p:cNvSpPr/>
          <p:nvPr userDrawn="1"/>
        </p:nvSpPr>
        <p:spPr>
          <a:xfrm>
            <a:off x="-550494" y="5342880"/>
            <a:ext cx="8539545" cy="8357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8" name="Rectángulo 17"/>
          <p:cNvSpPr/>
          <p:nvPr userDrawn="1"/>
        </p:nvSpPr>
        <p:spPr>
          <a:xfrm>
            <a:off x="-5394253" y="5524750"/>
            <a:ext cx="8212503" cy="83573"/>
          </a:xfrm>
          <a:prstGeom prst="rect">
            <a:avLst/>
          </a:prstGeom>
          <a:solidFill>
            <a:schemeClr val="tx1">
              <a:lumMod val="85000"/>
              <a:lumOff val="15000"/>
            </a:schemeClr>
          </a:solidFill>
          <a:effectLst>
            <a:innerShdw>
              <a:srgbClr val="FFFFFF">
                <a:alpha val="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pic>
        <p:nvPicPr>
          <p:cNvPr id="8" name="Imagen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7922888" y="2224949"/>
            <a:ext cx="6321762" cy="2425359"/>
          </a:xfrm>
          <a:prstGeom prst="rect">
            <a:avLst/>
          </a:prstGeom>
        </p:spPr>
      </p:pic>
      <p:pic>
        <p:nvPicPr>
          <p:cNvPr id="9" name="Imagen 8"/>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10589" y="5608323"/>
            <a:ext cx="3291468" cy="1353749"/>
          </a:xfrm>
          <a:prstGeom prst="rect">
            <a:avLst/>
          </a:prstGeom>
        </p:spPr>
      </p:pic>
    </p:spTree>
    <p:extLst>
      <p:ext uri="{BB962C8B-B14F-4D97-AF65-F5344CB8AC3E}">
        <p14:creationId xmlns:p14="http://schemas.microsoft.com/office/powerpoint/2010/main" val="198665053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C">
    <p:bg>
      <p:bgPr>
        <a:solidFill>
          <a:srgbClr val="CB0017"/>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37572" y="4631845"/>
            <a:ext cx="7560523" cy="752818"/>
          </a:xfrm>
        </p:spPr>
        <p:txBody>
          <a:bodyPr vert="horz" lIns="91440" tIns="45720" rIns="91440" bIns="45720" rtlCol="0">
            <a:normAutofit/>
          </a:bodyPr>
          <a:lstStyle>
            <a:lvl1pPr marL="0" indent="0" algn="r" defTabSz="914400" rtl="0" eaLnBrk="1" latinLnBrk="0" hangingPunct="1">
              <a:lnSpc>
                <a:spcPts val="2410"/>
              </a:lnSpc>
              <a:spcBef>
                <a:spcPts val="0"/>
              </a:spcBef>
              <a:buClr>
                <a:schemeClr val="accent1"/>
              </a:buClr>
              <a:buSzPct val="100000"/>
              <a:buFont typeface="Wingdings 2" pitchFamily="18" charset="2"/>
              <a:buNone/>
              <a:defRPr sz="2000" kern="1200" baseline="0">
                <a:solidFill>
                  <a:schemeClr val="bg1"/>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Nombre</a:t>
            </a:r>
            <a:r>
              <a:rPr lang="en-US" dirty="0"/>
              <a:t> </a:t>
            </a:r>
            <a:r>
              <a:rPr lang="en-US" dirty="0" err="1"/>
              <a:t>Apellidos</a:t>
            </a:r>
            <a:endParaRPr lang="en-US" dirty="0"/>
          </a:p>
          <a:p>
            <a:r>
              <a:rPr lang="en-US" dirty="0" err="1"/>
              <a:t>Asignatura</a:t>
            </a:r>
            <a:r>
              <a:rPr lang="en-US" dirty="0"/>
              <a:t> de la </a:t>
            </a:r>
            <a:r>
              <a:rPr lang="en-US" dirty="0" err="1"/>
              <a:t>presentaci</a:t>
            </a:r>
            <a:r>
              <a:rPr lang="es-ES" dirty="0" err="1"/>
              <a:t>ón</a:t>
            </a:r>
            <a:endParaRPr dirty="0"/>
          </a:p>
        </p:txBody>
      </p:sp>
      <p:pic>
        <p:nvPicPr>
          <p:cNvPr id="6" name="Imagen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rot="16200000">
            <a:off x="7922888" y="2224949"/>
            <a:ext cx="6321762" cy="2425359"/>
          </a:xfrm>
          <a:prstGeom prst="rect">
            <a:avLst/>
          </a:prstGeom>
        </p:spPr>
      </p:pic>
      <p:sp>
        <p:nvSpPr>
          <p:cNvPr id="7" name="Rectángulo 6"/>
          <p:cNvSpPr/>
          <p:nvPr userDrawn="1"/>
        </p:nvSpPr>
        <p:spPr>
          <a:xfrm>
            <a:off x="0" y="4563515"/>
            <a:ext cx="7989051" cy="83573"/>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8" name="Rectángulo 17"/>
          <p:cNvSpPr/>
          <p:nvPr userDrawn="1"/>
        </p:nvSpPr>
        <p:spPr>
          <a:xfrm>
            <a:off x="-1" y="4745385"/>
            <a:ext cx="2818249" cy="83573"/>
          </a:xfrm>
          <a:prstGeom prst="rect">
            <a:avLst/>
          </a:prstGeom>
          <a:solidFill>
            <a:schemeClr val="tx1">
              <a:lumMod val="85000"/>
              <a:lumOff val="15000"/>
            </a:schemeClr>
          </a:solidFill>
          <a:ln>
            <a:noFill/>
          </a:ln>
          <a:effectLst>
            <a:innerShdw>
              <a:srgbClr val="FFFFFF">
                <a:alpha val="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0" name="Title 1"/>
          <p:cNvSpPr>
            <a:spLocks noGrp="1"/>
          </p:cNvSpPr>
          <p:nvPr>
            <p:ph type="ctrTitle" hasCustomPrompt="1"/>
          </p:nvPr>
        </p:nvSpPr>
        <p:spPr>
          <a:xfrm>
            <a:off x="537573" y="1325722"/>
            <a:ext cx="9137980" cy="3193188"/>
          </a:xfrm>
          <a:noFill/>
        </p:spPr>
        <p:txBody>
          <a:bodyPr vert="horz" lIns="91440" tIns="45720" rIns="91440" bIns="45720" rtlCol="0" anchor="b" anchorCtr="0">
            <a:noAutofit/>
          </a:bodyPr>
          <a:lstStyle>
            <a:lvl1pPr algn="l" defTabSz="914400" rtl="0" eaLnBrk="1" latinLnBrk="0" hangingPunct="1">
              <a:lnSpc>
                <a:spcPts val="4410"/>
              </a:lnSpc>
              <a:spcBef>
                <a:spcPct val="0"/>
              </a:spcBef>
              <a:buNone/>
              <a:defRPr sz="4400" b="1" kern="1200">
                <a:solidFill>
                  <a:schemeClr val="bg1"/>
                </a:solidFill>
                <a:latin typeface="+mj-lt"/>
                <a:ea typeface="+mj-ea"/>
                <a:cs typeface="+mj-cs"/>
              </a:defRPr>
            </a:lvl1pPr>
          </a:lstStyle>
          <a:p>
            <a:r>
              <a:rPr lang="en-US" dirty="0"/>
              <a:t>[</a:t>
            </a:r>
            <a:r>
              <a:rPr lang="en-US" dirty="0" err="1"/>
              <a:t>Título</a:t>
            </a:r>
            <a:r>
              <a:rPr lang="en-US" dirty="0"/>
              <a:t> de la </a:t>
            </a:r>
            <a:r>
              <a:rPr lang="en-US" dirty="0" err="1"/>
              <a:t>presentaci</a:t>
            </a:r>
            <a:r>
              <a:rPr lang="es-ES" dirty="0" err="1"/>
              <a:t>ón</a:t>
            </a:r>
            <a:r>
              <a:rPr lang="en-US" dirty="0"/>
              <a:t>]</a:t>
            </a:r>
            <a:endParaRPr dirty="0"/>
          </a:p>
        </p:txBody>
      </p:sp>
      <p:pic>
        <p:nvPicPr>
          <p:cNvPr id="8" name="Imagen 7"/>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10589" y="5608323"/>
            <a:ext cx="3291468" cy="13537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Introducción_A">
    <p:spTree>
      <p:nvGrpSpPr>
        <p:cNvPr id="1" name=""/>
        <p:cNvGrpSpPr/>
        <p:nvPr/>
      </p:nvGrpSpPr>
      <p:grpSpPr>
        <a:xfrm>
          <a:off x="0" y="0"/>
          <a:ext cx="0" cy="0"/>
          <a:chOff x="0" y="0"/>
          <a:chExt cx="0" cy="0"/>
        </a:xfrm>
      </p:grpSpPr>
      <p:sp>
        <p:nvSpPr>
          <p:cNvPr id="16" name="Vertical Text Placeholder 2"/>
          <p:cNvSpPr>
            <a:spLocks noGrp="1"/>
          </p:cNvSpPr>
          <p:nvPr>
            <p:ph type="body" orient="vert" idx="22"/>
          </p:nvPr>
        </p:nvSpPr>
        <p:spPr>
          <a:xfrm>
            <a:off x="1574456" y="1159729"/>
            <a:ext cx="9942203" cy="5250170"/>
          </a:xfrm>
        </p:spPr>
        <p:txBody>
          <a:bodyPr vert="horz" numCol="1"/>
          <a:lstStyle>
            <a:lvl1pPr marL="0" indent="0" algn="ctr">
              <a:buNone/>
              <a:defRPr sz="1800" b="0" i="0">
                <a:solidFill>
                  <a:schemeClr val="tx2"/>
                </a:solidFill>
                <a:latin typeface="Helvetica" charset="0"/>
                <a:ea typeface="Helvetica" charset="0"/>
                <a:cs typeface="Helvetica" charset="0"/>
              </a:defRPr>
            </a:lvl1pPr>
            <a:lvl2pPr algn="ctr">
              <a:defRPr b="0" i="0">
                <a:solidFill>
                  <a:schemeClr val="tx2"/>
                </a:solidFill>
                <a:latin typeface="Helvetica" charset="0"/>
                <a:ea typeface="Helvetica" charset="0"/>
                <a:cs typeface="Helvetica" charset="0"/>
              </a:defRPr>
            </a:lvl2pPr>
            <a:lvl3pPr algn="ctr">
              <a:defRPr b="0" i="0">
                <a:solidFill>
                  <a:schemeClr val="tx2"/>
                </a:solidFill>
                <a:latin typeface="Helvetica" charset="0"/>
                <a:ea typeface="Helvetica" charset="0"/>
                <a:cs typeface="Helvetica" charset="0"/>
              </a:defRPr>
            </a:lvl3pPr>
            <a:lvl4pPr algn="ctr">
              <a:defRPr b="0" i="0">
                <a:solidFill>
                  <a:schemeClr val="tx2"/>
                </a:solidFill>
                <a:latin typeface="Helvetica" charset="0"/>
                <a:ea typeface="Helvetica" charset="0"/>
                <a:cs typeface="Helvetica" charset="0"/>
              </a:defRPr>
            </a:lvl4pPr>
            <a:lvl5pPr algn="ctr">
              <a:defRPr b="0" i="0">
                <a:solidFill>
                  <a:schemeClr val="tx2"/>
                </a:solidFill>
                <a:latin typeface="Helvetica" charset="0"/>
                <a:ea typeface="Helvetica" charset="0"/>
                <a:cs typeface="Helvetica" charset="0"/>
              </a:defRPr>
            </a:lvl5pPr>
          </a:lstStyle>
          <a:p>
            <a:pPr lvl="0"/>
            <a:r>
              <a:rPr lang="es-ES"/>
              <a:t>Haga clic para modificar los estilos de texto del patrón</a:t>
            </a:r>
          </a:p>
        </p:txBody>
      </p:sp>
      <p:sp>
        <p:nvSpPr>
          <p:cNvPr id="23"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25"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32" name="Rectángulo 31"/>
          <p:cNvSpPr/>
          <p:nvPr userDrawn="1"/>
        </p:nvSpPr>
        <p:spPr>
          <a:xfrm rot="5400000">
            <a:off x="899238" y="380078"/>
            <a:ext cx="1055294" cy="2951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1" name="Rectángulo 10">
            <a:extLst>
              <a:ext uri="{FF2B5EF4-FFF2-40B4-BE49-F238E27FC236}">
                <a16:creationId xmlns:a16="http://schemas.microsoft.com/office/drawing/2014/main" id="{BB31B5EC-08A4-B14C-B4F9-4BCB268EF2FB}"/>
              </a:ext>
            </a:extLst>
          </p:cNvPr>
          <p:cNvSpPr/>
          <p:nvPr userDrawn="1"/>
        </p:nvSpPr>
        <p:spPr>
          <a:xfrm>
            <a:off x="957259" y="3"/>
            <a:ext cx="10546700" cy="1048215"/>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2" name="Title 1">
            <a:extLst>
              <a:ext uri="{FF2B5EF4-FFF2-40B4-BE49-F238E27FC236}">
                <a16:creationId xmlns:a16="http://schemas.microsoft.com/office/drawing/2014/main" id="{F56F1859-FF24-1647-B05E-C0C26C4EA1DC}"/>
              </a:ext>
            </a:extLst>
          </p:cNvPr>
          <p:cNvSpPr>
            <a:spLocks noGrp="1"/>
          </p:cNvSpPr>
          <p:nvPr>
            <p:ph type="title" hasCustomPrompt="1"/>
          </p:nvPr>
        </p:nvSpPr>
        <p:spPr>
          <a:xfrm>
            <a:off x="1673612" y="55759"/>
            <a:ext cx="9474200" cy="1048215"/>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sp>
        <p:nvSpPr>
          <p:cNvPr id="13" name="Rectángulo 12">
            <a:extLst>
              <a:ext uri="{FF2B5EF4-FFF2-40B4-BE49-F238E27FC236}">
                <a16:creationId xmlns:a16="http://schemas.microsoft.com/office/drawing/2014/main" id="{1FAD6AC3-875D-6D41-9AA8-9941A619BC6B}"/>
              </a:ext>
            </a:extLst>
          </p:cNvPr>
          <p:cNvSpPr/>
          <p:nvPr userDrawn="1"/>
        </p:nvSpPr>
        <p:spPr>
          <a:xfrm rot="5400000">
            <a:off x="102041" y="-112296"/>
            <a:ext cx="1055294" cy="1265727"/>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4" name="Rectángulo 13">
            <a:extLst>
              <a:ext uri="{FF2B5EF4-FFF2-40B4-BE49-F238E27FC236}">
                <a16:creationId xmlns:a16="http://schemas.microsoft.com/office/drawing/2014/main" id="{843E1F71-DDA9-854F-AE64-614F20B26F9F}"/>
              </a:ext>
            </a:extLst>
          </p:cNvPr>
          <p:cNvSpPr/>
          <p:nvPr userDrawn="1"/>
        </p:nvSpPr>
        <p:spPr>
          <a:xfrm rot="5400000">
            <a:off x="886538" y="380078"/>
            <a:ext cx="1055294" cy="2951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pic>
        <p:nvPicPr>
          <p:cNvPr id="15" name="Imagen 14">
            <a:extLst>
              <a:ext uri="{FF2B5EF4-FFF2-40B4-BE49-F238E27FC236}">
                <a16:creationId xmlns:a16="http://schemas.microsoft.com/office/drawing/2014/main" id="{BF8EE269-3017-C841-9177-C86AAABA3567}"/>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47801" y="164944"/>
            <a:ext cx="747382" cy="747382"/>
          </a:xfrm>
          <a:prstGeom prst="rect">
            <a:avLst/>
          </a:prstGeom>
        </p:spPr>
      </p:pic>
    </p:spTree>
    <p:extLst>
      <p:ext uri="{BB962C8B-B14F-4D97-AF65-F5344CB8AC3E}">
        <p14:creationId xmlns:p14="http://schemas.microsoft.com/office/powerpoint/2010/main" val="2721060964"/>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Introducción_A">
    <p:spTree>
      <p:nvGrpSpPr>
        <p:cNvPr id="1" name=""/>
        <p:cNvGrpSpPr/>
        <p:nvPr/>
      </p:nvGrpSpPr>
      <p:grpSpPr>
        <a:xfrm>
          <a:off x="0" y="0"/>
          <a:ext cx="0" cy="0"/>
          <a:chOff x="0" y="0"/>
          <a:chExt cx="0" cy="0"/>
        </a:xfrm>
      </p:grpSpPr>
      <p:sp>
        <p:nvSpPr>
          <p:cNvPr id="16" name="Vertical Text Placeholder 2"/>
          <p:cNvSpPr>
            <a:spLocks noGrp="1"/>
          </p:cNvSpPr>
          <p:nvPr>
            <p:ph type="body" orient="vert" idx="22"/>
          </p:nvPr>
        </p:nvSpPr>
        <p:spPr>
          <a:xfrm>
            <a:off x="1574456" y="2073939"/>
            <a:ext cx="9942203" cy="4335960"/>
          </a:xfrm>
        </p:spPr>
        <p:txBody>
          <a:bodyPr vert="horz" numCol="1"/>
          <a:lstStyle>
            <a:lvl1pPr marL="0" indent="0" algn="ctr">
              <a:buNone/>
              <a:defRPr sz="1800" b="0" i="0">
                <a:solidFill>
                  <a:schemeClr val="tx2"/>
                </a:solidFill>
                <a:latin typeface="Helvetica" charset="0"/>
                <a:ea typeface="Helvetica" charset="0"/>
                <a:cs typeface="Helvetica" charset="0"/>
              </a:defRPr>
            </a:lvl1pPr>
            <a:lvl2pPr algn="ctr">
              <a:defRPr b="0" i="0">
                <a:solidFill>
                  <a:schemeClr val="tx2"/>
                </a:solidFill>
                <a:latin typeface="Helvetica" charset="0"/>
                <a:ea typeface="Helvetica" charset="0"/>
                <a:cs typeface="Helvetica" charset="0"/>
              </a:defRPr>
            </a:lvl2pPr>
            <a:lvl3pPr algn="ctr">
              <a:defRPr b="0" i="0">
                <a:solidFill>
                  <a:schemeClr val="tx2"/>
                </a:solidFill>
                <a:latin typeface="Helvetica" charset="0"/>
                <a:ea typeface="Helvetica" charset="0"/>
                <a:cs typeface="Helvetica" charset="0"/>
              </a:defRPr>
            </a:lvl3pPr>
            <a:lvl4pPr algn="ctr">
              <a:defRPr b="0" i="0">
                <a:solidFill>
                  <a:schemeClr val="tx2"/>
                </a:solidFill>
                <a:latin typeface="Helvetica" charset="0"/>
                <a:ea typeface="Helvetica" charset="0"/>
                <a:cs typeface="Helvetica" charset="0"/>
              </a:defRPr>
            </a:lvl4pPr>
            <a:lvl5pPr algn="ctr">
              <a:defRPr b="0" i="0">
                <a:solidFill>
                  <a:schemeClr val="tx2"/>
                </a:solidFill>
                <a:latin typeface="Helvetica" charset="0"/>
                <a:ea typeface="Helvetica" charset="0"/>
                <a:cs typeface="Helvetica" charset="0"/>
              </a:defRPr>
            </a:lvl5pPr>
          </a:lstStyle>
          <a:p>
            <a:pPr lvl="0"/>
            <a:r>
              <a:rPr lang="es-ES"/>
              <a:t>Haga clic para modificar los estilos de texto del patrón</a:t>
            </a:r>
          </a:p>
        </p:txBody>
      </p:sp>
      <p:sp>
        <p:nvSpPr>
          <p:cNvPr id="23"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25"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32" name="Rectángulo 31"/>
          <p:cNvSpPr/>
          <p:nvPr userDrawn="1"/>
        </p:nvSpPr>
        <p:spPr>
          <a:xfrm rot="5400000">
            <a:off x="899238" y="380078"/>
            <a:ext cx="1055294" cy="2951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3" name="Marcador de contenido 2">
            <a:extLst>
              <a:ext uri="{FF2B5EF4-FFF2-40B4-BE49-F238E27FC236}">
                <a16:creationId xmlns:a16="http://schemas.microsoft.com/office/drawing/2014/main" id="{B346C451-16E2-6D46-BF7D-F1DF7E2156EA}"/>
              </a:ext>
            </a:extLst>
          </p:cNvPr>
          <p:cNvSpPr>
            <a:spLocks noGrp="1"/>
          </p:cNvSpPr>
          <p:nvPr>
            <p:ph sz="quarter" idx="23"/>
          </p:nvPr>
        </p:nvSpPr>
        <p:spPr>
          <a:xfrm>
            <a:off x="1574800" y="1111251"/>
            <a:ext cx="9941984" cy="842963"/>
          </a:xfrm>
        </p:spPr>
        <p:txBody>
          <a:bodyPr/>
          <a:lstStyle>
            <a:lvl1pPr marL="0" indent="0">
              <a:buNone/>
              <a:defRPr/>
            </a:lvl1pPr>
          </a:lstStyle>
          <a:p>
            <a:pPr lvl="0"/>
            <a:r>
              <a:rPr lang="es-ES"/>
              <a:t>Haga clic para modificar los estilos de texto del patrón</a:t>
            </a:r>
          </a:p>
        </p:txBody>
      </p:sp>
      <p:sp>
        <p:nvSpPr>
          <p:cNvPr id="12" name="Rectángulo 11">
            <a:extLst>
              <a:ext uri="{FF2B5EF4-FFF2-40B4-BE49-F238E27FC236}">
                <a16:creationId xmlns:a16="http://schemas.microsoft.com/office/drawing/2014/main" id="{26E9F3FF-07BF-E74F-8D62-AF88EA031854}"/>
              </a:ext>
            </a:extLst>
          </p:cNvPr>
          <p:cNvSpPr/>
          <p:nvPr userDrawn="1"/>
        </p:nvSpPr>
        <p:spPr>
          <a:xfrm>
            <a:off x="957259" y="3"/>
            <a:ext cx="10546700" cy="1048215"/>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3" name="Title 1">
            <a:extLst>
              <a:ext uri="{FF2B5EF4-FFF2-40B4-BE49-F238E27FC236}">
                <a16:creationId xmlns:a16="http://schemas.microsoft.com/office/drawing/2014/main" id="{5E268885-7C19-0946-8A53-FE5B78C5DCDC}"/>
              </a:ext>
            </a:extLst>
          </p:cNvPr>
          <p:cNvSpPr>
            <a:spLocks noGrp="1"/>
          </p:cNvSpPr>
          <p:nvPr>
            <p:ph type="title" hasCustomPrompt="1"/>
          </p:nvPr>
        </p:nvSpPr>
        <p:spPr>
          <a:xfrm>
            <a:off x="1673612" y="55759"/>
            <a:ext cx="9474200" cy="1048215"/>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sp>
        <p:nvSpPr>
          <p:cNvPr id="14" name="Rectángulo 13">
            <a:extLst>
              <a:ext uri="{FF2B5EF4-FFF2-40B4-BE49-F238E27FC236}">
                <a16:creationId xmlns:a16="http://schemas.microsoft.com/office/drawing/2014/main" id="{86F84993-EC1A-7841-B06E-797D0C13CF11}"/>
              </a:ext>
            </a:extLst>
          </p:cNvPr>
          <p:cNvSpPr/>
          <p:nvPr userDrawn="1"/>
        </p:nvSpPr>
        <p:spPr>
          <a:xfrm rot="5400000">
            <a:off x="102041" y="-112296"/>
            <a:ext cx="1055294" cy="1265727"/>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5" name="Rectángulo 14">
            <a:extLst>
              <a:ext uri="{FF2B5EF4-FFF2-40B4-BE49-F238E27FC236}">
                <a16:creationId xmlns:a16="http://schemas.microsoft.com/office/drawing/2014/main" id="{2F4DCC6C-54EC-6946-94ED-1F82B7BC579F}"/>
              </a:ext>
            </a:extLst>
          </p:cNvPr>
          <p:cNvSpPr/>
          <p:nvPr userDrawn="1"/>
        </p:nvSpPr>
        <p:spPr>
          <a:xfrm rot="5400000">
            <a:off x="886538" y="380078"/>
            <a:ext cx="1055294" cy="2951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pic>
        <p:nvPicPr>
          <p:cNvPr id="17" name="Imagen 16">
            <a:extLst>
              <a:ext uri="{FF2B5EF4-FFF2-40B4-BE49-F238E27FC236}">
                <a16:creationId xmlns:a16="http://schemas.microsoft.com/office/drawing/2014/main" id="{1A69858E-F84D-2245-A924-61C8B3295926}"/>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47801" y="164944"/>
            <a:ext cx="747382" cy="747382"/>
          </a:xfrm>
          <a:prstGeom prst="rect">
            <a:avLst/>
          </a:prstGeom>
        </p:spPr>
      </p:pic>
    </p:spTree>
    <p:extLst>
      <p:ext uri="{BB962C8B-B14F-4D97-AF65-F5344CB8AC3E}">
        <p14:creationId xmlns:p14="http://schemas.microsoft.com/office/powerpoint/2010/main" val="1850676301"/>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n y texto explicativo">
    <p:spTree>
      <p:nvGrpSpPr>
        <p:cNvPr id="1" name=""/>
        <p:cNvGrpSpPr/>
        <p:nvPr/>
      </p:nvGrpSpPr>
      <p:grpSpPr>
        <a:xfrm>
          <a:off x="0" y="0"/>
          <a:ext cx="0" cy="0"/>
          <a:chOff x="0" y="0"/>
          <a:chExt cx="0" cy="0"/>
        </a:xfrm>
      </p:grpSpPr>
      <p:sp>
        <p:nvSpPr>
          <p:cNvPr id="15"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6"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20"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27" name="Vertical Text Placeholder 2"/>
          <p:cNvSpPr>
            <a:spLocks noGrp="1"/>
          </p:cNvSpPr>
          <p:nvPr>
            <p:ph type="body" orient="vert" idx="23"/>
          </p:nvPr>
        </p:nvSpPr>
        <p:spPr>
          <a:xfrm>
            <a:off x="1684839" y="259883"/>
            <a:ext cx="9708357" cy="6088481"/>
          </a:xfrm>
        </p:spPr>
        <p:txBody>
          <a:bodyPr vert="horz" numCol="1"/>
          <a:lstStyle>
            <a:lvl1pPr>
              <a:defRPr sz="1800" b="0" i="0">
                <a:solidFill>
                  <a:schemeClr val="tx2"/>
                </a:solidFill>
                <a:latin typeface="Helvetica" charset="0"/>
                <a:ea typeface="Helvetica" charset="0"/>
                <a:cs typeface="Helvetica" charset="0"/>
              </a:defRPr>
            </a:lvl1pPr>
            <a:lvl2pPr>
              <a:defRPr b="0" i="0">
                <a:solidFill>
                  <a:schemeClr val="tx2"/>
                </a:solidFill>
                <a:latin typeface="Helvetica" charset="0"/>
                <a:ea typeface="Helvetica" charset="0"/>
                <a:cs typeface="Helvetica" charset="0"/>
              </a:defRPr>
            </a:lvl2pPr>
            <a:lvl3pPr>
              <a:defRPr b="0" i="0">
                <a:solidFill>
                  <a:schemeClr val="tx2"/>
                </a:solidFill>
                <a:latin typeface="Helvetica" charset="0"/>
                <a:ea typeface="Helvetica" charset="0"/>
                <a:cs typeface="Helvetica" charset="0"/>
              </a:defRPr>
            </a:lvl3pPr>
            <a:lvl4pPr>
              <a:defRPr b="0" i="0">
                <a:solidFill>
                  <a:schemeClr val="tx2"/>
                </a:solidFill>
                <a:latin typeface="Helvetica" charset="0"/>
                <a:ea typeface="Helvetica" charset="0"/>
                <a:cs typeface="Helvetica" charset="0"/>
              </a:defRPr>
            </a:lvl4pPr>
            <a:lvl5pPr>
              <a:defRPr b="0" i="0">
                <a:solidFill>
                  <a:schemeClr val="tx2"/>
                </a:solidFill>
                <a:latin typeface="Helvetica" charset="0"/>
                <a:ea typeface="Helvetica" charset="0"/>
                <a:cs typeface="Helvetica"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a:p>
        </p:txBody>
      </p:sp>
      <p:sp>
        <p:nvSpPr>
          <p:cNvPr id="13" name="Rectángulo 12">
            <a:extLst>
              <a:ext uri="{FF2B5EF4-FFF2-40B4-BE49-F238E27FC236}">
                <a16:creationId xmlns:a16="http://schemas.microsoft.com/office/drawing/2014/main" id="{4F2362B3-142E-474A-8E36-75164205A566}"/>
              </a:ext>
            </a:extLst>
          </p:cNvPr>
          <p:cNvSpPr/>
          <p:nvPr userDrawn="1"/>
        </p:nvSpPr>
        <p:spPr>
          <a:xfrm>
            <a:off x="1" y="-1"/>
            <a:ext cx="1233844" cy="6869459"/>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4" name="Rectángulo 13">
            <a:extLst>
              <a:ext uri="{FF2B5EF4-FFF2-40B4-BE49-F238E27FC236}">
                <a16:creationId xmlns:a16="http://schemas.microsoft.com/office/drawing/2014/main" id="{0645FF52-2F2F-E641-B752-A1476A134799}"/>
              </a:ext>
            </a:extLst>
          </p:cNvPr>
          <p:cNvSpPr/>
          <p:nvPr userDrawn="1"/>
        </p:nvSpPr>
        <p:spPr>
          <a:xfrm>
            <a:off x="-2" y="5698808"/>
            <a:ext cx="1233847" cy="2213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7" name="Rectángulo 16">
            <a:extLst>
              <a:ext uri="{FF2B5EF4-FFF2-40B4-BE49-F238E27FC236}">
                <a16:creationId xmlns:a16="http://schemas.microsoft.com/office/drawing/2014/main" id="{3EC467C5-29AF-2743-B394-77ADB3B4F024}"/>
              </a:ext>
            </a:extLst>
          </p:cNvPr>
          <p:cNvSpPr/>
          <p:nvPr userDrawn="1"/>
        </p:nvSpPr>
        <p:spPr>
          <a:xfrm>
            <a:off x="-2" y="5920166"/>
            <a:ext cx="1233847" cy="949295"/>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8" name="Title 1">
            <a:extLst>
              <a:ext uri="{FF2B5EF4-FFF2-40B4-BE49-F238E27FC236}">
                <a16:creationId xmlns:a16="http://schemas.microsoft.com/office/drawing/2014/main" id="{1162125B-6DBB-414A-93E4-F6E01B1826E6}"/>
              </a:ext>
            </a:extLst>
          </p:cNvPr>
          <p:cNvSpPr>
            <a:spLocks noGrp="1"/>
          </p:cNvSpPr>
          <p:nvPr>
            <p:ph type="title" hasCustomPrompt="1"/>
          </p:nvPr>
        </p:nvSpPr>
        <p:spPr>
          <a:xfrm rot="16200000">
            <a:off x="-2070893" y="2226192"/>
            <a:ext cx="5430816" cy="1225570"/>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pic>
        <p:nvPicPr>
          <p:cNvPr id="19" name="Imagen 18">
            <a:extLst>
              <a:ext uri="{FF2B5EF4-FFF2-40B4-BE49-F238E27FC236}">
                <a16:creationId xmlns:a16="http://schemas.microsoft.com/office/drawing/2014/main" id="{947906D8-A08D-D640-A09E-EC559AB1D8BB}"/>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27349" y="6045298"/>
            <a:ext cx="747382" cy="747382"/>
          </a:xfrm>
          <a:prstGeom prst="rect">
            <a:avLst/>
          </a:prstGeom>
        </p:spPr>
      </p:pic>
    </p:spTree>
    <p:extLst>
      <p:ext uri="{BB962C8B-B14F-4D97-AF65-F5344CB8AC3E}">
        <p14:creationId xmlns:p14="http://schemas.microsoft.com/office/powerpoint/2010/main" val="3905949372"/>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cción_A">
    <p:spTree>
      <p:nvGrpSpPr>
        <p:cNvPr id="1" name=""/>
        <p:cNvGrpSpPr/>
        <p:nvPr/>
      </p:nvGrpSpPr>
      <p:grpSpPr>
        <a:xfrm>
          <a:off x="0" y="0"/>
          <a:ext cx="0" cy="0"/>
          <a:chOff x="0" y="0"/>
          <a:chExt cx="0" cy="0"/>
        </a:xfrm>
      </p:grpSpPr>
      <p:sp>
        <p:nvSpPr>
          <p:cNvPr id="16" name="Vertical Text Placeholder 2"/>
          <p:cNvSpPr>
            <a:spLocks noGrp="1"/>
          </p:cNvSpPr>
          <p:nvPr>
            <p:ph type="body" orient="vert" idx="22"/>
          </p:nvPr>
        </p:nvSpPr>
        <p:spPr>
          <a:xfrm>
            <a:off x="1301984" y="2344596"/>
            <a:ext cx="9831816" cy="1234629"/>
          </a:xfrm>
        </p:spPr>
        <p:txBody>
          <a:bodyPr vert="horz" numCol="1"/>
          <a:lstStyle>
            <a:lvl1pPr marL="0" indent="0" algn="ctr">
              <a:buNone/>
              <a:defRPr sz="1800" b="0" i="0">
                <a:solidFill>
                  <a:schemeClr val="tx2"/>
                </a:solidFill>
                <a:latin typeface="Helvetica" charset="0"/>
                <a:ea typeface="Helvetica" charset="0"/>
                <a:cs typeface="Helvetica" charset="0"/>
              </a:defRPr>
            </a:lvl1pPr>
            <a:lvl2pPr algn="ctr">
              <a:defRPr b="0" i="0">
                <a:solidFill>
                  <a:schemeClr val="tx2"/>
                </a:solidFill>
                <a:latin typeface="Helvetica" charset="0"/>
                <a:ea typeface="Helvetica" charset="0"/>
                <a:cs typeface="Helvetica" charset="0"/>
              </a:defRPr>
            </a:lvl2pPr>
            <a:lvl3pPr algn="ctr">
              <a:defRPr b="0" i="0">
                <a:solidFill>
                  <a:schemeClr val="tx2"/>
                </a:solidFill>
                <a:latin typeface="Helvetica" charset="0"/>
                <a:ea typeface="Helvetica" charset="0"/>
                <a:cs typeface="Helvetica" charset="0"/>
              </a:defRPr>
            </a:lvl3pPr>
            <a:lvl4pPr algn="ctr">
              <a:defRPr b="0" i="0">
                <a:solidFill>
                  <a:schemeClr val="tx2"/>
                </a:solidFill>
                <a:latin typeface="Helvetica" charset="0"/>
                <a:ea typeface="Helvetica" charset="0"/>
                <a:cs typeface="Helvetica" charset="0"/>
              </a:defRPr>
            </a:lvl4pPr>
            <a:lvl5pPr algn="ctr">
              <a:defRPr b="0" i="0">
                <a:solidFill>
                  <a:schemeClr val="tx2"/>
                </a:solidFill>
                <a:latin typeface="Helvetica" charset="0"/>
                <a:ea typeface="Helvetica" charset="0"/>
                <a:cs typeface="Helvetica" charset="0"/>
              </a:defRPr>
            </a:lvl5pPr>
          </a:lstStyle>
          <a:p>
            <a:pPr lvl="0"/>
            <a:r>
              <a:rPr lang="es-ES"/>
              <a:t>Haga clic para modificar los estilos de texto del patrón</a:t>
            </a:r>
          </a:p>
        </p:txBody>
      </p:sp>
      <p:sp>
        <p:nvSpPr>
          <p:cNvPr id="23"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25"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26" name="Rectángulo 25"/>
          <p:cNvSpPr/>
          <p:nvPr userDrawn="1"/>
        </p:nvSpPr>
        <p:spPr>
          <a:xfrm flipV="1">
            <a:off x="7106195" y="3711516"/>
            <a:ext cx="4017693" cy="45719"/>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8" name="Rectángulo 27"/>
          <p:cNvSpPr/>
          <p:nvPr userDrawn="1"/>
        </p:nvSpPr>
        <p:spPr>
          <a:xfrm>
            <a:off x="957259" y="3"/>
            <a:ext cx="10546700" cy="1048215"/>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9" name="Title 1"/>
          <p:cNvSpPr>
            <a:spLocks noGrp="1"/>
          </p:cNvSpPr>
          <p:nvPr>
            <p:ph type="title" hasCustomPrompt="1"/>
          </p:nvPr>
        </p:nvSpPr>
        <p:spPr>
          <a:xfrm>
            <a:off x="1673612" y="55759"/>
            <a:ext cx="9474200" cy="1048215"/>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sp>
        <p:nvSpPr>
          <p:cNvPr id="30" name="Rectángulo 29"/>
          <p:cNvSpPr/>
          <p:nvPr userDrawn="1"/>
        </p:nvSpPr>
        <p:spPr>
          <a:xfrm rot="5400000">
            <a:off x="102041" y="-112296"/>
            <a:ext cx="1055294" cy="1265727"/>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32" name="Rectángulo 31"/>
          <p:cNvSpPr/>
          <p:nvPr userDrawn="1"/>
        </p:nvSpPr>
        <p:spPr>
          <a:xfrm rot="5400000">
            <a:off x="886538" y="380078"/>
            <a:ext cx="1055294" cy="2951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pic>
        <p:nvPicPr>
          <p:cNvPr id="12" name="Imagen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47801" y="164944"/>
            <a:ext cx="747382" cy="7473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ítulo y texto">
    <p:spTree>
      <p:nvGrpSpPr>
        <p:cNvPr id="1" name=""/>
        <p:cNvGrpSpPr/>
        <p:nvPr/>
      </p:nvGrpSpPr>
      <p:grpSpPr>
        <a:xfrm>
          <a:off x="0" y="0"/>
          <a:ext cx="0" cy="0"/>
          <a:chOff x="0" y="0"/>
          <a:chExt cx="0" cy="0"/>
        </a:xfrm>
      </p:grpSpPr>
      <p:sp>
        <p:nvSpPr>
          <p:cNvPr id="9"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12"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13" name="Rectángulo 12"/>
          <p:cNvSpPr/>
          <p:nvPr userDrawn="1"/>
        </p:nvSpPr>
        <p:spPr>
          <a:xfrm>
            <a:off x="1676400" y="1307940"/>
            <a:ext cx="4639456" cy="724634"/>
          </a:xfrm>
          <a:prstGeom prst="rect">
            <a:avLst/>
          </a:prstGeom>
          <a:solidFill>
            <a:schemeClr val="bg2">
              <a:lumMod val="25000"/>
            </a:schemeClr>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1" name="Vertical Text Placeholder 2"/>
          <p:cNvSpPr>
            <a:spLocks noGrp="1"/>
          </p:cNvSpPr>
          <p:nvPr>
            <p:ph type="body" orient="vert" idx="24"/>
          </p:nvPr>
        </p:nvSpPr>
        <p:spPr>
          <a:xfrm>
            <a:off x="1699063" y="2073938"/>
            <a:ext cx="10050844" cy="4131990"/>
          </a:xfrm>
        </p:spPr>
        <p:txBody>
          <a:bodyPr vert="horz" numCol="2"/>
          <a:lstStyle>
            <a:lvl1pPr>
              <a:defRPr sz="1800" b="0" i="0">
                <a:solidFill>
                  <a:schemeClr val="tx2"/>
                </a:solidFill>
                <a:latin typeface="Helvetica" charset="0"/>
                <a:ea typeface="Helvetica" charset="0"/>
                <a:cs typeface="Helvetica" charset="0"/>
              </a:defRPr>
            </a:lvl1pPr>
            <a:lvl2pPr>
              <a:defRPr b="0" i="0">
                <a:solidFill>
                  <a:schemeClr val="tx2"/>
                </a:solidFill>
                <a:latin typeface="Helvetica" charset="0"/>
                <a:ea typeface="Helvetica" charset="0"/>
                <a:cs typeface="Helvetica" charset="0"/>
              </a:defRPr>
            </a:lvl2pPr>
            <a:lvl3pPr>
              <a:defRPr b="0" i="0">
                <a:solidFill>
                  <a:schemeClr val="tx2"/>
                </a:solidFill>
                <a:latin typeface="Helvetica" charset="0"/>
                <a:ea typeface="Helvetica" charset="0"/>
                <a:cs typeface="Helvetica" charset="0"/>
              </a:defRPr>
            </a:lvl3pPr>
            <a:lvl4pPr>
              <a:defRPr b="0" i="0">
                <a:solidFill>
                  <a:schemeClr val="tx2"/>
                </a:solidFill>
                <a:latin typeface="Helvetica" charset="0"/>
                <a:ea typeface="Helvetica" charset="0"/>
                <a:cs typeface="Helvetica" charset="0"/>
              </a:defRPr>
            </a:lvl4pPr>
            <a:lvl5pPr>
              <a:defRPr b="0" i="0">
                <a:solidFill>
                  <a:schemeClr val="tx2"/>
                </a:solidFill>
                <a:latin typeface="Helvetica" charset="0"/>
                <a:ea typeface="Helvetica" charset="0"/>
                <a:cs typeface="Helvetica"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a:p>
        </p:txBody>
      </p:sp>
      <p:sp>
        <p:nvSpPr>
          <p:cNvPr id="24" name="Vertical Text Placeholder 2"/>
          <p:cNvSpPr>
            <a:spLocks noGrp="1"/>
          </p:cNvSpPr>
          <p:nvPr>
            <p:ph type="body" orient="vert" idx="25" hasCustomPrompt="1"/>
          </p:nvPr>
        </p:nvSpPr>
        <p:spPr>
          <a:xfrm>
            <a:off x="1748492" y="1355447"/>
            <a:ext cx="4462841" cy="643272"/>
          </a:xfrm>
        </p:spPr>
        <p:txBody>
          <a:bodyPr vert="horz">
            <a:noAutofit/>
          </a:bodyPr>
          <a:lstStyle>
            <a:lvl1pPr marL="0" indent="0" algn="ctr">
              <a:lnSpc>
                <a:spcPts val="1810"/>
              </a:lnSpc>
              <a:buNone/>
              <a:defRPr sz="1800" b="1" i="0" baseline="0">
                <a:solidFill>
                  <a:schemeClr val="bg1"/>
                </a:solidFill>
                <a:latin typeface="+mj-lt"/>
                <a:ea typeface="Helvetica" charset="0"/>
                <a:cs typeface="Helvetica" charset="0"/>
              </a:defRPr>
            </a:lvl1pPr>
            <a:lvl2pPr>
              <a:defRPr b="0" i="0">
                <a:solidFill>
                  <a:schemeClr val="tx2"/>
                </a:solidFill>
                <a:latin typeface="Helvetica" charset="0"/>
                <a:ea typeface="Helvetica" charset="0"/>
                <a:cs typeface="Helvetica" charset="0"/>
              </a:defRPr>
            </a:lvl2pPr>
            <a:lvl3pPr>
              <a:defRPr b="0" i="0">
                <a:solidFill>
                  <a:schemeClr val="tx2"/>
                </a:solidFill>
                <a:latin typeface="Helvetica" charset="0"/>
                <a:ea typeface="Helvetica" charset="0"/>
                <a:cs typeface="Helvetica" charset="0"/>
              </a:defRPr>
            </a:lvl3pPr>
            <a:lvl4pPr>
              <a:defRPr b="0" i="0">
                <a:solidFill>
                  <a:schemeClr val="tx2"/>
                </a:solidFill>
                <a:latin typeface="Helvetica" charset="0"/>
                <a:ea typeface="Helvetica" charset="0"/>
                <a:cs typeface="Helvetica" charset="0"/>
              </a:defRPr>
            </a:lvl4pPr>
            <a:lvl5pPr>
              <a:defRPr b="0" i="0">
                <a:solidFill>
                  <a:schemeClr val="tx2"/>
                </a:solidFill>
                <a:latin typeface="Helvetica" charset="0"/>
                <a:ea typeface="Helvetica" charset="0"/>
                <a:cs typeface="Helvetica" charset="0"/>
              </a:defRPr>
            </a:lvl5pPr>
          </a:lstStyle>
          <a:p>
            <a:pPr lvl="0"/>
            <a:r>
              <a:rPr lang="es-ES_tradnl" dirty="0"/>
              <a:t>Clic para </a:t>
            </a:r>
            <a:r>
              <a:rPr lang="es-ES_tradnl" dirty="0" err="1"/>
              <a:t>Subt</a:t>
            </a:r>
            <a:r>
              <a:rPr lang="es-ES" dirty="0" err="1"/>
              <a:t>ítulo</a:t>
            </a:r>
            <a:endParaRPr dirty="0"/>
          </a:p>
        </p:txBody>
      </p:sp>
      <p:sp>
        <p:nvSpPr>
          <p:cNvPr id="18" name="Rectángulo 17"/>
          <p:cNvSpPr/>
          <p:nvPr userDrawn="1"/>
        </p:nvSpPr>
        <p:spPr>
          <a:xfrm>
            <a:off x="957259" y="3"/>
            <a:ext cx="10546700" cy="1048215"/>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0" name="Title 1"/>
          <p:cNvSpPr>
            <a:spLocks noGrp="1"/>
          </p:cNvSpPr>
          <p:nvPr>
            <p:ph type="title" hasCustomPrompt="1"/>
          </p:nvPr>
        </p:nvSpPr>
        <p:spPr>
          <a:xfrm>
            <a:off x="1673612" y="55759"/>
            <a:ext cx="9474200" cy="1048215"/>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sp>
        <p:nvSpPr>
          <p:cNvPr id="22" name="Rectángulo 21"/>
          <p:cNvSpPr/>
          <p:nvPr userDrawn="1"/>
        </p:nvSpPr>
        <p:spPr>
          <a:xfrm rot="5400000">
            <a:off x="102041" y="-112296"/>
            <a:ext cx="1055294" cy="1265727"/>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3" name="Rectángulo 22"/>
          <p:cNvSpPr/>
          <p:nvPr userDrawn="1"/>
        </p:nvSpPr>
        <p:spPr>
          <a:xfrm rot="5400000">
            <a:off x="886538" y="380078"/>
            <a:ext cx="1055294" cy="2951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pic>
        <p:nvPicPr>
          <p:cNvPr id="25" name="Imagen 2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47801" y="164944"/>
            <a:ext cx="747382" cy="7473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trada de sección">
    <p:spTree>
      <p:nvGrpSpPr>
        <p:cNvPr id="1" name=""/>
        <p:cNvGrpSpPr/>
        <p:nvPr/>
      </p:nvGrpSpPr>
      <p:grpSpPr>
        <a:xfrm>
          <a:off x="0" y="0"/>
          <a:ext cx="0" cy="0"/>
          <a:chOff x="0" y="0"/>
          <a:chExt cx="0" cy="0"/>
        </a:xfrm>
      </p:grpSpPr>
      <p:sp>
        <p:nvSpPr>
          <p:cNvPr id="23" name="Rectángulo 22"/>
          <p:cNvSpPr/>
          <p:nvPr userDrawn="1"/>
        </p:nvSpPr>
        <p:spPr>
          <a:xfrm>
            <a:off x="6488954" y="1291801"/>
            <a:ext cx="4302615" cy="782141"/>
          </a:xfrm>
          <a:prstGeom prst="rect">
            <a:avLst/>
          </a:prstGeom>
          <a:solidFill>
            <a:schemeClr val="bg2">
              <a:lumMod val="25000"/>
            </a:schemeClr>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6" name="Rectángulo 15"/>
          <p:cNvSpPr/>
          <p:nvPr userDrawn="1"/>
        </p:nvSpPr>
        <p:spPr>
          <a:xfrm>
            <a:off x="270436" y="497391"/>
            <a:ext cx="6218517" cy="6222499"/>
          </a:xfrm>
          <a:prstGeom prst="rect">
            <a:avLst/>
          </a:prstGeom>
          <a:solidFill>
            <a:schemeClr val="bg2"/>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17" name="Picture Placeholder 8"/>
          <p:cNvSpPr>
            <a:spLocks noGrp="1"/>
          </p:cNvSpPr>
          <p:nvPr>
            <p:ph type="pic" sz="quarter" idx="17"/>
          </p:nvPr>
        </p:nvSpPr>
        <p:spPr>
          <a:xfrm>
            <a:off x="481659" y="1114501"/>
            <a:ext cx="5755623" cy="5455632"/>
          </a:xfrm>
        </p:spPr>
        <p:txBody>
          <a:bodyPr/>
          <a:lstStyle>
            <a:lvl1pPr>
              <a:buNone/>
              <a:defRPr/>
            </a:lvl1pPr>
          </a:lstStyle>
          <a:p>
            <a:r>
              <a:rPr lang="es-ES"/>
              <a:t>Haga clic en el icono para agregar una imagen</a:t>
            </a:r>
            <a:endParaRPr dirty="0"/>
          </a:p>
        </p:txBody>
      </p:sp>
      <p:pic>
        <p:nvPicPr>
          <p:cNvPr id="3" name="Imagen 2"/>
          <p:cNvPicPr>
            <a:picLocks noChangeAspect="1"/>
          </p:cNvPicPr>
          <p:nvPr userDrawn="1"/>
        </p:nvPicPr>
        <p:blipFill rotWithShape="1">
          <a:blip r:embed="rId2" cstate="email">
            <a:extLst>
              <a:ext uri="{28A0092B-C50C-407E-A947-70E740481C1C}">
                <a14:useLocalDpi xmlns:a14="http://schemas.microsoft.com/office/drawing/2010/main" val="0"/>
              </a:ext>
            </a:extLst>
          </a:blip>
          <a:srcRect l="7216" r="7216"/>
          <a:stretch/>
        </p:blipFill>
        <p:spPr>
          <a:xfrm>
            <a:off x="-3641776" y="-5385313"/>
            <a:ext cx="5223191" cy="4750420"/>
          </a:xfrm>
          <a:prstGeom prst="rect">
            <a:avLst/>
          </a:prstGeom>
        </p:spPr>
      </p:pic>
      <p:sp>
        <p:nvSpPr>
          <p:cNvPr id="27" name="Rectangle 9"/>
          <p:cNvSpPr/>
          <p:nvPr userDrawn="1"/>
        </p:nvSpPr>
        <p:spPr>
          <a:xfrm>
            <a:off x="11749905" y="2073939"/>
            <a:ext cx="318632" cy="3018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8" name="Slide Number Placeholder 8"/>
          <p:cNvSpPr>
            <a:spLocks noGrp="1"/>
          </p:cNvSpPr>
          <p:nvPr>
            <p:ph type="sldNum" sz="quarter" idx="12"/>
          </p:nvPr>
        </p:nvSpPr>
        <p:spPr>
          <a:xfrm>
            <a:off x="11571552" y="3320265"/>
            <a:ext cx="675341" cy="365125"/>
          </a:xfrm>
        </p:spPr>
        <p:txBody>
          <a:bodyPr/>
          <a:lstStyle>
            <a:lvl1pPr algn="ctr">
              <a:defRPr>
                <a:solidFill>
                  <a:srgbClr val="FFFFFF"/>
                </a:solidFill>
              </a:defRPr>
            </a:lvl1pPr>
          </a:lstStyle>
          <a:p>
            <a:fld id="{57AF16DE-A0D5-4438-950F-5B1E159C2C28}" type="slidenum">
              <a:rPr lang="en-US" smtClean="0"/>
              <a:pPr/>
              <a:t>‹Nº›</a:t>
            </a:fld>
            <a:endParaRPr lang="en-US" dirty="0"/>
          </a:p>
        </p:txBody>
      </p:sp>
      <p:sp>
        <p:nvSpPr>
          <p:cNvPr id="29" name="Marcador de pie de página 9"/>
          <p:cNvSpPr>
            <a:spLocks noGrp="1"/>
          </p:cNvSpPr>
          <p:nvPr>
            <p:ph type="ftr" sz="quarter" idx="11"/>
          </p:nvPr>
        </p:nvSpPr>
        <p:spPr>
          <a:xfrm>
            <a:off x="4094348" y="6465655"/>
            <a:ext cx="8009467" cy="365125"/>
          </a:xfrm>
        </p:spPr>
        <p:txBody>
          <a:bodyPr/>
          <a:lstStyle>
            <a:lvl1pPr algn="r">
              <a:defRPr/>
            </a:lvl1pPr>
          </a:lstStyle>
          <a:p>
            <a:r>
              <a:rPr lang="en-US"/>
              <a:t>[Pie de Página]</a:t>
            </a:r>
            <a:endParaRPr lang="en-US" dirty="0"/>
          </a:p>
        </p:txBody>
      </p:sp>
      <p:sp>
        <p:nvSpPr>
          <p:cNvPr id="19" name="Rectángulo 18"/>
          <p:cNvSpPr/>
          <p:nvPr userDrawn="1"/>
        </p:nvSpPr>
        <p:spPr>
          <a:xfrm>
            <a:off x="2705102" y="3"/>
            <a:ext cx="8811559" cy="1048215"/>
          </a:xfrm>
          <a:prstGeom prst="rect">
            <a:avLst/>
          </a:prstGeom>
          <a:solidFill>
            <a:srgbClr val="CB0017"/>
          </a:solidFill>
          <a:ln>
            <a:noFill/>
          </a:ln>
          <a:effectLst>
            <a:innerShdw>
              <a:srgbClr val="FFFFFF"/>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24" name="Title 1"/>
          <p:cNvSpPr>
            <a:spLocks noGrp="1"/>
          </p:cNvSpPr>
          <p:nvPr>
            <p:ph type="title" hasCustomPrompt="1"/>
          </p:nvPr>
        </p:nvSpPr>
        <p:spPr>
          <a:xfrm>
            <a:off x="3257552" y="55759"/>
            <a:ext cx="7127989" cy="1048215"/>
          </a:xfrm>
        </p:spPr>
        <p:txBody>
          <a:bodyPr/>
          <a:lstStyle>
            <a:lvl1pPr>
              <a:lnSpc>
                <a:spcPts val="3600"/>
              </a:lnSpc>
              <a:defRPr>
                <a:solidFill>
                  <a:schemeClr val="bg1"/>
                </a:solidFill>
              </a:defRPr>
            </a:lvl1pPr>
          </a:lstStyle>
          <a:p>
            <a:r>
              <a:rPr lang="es-ES_tradnl" dirty="0"/>
              <a:t>Clic para </a:t>
            </a:r>
            <a:br>
              <a:rPr lang="es-ES_tradnl" dirty="0"/>
            </a:br>
            <a:r>
              <a:rPr lang="es-ES_tradnl" dirty="0"/>
              <a:t>editar título</a:t>
            </a:r>
            <a:endParaRPr dirty="0"/>
          </a:p>
        </p:txBody>
      </p:sp>
      <p:sp>
        <p:nvSpPr>
          <p:cNvPr id="25" name="Rectángulo 24"/>
          <p:cNvSpPr/>
          <p:nvPr userDrawn="1"/>
        </p:nvSpPr>
        <p:spPr>
          <a:xfrm rot="5400000">
            <a:off x="11044941" y="-112296"/>
            <a:ext cx="1055294" cy="1265727"/>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31" name="Rectángulo 30"/>
          <p:cNvSpPr/>
          <p:nvPr userDrawn="1"/>
        </p:nvSpPr>
        <p:spPr>
          <a:xfrm rot="5400000">
            <a:off x="10264506" y="380078"/>
            <a:ext cx="1055294" cy="2951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800"/>
          </a:p>
        </p:txBody>
      </p:sp>
      <p:sp>
        <p:nvSpPr>
          <p:cNvPr id="34" name="Vertical Text Placeholder 2"/>
          <p:cNvSpPr>
            <a:spLocks noGrp="1"/>
          </p:cNvSpPr>
          <p:nvPr>
            <p:ph type="body" orient="vert" idx="23"/>
          </p:nvPr>
        </p:nvSpPr>
        <p:spPr>
          <a:xfrm>
            <a:off x="6740179" y="2221562"/>
            <a:ext cx="4831372" cy="3976038"/>
          </a:xfrm>
        </p:spPr>
        <p:txBody>
          <a:bodyPr vert="horz"/>
          <a:lstStyle>
            <a:lvl1pPr>
              <a:defRPr sz="1800" b="0" i="0">
                <a:solidFill>
                  <a:schemeClr val="tx2"/>
                </a:solidFill>
                <a:latin typeface="Helvetica" charset="0"/>
                <a:ea typeface="Helvetica" charset="0"/>
                <a:cs typeface="Helvetica" charset="0"/>
              </a:defRPr>
            </a:lvl1pPr>
            <a:lvl2pPr>
              <a:defRPr b="0" i="0">
                <a:solidFill>
                  <a:schemeClr val="tx2"/>
                </a:solidFill>
                <a:latin typeface="Helvetica" charset="0"/>
                <a:ea typeface="Helvetica" charset="0"/>
                <a:cs typeface="Helvetica" charset="0"/>
              </a:defRPr>
            </a:lvl2pPr>
            <a:lvl3pPr>
              <a:defRPr b="0" i="0">
                <a:solidFill>
                  <a:schemeClr val="tx2"/>
                </a:solidFill>
                <a:latin typeface="Helvetica" charset="0"/>
                <a:ea typeface="Helvetica" charset="0"/>
                <a:cs typeface="Helvetica" charset="0"/>
              </a:defRPr>
            </a:lvl3pPr>
            <a:lvl4pPr>
              <a:defRPr b="0" i="0">
                <a:solidFill>
                  <a:schemeClr val="tx2"/>
                </a:solidFill>
                <a:latin typeface="Helvetica" charset="0"/>
                <a:ea typeface="Helvetica" charset="0"/>
                <a:cs typeface="Helvetica" charset="0"/>
              </a:defRPr>
            </a:lvl4pPr>
            <a:lvl5pPr>
              <a:defRPr b="0" i="0">
                <a:solidFill>
                  <a:schemeClr val="tx2"/>
                </a:solidFill>
                <a:latin typeface="Helvetica" charset="0"/>
                <a:ea typeface="Helvetica" charset="0"/>
                <a:cs typeface="Helvetica"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a:p>
        </p:txBody>
      </p:sp>
      <p:sp>
        <p:nvSpPr>
          <p:cNvPr id="35" name="Vertical Text Placeholder 2"/>
          <p:cNvSpPr>
            <a:spLocks noGrp="1"/>
          </p:cNvSpPr>
          <p:nvPr>
            <p:ph type="body" orient="vert" idx="25" hasCustomPrompt="1"/>
          </p:nvPr>
        </p:nvSpPr>
        <p:spPr>
          <a:xfrm>
            <a:off x="6554855" y="1372023"/>
            <a:ext cx="4155632" cy="643272"/>
          </a:xfrm>
        </p:spPr>
        <p:txBody>
          <a:bodyPr vert="horz">
            <a:noAutofit/>
          </a:bodyPr>
          <a:lstStyle>
            <a:lvl1pPr marL="0" indent="0" algn="ctr">
              <a:lnSpc>
                <a:spcPts val="1810"/>
              </a:lnSpc>
              <a:buNone/>
              <a:defRPr sz="1800" b="1" i="0" baseline="0">
                <a:solidFill>
                  <a:schemeClr val="bg1"/>
                </a:solidFill>
                <a:latin typeface="+mj-lt"/>
                <a:ea typeface="Helvetica" charset="0"/>
                <a:cs typeface="Helvetica" charset="0"/>
              </a:defRPr>
            </a:lvl1pPr>
            <a:lvl2pPr>
              <a:defRPr b="0" i="0">
                <a:solidFill>
                  <a:schemeClr val="tx2"/>
                </a:solidFill>
                <a:latin typeface="Helvetica" charset="0"/>
                <a:ea typeface="Helvetica" charset="0"/>
                <a:cs typeface="Helvetica" charset="0"/>
              </a:defRPr>
            </a:lvl2pPr>
            <a:lvl3pPr>
              <a:defRPr b="0" i="0">
                <a:solidFill>
                  <a:schemeClr val="tx2"/>
                </a:solidFill>
                <a:latin typeface="Helvetica" charset="0"/>
                <a:ea typeface="Helvetica" charset="0"/>
                <a:cs typeface="Helvetica" charset="0"/>
              </a:defRPr>
            </a:lvl3pPr>
            <a:lvl4pPr>
              <a:defRPr b="0" i="0">
                <a:solidFill>
                  <a:schemeClr val="tx2"/>
                </a:solidFill>
                <a:latin typeface="Helvetica" charset="0"/>
                <a:ea typeface="Helvetica" charset="0"/>
                <a:cs typeface="Helvetica" charset="0"/>
              </a:defRPr>
            </a:lvl4pPr>
            <a:lvl5pPr>
              <a:defRPr b="0" i="0">
                <a:solidFill>
                  <a:schemeClr val="tx2"/>
                </a:solidFill>
                <a:latin typeface="Helvetica" charset="0"/>
                <a:ea typeface="Helvetica" charset="0"/>
                <a:cs typeface="Helvetica" charset="0"/>
              </a:defRPr>
            </a:lvl5pPr>
          </a:lstStyle>
          <a:p>
            <a:pPr lvl="0"/>
            <a:r>
              <a:rPr lang="es-ES_tradnl" dirty="0"/>
              <a:t>Clic para </a:t>
            </a:r>
            <a:r>
              <a:rPr lang="es-ES_tradnl" dirty="0" err="1"/>
              <a:t>Subt</a:t>
            </a:r>
            <a:r>
              <a:rPr lang="es-ES" dirty="0" err="1"/>
              <a:t>ítulo</a:t>
            </a:r>
            <a:endParaRPr dirty="0"/>
          </a:p>
        </p:txBody>
      </p:sp>
      <p:pic>
        <p:nvPicPr>
          <p:cNvPr id="21" name="Imagen 2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97860" y="164944"/>
            <a:ext cx="747382" cy="7473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99" y="914400"/>
            <a:ext cx="8677836" cy="1143000"/>
          </a:xfrm>
          <a:prstGeom prst="rect">
            <a:avLst/>
          </a:prstGeom>
        </p:spPr>
        <p:txBody>
          <a:bodyPr vert="horz" lIns="91440" tIns="45720" rIns="91440" bIns="45720" rtlCol="0" anchor="b" anchorCtr="0">
            <a:noAutofit/>
          </a:bodyPr>
          <a:lstStyle/>
          <a:p>
            <a:r>
              <a:rPr lang="es-ES_tradnl"/>
              <a:t>Clic para editar título</a:t>
            </a:r>
            <a:endParaRPr dirty="0"/>
          </a:p>
        </p:txBody>
      </p:sp>
      <p:sp>
        <p:nvSpPr>
          <p:cNvPr id="3" name="Text Placeholder 2"/>
          <p:cNvSpPr>
            <a:spLocks noGrp="1"/>
          </p:cNvSpPr>
          <p:nvPr>
            <p:ph type="body" idx="1"/>
          </p:nvPr>
        </p:nvSpPr>
        <p:spPr>
          <a:xfrm>
            <a:off x="609599" y="2209802"/>
            <a:ext cx="8677836" cy="39163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dirty="0"/>
          </a:p>
        </p:txBody>
      </p:sp>
      <p:sp>
        <p:nvSpPr>
          <p:cNvPr id="4" name="Date Placeholder 3"/>
          <p:cNvSpPr>
            <a:spLocks noGrp="1"/>
          </p:cNvSpPr>
          <p:nvPr>
            <p:ph type="dt" sz="half" idx="2"/>
          </p:nvPr>
        </p:nvSpPr>
        <p:spPr>
          <a:xfrm>
            <a:off x="9598212" y="6356353"/>
            <a:ext cx="23368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endParaRPr lang="en-US"/>
          </a:p>
        </p:txBody>
      </p:sp>
      <p:sp>
        <p:nvSpPr>
          <p:cNvPr id="5" name="Footer Placeholder 4"/>
          <p:cNvSpPr>
            <a:spLocks noGrp="1"/>
          </p:cNvSpPr>
          <p:nvPr>
            <p:ph type="ftr" sz="quarter" idx="3"/>
          </p:nvPr>
        </p:nvSpPr>
        <p:spPr>
          <a:xfrm>
            <a:off x="233084" y="6356353"/>
            <a:ext cx="8009467"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r>
              <a:rPr lang="en-US"/>
              <a:t>[Pie de Página]</a:t>
            </a:r>
          </a:p>
        </p:txBody>
      </p:sp>
      <p:sp>
        <p:nvSpPr>
          <p:cNvPr id="6" name="Slide Number Placeholder 5"/>
          <p:cNvSpPr>
            <a:spLocks noGrp="1"/>
          </p:cNvSpPr>
          <p:nvPr>
            <p:ph type="sldNum" sz="quarter" idx="4"/>
          </p:nvPr>
        </p:nvSpPr>
        <p:spPr>
          <a:xfrm>
            <a:off x="11008660" y="361019"/>
            <a:ext cx="675341" cy="365125"/>
          </a:xfrm>
          <a:prstGeom prst="rect">
            <a:avLst/>
          </a:prstGeom>
        </p:spPr>
        <p:txBody>
          <a:bodyPr vert="horz" lIns="91440" tIns="45720" rIns="91440" bIns="45720" rtlCol="0" anchor="ctr"/>
          <a:lstStyle>
            <a:lvl1pPr algn="r">
              <a:defRPr sz="1600" b="1">
                <a:solidFill>
                  <a:srgbClr val="CB0017"/>
                </a:solidFill>
              </a:defRPr>
            </a:lvl1pPr>
          </a:lstStyle>
          <a:p>
            <a:fld id="{57AF16DE-A0D5-4438-950F-5B1E159C2C28}"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85" r:id="rId2"/>
    <p:sldLayoutId id="2147483661" r:id="rId3"/>
    <p:sldLayoutId id="2147483691" r:id="rId4"/>
    <p:sldLayoutId id="2147483692" r:id="rId5"/>
    <p:sldLayoutId id="2147483693" r:id="rId6"/>
    <p:sldLayoutId id="2147483675" r:id="rId7"/>
    <p:sldLayoutId id="2147483667" r:id="rId8"/>
    <p:sldLayoutId id="2147483665" r:id="rId9"/>
    <p:sldLayoutId id="2147483672" r:id="rId10"/>
    <p:sldLayoutId id="2147483664" r:id="rId11"/>
    <p:sldLayoutId id="2147483670" r:id="rId12"/>
    <p:sldLayoutId id="2147483669" r:id="rId13"/>
    <p:sldLayoutId id="2147483684" r:id="rId14"/>
    <p:sldLayoutId id="2147483671" r:id="rId15"/>
    <p:sldLayoutId id="2147483683" r:id="rId16"/>
    <p:sldLayoutId id="2147483668" r:id="rId17"/>
    <p:sldLayoutId id="2147483666" r:id="rId18"/>
    <p:sldLayoutId id="2147483676" r:id="rId19"/>
    <p:sldLayoutId id="2147483677" r:id="rId20"/>
    <p:sldLayoutId id="2147483688" r:id="rId21"/>
    <p:sldLayoutId id="2147483689" r:id="rId22"/>
    <p:sldLayoutId id="2147483690" r:id="rId23"/>
  </p:sldLayoutIdLst>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hf hd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Arial"/>
        <a:buChar char="•"/>
        <a:defRPr sz="2000" b="0" i="0" kern="1200">
          <a:solidFill>
            <a:schemeClr val="tx2"/>
          </a:solidFill>
          <a:latin typeface="+mn-lt"/>
          <a:ea typeface="+mn-ea"/>
          <a:cs typeface="Gill Sans Light"/>
        </a:defRPr>
      </a:lvl1pPr>
      <a:lvl2pPr marL="457200" indent="-228600" algn="l" defTabSz="914400" rtl="0" eaLnBrk="1" latinLnBrk="0" hangingPunct="1">
        <a:spcBef>
          <a:spcPts val="600"/>
        </a:spcBef>
        <a:buClr>
          <a:schemeClr val="accent1">
            <a:lumMod val="50000"/>
          </a:schemeClr>
        </a:buClr>
        <a:buSzPct val="100000"/>
        <a:buFont typeface="Arial"/>
        <a:buChar char="•"/>
        <a:defRPr sz="1800" kern="1200">
          <a:solidFill>
            <a:schemeClr val="tx2"/>
          </a:solidFill>
          <a:latin typeface="Gill Sans"/>
          <a:ea typeface="+mn-ea"/>
          <a:cs typeface="+mn-cs"/>
        </a:defRPr>
      </a:lvl2pPr>
      <a:lvl3pPr marL="685800" indent="-228600" algn="l" defTabSz="914400" rtl="0" eaLnBrk="1" latinLnBrk="0" hangingPunct="1">
        <a:spcBef>
          <a:spcPts val="600"/>
        </a:spcBef>
        <a:buClr>
          <a:schemeClr val="accent1"/>
        </a:buClr>
        <a:buSzPct val="100000"/>
        <a:buFont typeface="Arial"/>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Arial"/>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Arial"/>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svg"/><Relationship Id="rId9" Type="http://schemas.openxmlformats.org/officeDocument/2006/relationships/image" Target="../media/image33.svg"/></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svg"/><Relationship Id="rId9" Type="http://schemas.openxmlformats.org/officeDocument/2006/relationships/image" Target="../media/image33.sv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svg"/><Relationship Id="rId9" Type="http://schemas.openxmlformats.org/officeDocument/2006/relationships/image" Target="../media/image33.sv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svg"/><Relationship Id="rId9" Type="http://schemas.openxmlformats.org/officeDocument/2006/relationships/image" Target="../media/image33.svg"/></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svg"/><Relationship Id="rId9" Type="http://schemas.openxmlformats.org/officeDocument/2006/relationships/image" Target="../media/image33.sv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svg"/><Relationship Id="rId9" Type="http://schemas.openxmlformats.org/officeDocument/2006/relationships/image" Target="../media/image33.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21940" y="1087395"/>
            <a:ext cx="6583678" cy="2311944"/>
          </a:xfrm>
        </p:spPr>
        <p:txBody>
          <a:bodyPr/>
          <a:lstStyle/>
          <a:p>
            <a:pPr algn="ctr"/>
            <a:r>
              <a:rPr lang="es-ES" dirty="0"/>
              <a:t>CHAT MEJORADO EN APLICACIÓN DE VIDEOCONFERENCIA</a:t>
            </a:r>
            <a:endParaRPr lang="es-ES_tradnl" dirty="0"/>
          </a:p>
        </p:txBody>
      </p:sp>
      <p:sp>
        <p:nvSpPr>
          <p:cNvPr id="3" name="Subtítulo 2"/>
          <p:cNvSpPr>
            <a:spLocks noGrp="1"/>
          </p:cNvSpPr>
          <p:nvPr>
            <p:ph type="subTitle" idx="1"/>
          </p:nvPr>
        </p:nvSpPr>
        <p:spPr>
          <a:xfrm>
            <a:off x="838794" y="4236520"/>
            <a:ext cx="3996254" cy="1050374"/>
          </a:xfrm>
        </p:spPr>
        <p:txBody>
          <a:bodyPr/>
          <a:lstStyle/>
          <a:p>
            <a:r>
              <a:rPr lang="es-ES_tradnl" dirty="0"/>
              <a:t>Autor: Jorge Esteban Pérez</a:t>
            </a:r>
          </a:p>
          <a:p>
            <a:endParaRPr lang="es-ES_tradnl" dirty="0"/>
          </a:p>
          <a:p>
            <a:r>
              <a:rPr lang="es-ES_tradnl" dirty="0"/>
              <a:t>Tutor: Micael Gallego Carrillo</a:t>
            </a:r>
          </a:p>
        </p:txBody>
      </p:sp>
      <p:sp>
        <p:nvSpPr>
          <p:cNvPr id="4" name="Subtítulo 2">
            <a:extLst>
              <a:ext uri="{FF2B5EF4-FFF2-40B4-BE49-F238E27FC236}">
                <a16:creationId xmlns:a16="http://schemas.microsoft.com/office/drawing/2014/main" id="{62A12175-7509-4092-9050-B459F48170AF}"/>
              </a:ext>
            </a:extLst>
          </p:cNvPr>
          <p:cNvSpPr txBox="1">
            <a:spLocks/>
          </p:cNvSpPr>
          <p:nvPr/>
        </p:nvSpPr>
        <p:spPr>
          <a:xfrm>
            <a:off x="6801633" y="4236520"/>
            <a:ext cx="4302112" cy="1050374"/>
          </a:xfrm>
          <a:prstGeom prst="rect">
            <a:avLst/>
          </a:prstGeom>
        </p:spPr>
        <p:txBody>
          <a:bodyPr vert="horz" lIns="91440" tIns="45720" rIns="91440" bIns="45720" rtlCol="0">
            <a:noAutofit/>
          </a:bodyPr>
          <a:lstStyle>
            <a:lvl1pPr marL="0" indent="0" algn="l" defTabSz="914400" rtl="0" eaLnBrk="1" latinLnBrk="0" hangingPunct="1">
              <a:lnSpc>
                <a:spcPts val="2410"/>
              </a:lnSpc>
              <a:spcBef>
                <a:spcPts val="0"/>
              </a:spcBef>
              <a:buClr>
                <a:schemeClr val="accent1"/>
              </a:buClr>
              <a:buSzPct val="100000"/>
              <a:buFont typeface="Wingdings 2" pitchFamily="18" charset="2"/>
              <a:buNone/>
              <a:defRPr sz="2400" b="0" i="0" kern="1200" baseline="0">
                <a:solidFill>
                  <a:schemeClr val="tx2"/>
                </a:solidFill>
                <a:latin typeface="+mj-lt"/>
                <a:ea typeface="+mn-ea"/>
                <a:cs typeface="+mn-cs"/>
              </a:defRPr>
            </a:lvl1pPr>
            <a:lvl2pPr marL="457200" indent="0" algn="ctr" defTabSz="914400" rtl="0" eaLnBrk="1" latinLnBrk="0" hangingPunct="1">
              <a:spcBef>
                <a:spcPts val="600"/>
              </a:spcBef>
              <a:buClr>
                <a:schemeClr val="accent1">
                  <a:lumMod val="50000"/>
                </a:schemeClr>
              </a:buClr>
              <a:buSzPct val="100000"/>
              <a:buFont typeface="Arial"/>
              <a:buNone/>
              <a:defRPr sz="1800" kern="1200">
                <a:solidFill>
                  <a:schemeClr val="tx1">
                    <a:tint val="75000"/>
                  </a:schemeClr>
                </a:solidFill>
                <a:latin typeface="Gill Sans"/>
                <a:ea typeface="+mn-ea"/>
                <a:cs typeface="+mn-cs"/>
              </a:defRPr>
            </a:lvl2pPr>
            <a:lvl3pPr marL="914400" indent="0" algn="ctr" defTabSz="914400" rtl="0" eaLnBrk="1" latinLnBrk="0" hangingPunct="1">
              <a:spcBef>
                <a:spcPts val="600"/>
              </a:spcBef>
              <a:buClr>
                <a:schemeClr val="accent1"/>
              </a:buClr>
              <a:buSzPct val="100000"/>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50000"/>
                </a:schemeClr>
              </a:buClr>
              <a:buSzPct val="100000"/>
              <a:buFont typeface="Arial"/>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buClr>
              <a:buSzPct val="100000"/>
              <a:buFont typeface="Arial"/>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9pPr>
          </a:lstStyle>
          <a:p>
            <a:r>
              <a:rPr lang="es-ES_tradnl" dirty="0"/>
              <a:t>Grado en Ingeniería de Software</a:t>
            </a:r>
          </a:p>
          <a:p>
            <a:endParaRPr lang="es-ES_tradnl" dirty="0"/>
          </a:p>
          <a:p>
            <a:r>
              <a:rPr lang="es-ES_tradnl" dirty="0"/>
              <a:t>Trabajo Fin de Grado 2022-2023</a:t>
            </a:r>
          </a:p>
        </p:txBody>
      </p:sp>
    </p:spTree>
    <p:extLst>
      <p:ext uri="{BB962C8B-B14F-4D97-AF65-F5344CB8AC3E}">
        <p14:creationId xmlns:p14="http://schemas.microsoft.com/office/powerpoint/2010/main" val="1185659664"/>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56DABD8-262F-1540-8AE1-3C73BBE9066D}"/>
              </a:ext>
            </a:extLst>
          </p:cNvPr>
          <p:cNvSpPr>
            <a:spLocks noGrp="1"/>
          </p:cNvSpPr>
          <p:nvPr>
            <p:ph type="sldNum" sz="quarter" idx="12"/>
          </p:nvPr>
        </p:nvSpPr>
        <p:spPr/>
        <p:txBody>
          <a:bodyPr/>
          <a:lstStyle/>
          <a:p>
            <a:fld id="{57AF16DE-A0D5-4438-950F-5B1E159C2C28}" type="slidenum">
              <a:rPr lang="en-US" smtClean="0"/>
              <a:pPr/>
              <a:t>10</a:t>
            </a:fld>
            <a:endParaRPr lang="en-US" dirty="0"/>
          </a:p>
        </p:txBody>
      </p:sp>
      <p:sp>
        <p:nvSpPr>
          <p:cNvPr id="6" name="Título 5">
            <a:extLst>
              <a:ext uri="{FF2B5EF4-FFF2-40B4-BE49-F238E27FC236}">
                <a16:creationId xmlns:a16="http://schemas.microsoft.com/office/drawing/2014/main" id="{9CC39C3F-7192-304D-8B1A-3EF5CD9BA2DC}"/>
              </a:ext>
            </a:extLst>
          </p:cNvPr>
          <p:cNvSpPr>
            <a:spLocks noGrp="1"/>
          </p:cNvSpPr>
          <p:nvPr>
            <p:ph type="title"/>
          </p:nvPr>
        </p:nvSpPr>
        <p:spPr/>
        <p:txBody>
          <a:bodyPr/>
          <a:lstStyle/>
          <a:p>
            <a:r>
              <a:rPr lang="es-ES" dirty="0"/>
              <a:t>Estado del arte</a:t>
            </a:r>
          </a:p>
        </p:txBody>
      </p:sp>
      <p:sp>
        <p:nvSpPr>
          <p:cNvPr id="10" name="CuadroTexto 9">
            <a:extLst>
              <a:ext uri="{FF2B5EF4-FFF2-40B4-BE49-F238E27FC236}">
                <a16:creationId xmlns:a16="http://schemas.microsoft.com/office/drawing/2014/main" id="{CF59086C-206E-48FE-9DC6-A402E881E9EC}"/>
              </a:ext>
            </a:extLst>
          </p:cNvPr>
          <p:cNvSpPr txBox="1"/>
          <p:nvPr/>
        </p:nvSpPr>
        <p:spPr>
          <a:xfrm>
            <a:off x="7092903" y="1394854"/>
            <a:ext cx="3093928" cy="461665"/>
          </a:xfrm>
          <a:prstGeom prst="rect">
            <a:avLst/>
          </a:prstGeom>
          <a:noFill/>
        </p:spPr>
        <p:txBody>
          <a:bodyPr wrap="square" rtlCol="0">
            <a:spAutoFit/>
          </a:bodyPr>
          <a:lstStyle/>
          <a:p>
            <a:pPr algn="ctr"/>
            <a:r>
              <a:rPr lang="es-ES" sz="2400" dirty="0"/>
              <a:t>View </a:t>
            </a:r>
            <a:r>
              <a:rPr lang="es-ES" sz="2400" dirty="0" err="1"/>
              <a:t>Conference</a:t>
            </a:r>
            <a:endParaRPr lang="es-ES" sz="2400" dirty="0"/>
          </a:p>
        </p:txBody>
      </p:sp>
      <p:graphicFrame>
        <p:nvGraphicFramePr>
          <p:cNvPr id="8" name="Diagrama 7">
            <a:extLst>
              <a:ext uri="{FF2B5EF4-FFF2-40B4-BE49-F238E27FC236}">
                <a16:creationId xmlns:a16="http://schemas.microsoft.com/office/drawing/2014/main" id="{E35D33AF-9971-4DBE-B3D6-549578A1E3BC}"/>
              </a:ext>
            </a:extLst>
          </p:cNvPr>
          <p:cNvGraphicFramePr/>
          <p:nvPr>
            <p:extLst>
              <p:ext uri="{D42A27DB-BD31-4B8C-83A1-F6EECF244321}">
                <p14:modId xmlns:p14="http://schemas.microsoft.com/office/powerpoint/2010/main" val="3524027689"/>
              </p:ext>
            </p:extLst>
          </p:nvPr>
        </p:nvGraphicFramePr>
        <p:xfrm>
          <a:off x="-1092829" y="1625687"/>
          <a:ext cx="7753950" cy="4658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n 4" descr="Captura de pantalla de computadora&#10;&#10;Descripción generada automáticamente">
            <a:extLst>
              <a:ext uri="{FF2B5EF4-FFF2-40B4-BE49-F238E27FC236}">
                <a16:creationId xmlns:a16="http://schemas.microsoft.com/office/drawing/2014/main" id="{CD838B9A-41FF-C5C0-4564-AA6A7563CA79}"/>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5200211" y="2147399"/>
            <a:ext cx="6371341" cy="4258277"/>
          </a:xfrm>
          <a:prstGeom prst="rect">
            <a:avLst/>
          </a:prstGeom>
        </p:spPr>
      </p:pic>
    </p:spTree>
    <p:extLst>
      <p:ext uri="{BB962C8B-B14F-4D97-AF65-F5344CB8AC3E}">
        <p14:creationId xmlns:p14="http://schemas.microsoft.com/office/powerpoint/2010/main" val="1756868514"/>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E089FC78-002F-4305-BF5D-8CCE6B79A22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4BB19C12-77FF-439F-80C1-DDBFAA6ABC7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881CFC50-8B2A-4520-B96F-A47391813D5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graphicEl>
                                              <a:dgm id="{8DB07DB9-281C-4DBE-AC0B-D17FA87E21B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graphicEl>
                                              <a:dgm id="{673F3003-57FF-4B52-8993-9A34A846162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56DABD8-262F-1540-8AE1-3C73BBE9066D}"/>
              </a:ext>
            </a:extLst>
          </p:cNvPr>
          <p:cNvSpPr>
            <a:spLocks noGrp="1"/>
          </p:cNvSpPr>
          <p:nvPr>
            <p:ph type="sldNum" sz="quarter" idx="12"/>
          </p:nvPr>
        </p:nvSpPr>
        <p:spPr/>
        <p:txBody>
          <a:bodyPr/>
          <a:lstStyle/>
          <a:p>
            <a:fld id="{57AF16DE-A0D5-4438-950F-5B1E159C2C28}" type="slidenum">
              <a:rPr lang="en-US" smtClean="0"/>
              <a:pPr/>
              <a:t>11</a:t>
            </a:fld>
            <a:endParaRPr lang="en-US" dirty="0"/>
          </a:p>
        </p:txBody>
      </p:sp>
      <p:sp>
        <p:nvSpPr>
          <p:cNvPr id="6" name="Título 5">
            <a:extLst>
              <a:ext uri="{FF2B5EF4-FFF2-40B4-BE49-F238E27FC236}">
                <a16:creationId xmlns:a16="http://schemas.microsoft.com/office/drawing/2014/main" id="{9CC39C3F-7192-304D-8B1A-3EF5CD9BA2DC}"/>
              </a:ext>
            </a:extLst>
          </p:cNvPr>
          <p:cNvSpPr>
            <a:spLocks noGrp="1"/>
          </p:cNvSpPr>
          <p:nvPr>
            <p:ph type="title"/>
          </p:nvPr>
        </p:nvSpPr>
        <p:spPr/>
        <p:txBody>
          <a:bodyPr/>
          <a:lstStyle/>
          <a:p>
            <a:r>
              <a:rPr lang="es-ES" dirty="0"/>
              <a:t>Objetivos</a:t>
            </a:r>
          </a:p>
        </p:txBody>
      </p:sp>
      <p:sp>
        <p:nvSpPr>
          <p:cNvPr id="4" name="CuadroTexto 3">
            <a:extLst>
              <a:ext uri="{FF2B5EF4-FFF2-40B4-BE49-F238E27FC236}">
                <a16:creationId xmlns:a16="http://schemas.microsoft.com/office/drawing/2014/main" id="{1A3160FA-02A6-D331-5CD9-6454C6F10B71}"/>
              </a:ext>
            </a:extLst>
          </p:cNvPr>
          <p:cNvSpPr txBox="1"/>
          <p:nvPr/>
        </p:nvSpPr>
        <p:spPr>
          <a:xfrm>
            <a:off x="444843" y="2003913"/>
            <a:ext cx="5688352" cy="523220"/>
          </a:xfrm>
          <a:prstGeom prst="rect">
            <a:avLst/>
          </a:prstGeom>
          <a:noFill/>
        </p:spPr>
        <p:txBody>
          <a:bodyPr wrap="none" rtlCol="0">
            <a:spAutoFit/>
          </a:bodyPr>
          <a:lstStyle/>
          <a:p>
            <a:r>
              <a:rPr lang="es-ES" sz="2800" b="1" dirty="0"/>
              <a:t>1. Unificación de las aplicaciones.</a:t>
            </a:r>
          </a:p>
        </p:txBody>
      </p:sp>
      <p:pic>
        <p:nvPicPr>
          <p:cNvPr id="7" name="Imagen 6" descr="Diagrama, Diagrama de Venn&#10;&#10;Descripción generada automáticamente">
            <a:extLst>
              <a:ext uri="{FF2B5EF4-FFF2-40B4-BE49-F238E27FC236}">
                <a16:creationId xmlns:a16="http://schemas.microsoft.com/office/drawing/2014/main" id="{228AA373-9303-0153-534C-4476A1437EC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6157" y="2899613"/>
            <a:ext cx="4293765" cy="2862509"/>
          </a:xfrm>
          <a:prstGeom prst="rect">
            <a:avLst/>
          </a:prstGeom>
        </p:spPr>
      </p:pic>
      <p:sp>
        <p:nvSpPr>
          <p:cNvPr id="8" name="CuadroTexto 7">
            <a:extLst>
              <a:ext uri="{FF2B5EF4-FFF2-40B4-BE49-F238E27FC236}">
                <a16:creationId xmlns:a16="http://schemas.microsoft.com/office/drawing/2014/main" id="{785B986D-2BAA-AF62-A0E2-CEAB3B9D76D8}"/>
              </a:ext>
            </a:extLst>
          </p:cNvPr>
          <p:cNvSpPr txBox="1"/>
          <p:nvPr/>
        </p:nvSpPr>
        <p:spPr>
          <a:xfrm>
            <a:off x="6890765" y="2003913"/>
            <a:ext cx="3998018" cy="523220"/>
          </a:xfrm>
          <a:prstGeom prst="rect">
            <a:avLst/>
          </a:prstGeom>
          <a:noFill/>
        </p:spPr>
        <p:txBody>
          <a:bodyPr wrap="none" rtlCol="0">
            <a:spAutoFit/>
          </a:bodyPr>
          <a:lstStyle/>
          <a:p>
            <a:r>
              <a:rPr lang="es-ES" sz="2800" b="1" dirty="0"/>
              <a:t>2. Satisfacer al usuario.</a:t>
            </a:r>
          </a:p>
        </p:txBody>
      </p:sp>
      <p:pic>
        <p:nvPicPr>
          <p:cNvPr id="14" name="Imagen 13" descr="Logotipo&#10;&#10;Descripción generada automáticamente">
            <a:extLst>
              <a:ext uri="{FF2B5EF4-FFF2-40B4-BE49-F238E27FC236}">
                <a16:creationId xmlns:a16="http://schemas.microsoft.com/office/drawing/2014/main" id="{D031C870-8344-EDEA-5504-B6F832F63AC3}"/>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493252" y="2985864"/>
            <a:ext cx="2644055" cy="2644055"/>
          </a:xfrm>
          <a:prstGeom prst="rect">
            <a:avLst/>
          </a:prstGeom>
        </p:spPr>
      </p:pic>
    </p:spTree>
    <p:extLst>
      <p:ext uri="{BB962C8B-B14F-4D97-AF65-F5344CB8AC3E}">
        <p14:creationId xmlns:p14="http://schemas.microsoft.com/office/powerpoint/2010/main" val="3999400664"/>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7C525AA-09A9-457C-AB64-87E24F7BC5C6}"/>
              </a:ext>
            </a:extLst>
          </p:cNvPr>
          <p:cNvSpPr>
            <a:spLocks noGrp="1"/>
          </p:cNvSpPr>
          <p:nvPr>
            <p:ph type="ctrTitle"/>
          </p:nvPr>
        </p:nvSpPr>
        <p:spPr/>
        <p:txBody>
          <a:bodyPr/>
          <a:lstStyle/>
          <a:p>
            <a:r>
              <a:rPr lang="es-ES" dirty="0"/>
              <a:t>Índice general</a:t>
            </a:r>
          </a:p>
        </p:txBody>
      </p:sp>
    </p:spTree>
    <p:extLst>
      <p:ext uri="{BB962C8B-B14F-4D97-AF65-F5344CB8AC3E}">
        <p14:creationId xmlns:p14="http://schemas.microsoft.com/office/powerpoint/2010/main" val="1040707299"/>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3E038CDC-913F-5C48-B7AB-14A2607EE574}"/>
              </a:ext>
            </a:extLst>
          </p:cNvPr>
          <p:cNvSpPr>
            <a:spLocks noGrp="1"/>
          </p:cNvSpPr>
          <p:nvPr>
            <p:ph type="sldNum" sz="quarter" idx="12"/>
          </p:nvPr>
        </p:nvSpPr>
        <p:spPr/>
        <p:txBody>
          <a:bodyPr/>
          <a:lstStyle/>
          <a:p>
            <a:r>
              <a:rPr lang="en-US" dirty="0"/>
              <a:t>11</a:t>
            </a:r>
          </a:p>
        </p:txBody>
      </p:sp>
      <p:sp>
        <p:nvSpPr>
          <p:cNvPr id="5" name="Título 4">
            <a:extLst>
              <a:ext uri="{FF2B5EF4-FFF2-40B4-BE49-F238E27FC236}">
                <a16:creationId xmlns:a16="http://schemas.microsoft.com/office/drawing/2014/main" id="{4FF4B75A-6399-FA41-BC32-758EA77FBFDB}"/>
              </a:ext>
            </a:extLst>
          </p:cNvPr>
          <p:cNvSpPr>
            <a:spLocks noGrp="1"/>
          </p:cNvSpPr>
          <p:nvPr>
            <p:ph type="title"/>
          </p:nvPr>
        </p:nvSpPr>
        <p:spPr/>
        <p:txBody>
          <a:bodyPr/>
          <a:lstStyle/>
          <a:p>
            <a:r>
              <a:rPr lang="es-ES" dirty="0"/>
              <a:t>Índice general</a:t>
            </a:r>
          </a:p>
        </p:txBody>
      </p:sp>
      <p:sp>
        <p:nvSpPr>
          <p:cNvPr id="14" name="CuadroTexto 13">
            <a:extLst>
              <a:ext uri="{FF2B5EF4-FFF2-40B4-BE49-F238E27FC236}">
                <a16:creationId xmlns:a16="http://schemas.microsoft.com/office/drawing/2014/main" id="{5761EB5D-745E-45CD-9C74-15311D46782B}"/>
              </a:ext>
            </a:extLst>
          </p:cNvPr>
          <p:cNvSpPr txBox="1"/>
          <p:nvPr/>
        </p:nvSpPr>
        <p:spPr>
          <a:xfrm>
            <a:off x="3735506" y="1238231"/>
            <a:ext cx="3866006" cy="461665"/>
          </a:xfrm>
          <a:prstGeom prst="rect">
            <a:avLst/>
          </a:prstGeom>
          <a:noFill/>
        </p:spPr>
        <p:txBody>
          <a:bodyPr wrap="square" rtlCol="0">
            <a:spAutoFit/>
          </a:bodyPr>
          <a:lstStyle/>
          <a:p>
            <a:pPr algn="ctr"/>
            <a:r>
              <a:rPr lang="es-ES" sz="2400" dirty="0"/>
              <a:t>Fases del proyecto</a:t>
            </a:r>
          </a:p>
        </p:txBody>
      </p:sp>
      <p:cxnSp>
        <p:nvCxnSpPr>
          <p:cNvPr id="19" name="Conector recto 18">
            <a:extLst>
              <a:ext uri="{FF2B5EF4-FFF2-40B4-BE49-F238E27FC236}">
                <a16:creationId xmlns:a16="http://schemas.microsoft.com/office/drawing/2014/main" id="{0CD5F781-D948-4D84-B81D-04BD16D2AF88}"/>
              </a:ext>
            </a:extLst>
          </p:cNvPr>
          <p:cNvCxnSpPr>
            <a:cxnSpLocks/>
          </p:cNvCxnSpPr>
          <p:nvPr/>
        </p:nvCxnSpPr>
        <p:spPr>
          <a:xfrm>
            <a:off x="4385103" y="1699896"/>
            <a:ext cx="2559394" cy="0"/>
          </a:xfrm>
          <a:prstGeom prst="line">
            <a:avLst/>
          </a:prstGeom>
          <a:ln w="34925"/>
        </p:spPr>
        <p:style>
          <a:lnRef idx="2">
            <a:schemeClr val="accent1"/>
          </a:lnRef>
          <a:fillRef idx="0">
            <a:schemeClr val="accent1"/>
          </a:fillRef>
          <a:effectRef idx="1">
            <a:schemeClr val="accent1"/>
          </a:effectRef>
          <a:fontRef idx="minor">
            <a:schemeClr val="tx1"/>
          </a:fontRef>
        </p:style>
      </p:cxnSp>
      <p:pic>
        <p:nvPicPr>
          <p:cNvPr id="27" name="Gráfico 26" descr="Futuro contorno">
            <a:extLst>
              <a:ext uri="{FF2B5EF4-FFF2-40B4-BE49-F238E27FC236}">
                <a16:creationId xmlns:a16="http://schemas.microsoft.com/office/drawing/2014/main" id="{9038D297-9825-B171-8A87-C92F9C235A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65756" y="4881962"/>
            <a:ext cx="914400" cy="914400"/>
          </a:xfrm>
          <a:prstGeom prst="rect">
            <a:avLst/>
          </a:prstGeom>
        </p:spPr>
      </p:pic>
      <p:pic>
        <p:nvPicPr>
          <p:cNvPr id="28" name="Gráfico 27" descr="Compás de dibujo contorno">
            <a:extLst>
              <a:ext uri="{FF2B5EF4-FFF2-40B4-BE49-F238E27FC236}">
                <a16:creationId xmlns:a16="http://schemas.microsoft.com/office/drawing/2014/main" id="{CC76D7D4-832F-EEE5-A199-760451DA42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62673" y="3324020"/>
            <a:ext cx="914400" cy="914400"/>
          </a:xfrm>
          <a:prstGeom prst="rect">
            <a:avLst/>
          </a:prstGeom>
        </p:spPr>
      </p:pic>
      <p:pic>
        <p:nvPicPr>
          <p:cNvPr id="29" name="Imagen 28" descr="Imagen de la pantalla de un video juego&#10;&#10;Descripción generada automáticamente con confianza baja">
            <a:extLst>
              <a:ext uri="{FF2B5EF4-FFF2-40B4-BE49-F238E27FC236}">
                <a16:creationId xmlns:a16="http://schemas.microsoft.com/office/drawing/2014/main" id="{94A65BDB-5F70-193E-AF2D-2553780C74B8}"/>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831704" y="4238419"/>
            <a:ext cx="1170559" cy="1287085"/>
          </a:xfrm>
          <a:prstGeom prst="rect">
            <a:avLst/>
          </a:prstGeom>
        </p:spPr>
      </p:pic>
      <p:cxnSp>
        <p:nvCxnSpPr>
          <p:cNvPr id="30" name="Conector recto 29">
            <a:extLst>
              <a:ext uri="{FF2B5EF4-FFF2-40B4-BE49-F238E27FC236}">
                <a16:creationId xmlns:a16="http://schemas.microsoft.com/office/drawing/2014/main" id="{9CEDFDF3-141B-3B62-150A-841687A3305C}"/>
              </a:ext>
            </a:extLst>
          </p:cNvPr>
          <p:cNvCxnSpPr>
            <a:cxnSpLocks/>
          </p:cNvCxnSpPr>
          <p:nvPr/>
        </p:nvCxnSpPr>
        <p:spPr>
          <a:xfrm>
            <a:off x="1636541" y="3164225"/>
            <a:ext cx="1130847" cy="0"/>
          </a:xfrm>
          <a:prstGeom prst="line">
            <a:avLst/>
          </a:prstGeom>
          <a:ln w="34925"/>
        </p:spPr>
        <p:style>
          <a:lnRef idx="2">
            <a:schemeClr val="accent1"/>
          </a:lnRef>
          <a:fillRef idx="0">
            <a:schemeClr val="accent1"/>
          </a:fillRef>
          <a:effectRef idx="1">
            <a:schemeClr val="accent1"/>
          </a:effectRef>
          <a:fontRef idx="minor">
            <a:schemeClr val="tx1"/>
          </a:fontRef>
        </p:style>
      </p:cxnSp>
      <p:pic>
        <p:nvPicPr>
          <p:cNvPr id="31" name="Gráfico 30" descr="Bombilla y equipo contorno">
            <a:extLst>
              <a:ext uri="{FF2B5EF4-FFF2-40B4-BE49-F238E27FC236}">
                <a16:creationId xmlns:a16="http://schemas.microsoft.com/office/drawing/2014/main" id="{6DC8F454-4943-4C99-75CE-11449DDBE95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425507" y="3781220"/>
            <a:ext cx="914400" cy="914400"/>
          </a:xfrm>
          <a:prstGeom prst="rect">
            <a:avLst/>
          </a:prstGeom>
        </p:spPr>
      </p:pic>
      <p:pic>
        <p:nvPicPr>
          <p:cNvPr id="32" name="Imagen 31" descr="Icono&#10;&#10;Descripción generada automáticamente">
            <a:extLst>
              <a:ext uri="{FF2B5EF4-FFF2-40B4-BE49-F238E27FC236}">
                <a16:creationId xmlns:a16="http://schemas.microsoft.com/office/drawing/2014/main" id="{C757EA6F-F0D0-1F47-A68B-18CDD44C2CE1}"/>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689352" y="2199241"/>
            <a:ext cx="964984" cy="964984"/>
          </a:xfrm>
          <a:prstGeom prst="rect">
            <a:avLst/>
          </a:prstGeom>
        </p:spPr>
      </p:pic>
      <p:pic>
        <p:nvPicPr>
          <p:cNvPr id="33" name="Imagen 32" descr="Forma&#10;&#10;Descripción generada automáticamente con confianza baja">
            <a:extLst>
              <a:ext uri="{FF2B5EF4-FFF2-40B4-BE49-F238E27FC236}">
                <a16:creationId xmlns:a16="http://schemas.microsoft.com/office/drawing/2014/main" id="{36F90B64-D8F4-6DF7-DEC1-C81FF06AE622}"/>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3409045" y="2780546"/>
            <a:ext cx="850629" cy="850629"/>
          </a:xfrm>
          <a:prstGeom prst="rect">
            <a:avLst/>
          </a:prstGeom>
        </p:spPr>
      </p:pic>
    </p:spTree>
    <p:extLst>
      <p:ext uri="{BB962C8B-B14F-4D97-AF65-F5344CB8AC3E}">
        <p14:creationId xmlns:p14="http://schemas.microsoft.com/office/powerpoint/2010/main" val="3932719287"/>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3E038CDC-913F-5C48-B7AB-14A2607EE574}"/>
              </a:ext>
            </a:extLst>
          </p:cNvPr>
          <p:cNvSpPr>
            <a:spLocks noGrp="1"/>
          </p:cNvSpPr>
          <p:nvPr>
            <p:ph type="sldNum" sz="quarter" idx="12"/>
          </p:nvPr>
        </p:nvSpPr>
        <p:spPr/>
        <p:txBody>
          <a:bodyPr/>
          <a:lstStyle/>
          <a:p>
            <a:fld id="{57AF16DE-A0D5-4438-950F-5B1E159C2C28}" type="slidenum">
              <a:rPr lang="en-US" smtClean="0"/>
              <a:pPr/>
              <a:t>14</a:t>
            </a:fld>
            <a:endParaRPr lang="en-US" dirty="0"/>
          </a:p>
        </p:txBody>
      </p:sp>
      <p:sp>
        <p:nvSpPr>
          <p:cNvPr id="5" name="Título 4">
            <a:extLst>
              <a:ext uri="{FF2B5EF4-FFF2-40B4-BE49-F238E27FC236}">
                <a16:creationId xmlns:a16="http://schemas.microsoft.com/office/drawing/2014/main" id="{4FF4B75A-6399-FA41-BC32-758EA77FBFDB}"/>
              </a:ext>
            </a:extLst>
          </p:cNvPr>
          <p:cNvSpPr>
            <a:spLocks noGrp="1"/>
          </p:cNvSpPr>
          <p:nvPr>
            <p:ph type="title"/>
          </p:nvPr>
        </p:nvSpPr>
        <p:spPr/>
        <p:txBody>
          <a:bodyPr/>
          <a:lstStyle/>
          <a:p>
            <a:r>
              <a:rPr lang="es-ES" dirty="0"/>
              <a:t>Índice general</a:t>
            </a:r>
          </a:p>
        </p:txBody>
      </p:sp>
      <p:sp>
        <p:nvSpPr>
          <p:cNvPr id="14" name="CuadroTexto 13">
            <a:extLst>
              <a:ext uri="{FF2B5EF4-FFF2-40B4-BE49-F238E27FC236}">
                <a16:creationId xmlns:a16="http://schemas.microsoft.com/office/drawing/2014/main" id="{B01AED80-594D-44FD-BA2E-C0045ABB3D00}"/>
              </a:ext>
            </a:extLst>
          </p:cNvPr>
          <p:cNvSpPr txBox="1"/>
          <p:nvPr/>
        </p:nvSpPr>
        <p:spPr>
          <a:xfrm>
            <a:off x="3735506" y="1238231"/>
            <a:ext cx="3866006" cy="461665"/>
          </a:xfrm>
          <a:prstGeom prst="rect">
            <a:avLst/>
          </a:prstGeom>
          <a:noFill/>
        </p:spPr>
        <p:txBody>
          <a:bodyPr wrap="square" rtlCol="0">
            <a:spAutoFit/>
          </a:bodyPr>
          <a:lstStyle/>
          <a:p>
            <a:pPr algn="ctr"/>
            <a:r>
              <a:rPr lang="es-ES" sz="2400" dirty="0"/>
              <a:t>Tecnologías</a:t>
            </a:r>
          </a:p>
        </p:txBody>
      </p:sp>
      <p:cxnSp>
        <p:nvCxnSpPr>
          <p:cNvPr id="19" name="Conector recto 18">
            <a:extLst>
              <a:ext uri="{FF2B5EF4-FFF2-40B4-BE49-F238E27FC236}">
                <a16:creationId xmlns:a16="http://schemas.microsoft.com/office/drawing/2014/main" id="{731D63EE-28BE-40A0-A1F6-4035631EBA48}"/>
              </a:ext>
            </a:extLst>
          </p:cNvPr>
          <p:cNvCxnSpPr>
            <a:cxnSpLocks/>
          </p:cNvCxnSpPr>
          <p:nvPr/>
        </p:nvCxnSpPr>
        <p:spPr>
          <a:xfrm>
            <a:off x="4385103" y="1699896"/>
            <a:ext cx="2559394" cy="0"/>
          </a:xfrm>
          <a:prstGeom prst="line">
            <a:avLst/>
          </a:prstGeom>
          <a:ln w="34925"/>
        </p:spPr>
        <p:style>
          <a:lnRef idx="2">
            <a:schemeClr val="accent1"/>
          </a:lnRef>
          <a:fillRef idx="0">
            <a:schemeClr val="accent1"/>
          </a:fillRef>
          <a:effectRef idx="1">
            <a:schemeClr val="accent1"/>
          </a:effectRef>
          <a:fontRef idx="minor">
            <a:schemeClr val="tx1"/>
          </a:fontRef>
        </p:style>
      </p:cxnSp>
      <p:pic>
        <p:nvPicPr>
          <p:cNvPr id="30" name="Gráfico 29" descr="Futuro contorno">
            <a:extLst>
              <a:ext uri="{FF2B5EF4-FFF2-40B4-BE49-F238E27FC236}">
                <a16:creationId xmlns:a16="http://schemas.microsoft.com/office/drawing/2014/main" id="{AA3BB8D7-660C-390F-7F12-AE0C7D2EC8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65756" y="4881962"/>
            <a:ext cx="914400" cy="914400"/>
          </a:xfrm>
          <a:prstGeom prst="rect">
            <a:avLst/>
          </a:prstGeom>
        </p:spPr>
      </p:pic>
      <p:pic>
        <p:nvPicPr>
          <p:cNvPr id="31" name="Gráfico 30" descr="Compás de dibujo contorno">
            <a:extLst>
              <a:ext uri="{FF2B5EF4-FFF2-40B4-BE49-F238E27FC236}">
                <a16:creationId xmlns:a16="http://schemas.microsoft.com/office/drawing/2014/main" id="{C2708367-E3F1-C810-889B-3F0F472078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62673" y="3324020"/>
            <a:ext cx="914400" cy="914400"/>
          </a:xfrm>
          <a:prstGeom prst="rect">
            <a:avLst/>
          </a:prstGeom>
        </p:spPr>
      </p:pic>
      <p:pic>
        <p:nvPicPr>
          <p:cNvPr id="32" name="Imagen 31" descr="Imagen de la pantalla de un video juego&#10;&#10;Descripción generada automáticamente con confianza baja">
            <a:extLst>
              <a:ext uri="{FF2B5EF4-FFF2-40B4-BE49-F238E27FC236}">
                <a16:creationId xmlns:a16="http://schemas.microsoft.com/office/drawing/2014/main" id="{DEF62003-3014-0796-284B-B1646B252865}"/>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831704" y="4238419"/>
            <a:ext cx="1170559" cy="1287085"/>
          </a:xfrm>
          <a:prstGeom prst="rect">
            <a:avLst/>
          </a:prstGeom>
        </p:spPr>
      </p:pic>
      <p:cxnSp>
        <p:nvCxnSpPr>
          <p:cNvPr id="33" name="Conector recto 32">
            <a:extLst>
              <a:ext uri="{FF2B5EF4-FFF2-40B4-BE49-F238E27FC236}">
                <a16:creationId xmlns:a16="http://schemas.microsoft.com/office/drawing/2014/main" id="{912F7397-734D-29D0-FA7E-23EBEDC86E15}"/>
              </a:ext>
            </a:extLst>
          </p:cNvPr>
          <p:cNvCxnSpPr>
            <a:cxnSpLocks/>
          </p:cNvCxnSpPr>
          <p:nvPr/>
        </p:nvCxnSpPr>
        <p:spPr>
          <a:xfrm>
            <a:off x="3278970" y="3640005"/>
            <a:ext cx="1130847" cy="0"/>
          </a:xfrm>
          <a:prstGeom prst="line">
            <a:avLst/>
          </a:prstGeom>
          <a:ln w="34925"/>
        </p:spPr>
        <p:style>
          <a:lnRef idx="2">
            <a:schemeClr val="accent1"/>
          </a:lnRef>
          <a:fillRef idx="0">
            <a:schemeClr val="accent1"/>
          </a:fillRef>
          <a:effectRef idx="1">
            <a:schemeClr val="accent1"/>
          </a:effectRef>
          <a:fontRef idx="minor">
            <a:schemeClr val="tx1"/>
          </a:fontRef>
        </p:style>
      </p:cxnSp>
      <p:pic>
        <p:nvPicPr>
          <p:cNvPr id="34" name="Gráfico 33" descr="Bombilla y equipo contorno">
            <a:extLst>
              <a:ext uri="{FF2B5EF4-FFF2-40B4-BE49-F238E27FC236}">
                <a16:creationId xmlns:a16="http://schemas.microsoft.com/office/drawing/2014/main" id="{E1A0A76E-6F9A-9B5E-9398-3A2AC02C46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425507" y="3781220"/>
            <a:ext cx="914400" cy="914400"/>
          </a:xfrm>
          <a:prstGeom prst="rect">
            <a:avLst/>
          </a:prstGeom>
        </p:spPr>
      </p:pic>
      <p:pic>
        <p:nvPicPr>
          <p:cNvPr id="35" name="Imagen 34" descr="Icono&#10;&#10;Descripción generada automáticamente">
            <a:extLst>
              <a:ext uri="{FF2B5EF4-FFF2-40B4-BE49-F238E27FC236}">
                <a16:creationId xmlns:a16="http://schemas.microsoft.com/office/drawing/2014/main" id="{9B552A5E-48D7-F8BB-3040-1F9631C2FB61}"/>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689352" y="2199241"/>
            <a:ext cx="964984" cy="964984"/>
          </a:xfrm>
          <a:prstGeom prst="rect">
            <a:avLst/>
          </a:prstGeom>
        </p:spPr>
      </p:pic>
      <p:pic>
        <p:nvPicPr>
          <p:cNvPr id="36" name="Imagen 35" descr="Forma&#10;&#10;Descripción generada automáticamente con confianza baja">
            <a:extLst>
              <a:ext uri="{FF2B5EF4-FFF2-40B4-BE49-F238E27FC236}">
                <a16:creationId xmlns:a16="http://schemas.microsoft.com/office/drawing/2014/main" id="{529FD11A-274A-7BAB-84FA-D3E8F35DE6A5}"/>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3409045" y="2780546"/>
            <a:ext cx="850629" cy="850629"/>
          </a:xfrm>
          <a:prstGeom prst="rect">
            <a:avLst/>
          </a:prstGeom>
        </p:spPr>
      </p:pic>
    </p:spTree>
    <p:extLst>
      <p:ext uri="{BB962C8B-B14F-4D97-AF65-F5344CB8AC3E}">
        <p14:creationId xmlns:p14="http://schemas.microsoft.com/office/powerpoint/2010/main" val="2230669338"/>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3E038CDC-913F-5C48-B7AB-14A2607EE574}"/>
              </a:ext>
            </a:extLst>
          </p:cNvPr>
          <p:cNvSpPr>
            <a:spLocks noGrp="1"/>
          </p:cNvSpPr>
          <p:nvPr>
            <p:ph type="sldNum" sz="quarter" idx="12"/>
          </p:nvPr>
        </p:nvSpPr>
        <p:spPr/>
        <p:txBody>
          <a:bodyPr/>
          <a:lstStyle/>
          <a:p>
            <a:fld id="{57AF16DE-A0D5-4438-950F-5B1E159C2C28}" type="slidenum">
              <a:rPr lang="en-US" smtClean="0"/>
              <a:pPr/>
              <a:t>15</a:t>
            </a:fld>
            <a:endParaRPr lang="en-US" dirty="0"/>
          </a:p>
        </p:txBody>
      </p:sp>
      <p:sp>
        <p:nvSpPr>
          <p:cNvPr id="5" name="Título 4">
            <a:extLst>
              <a:ext uri="{FF2B5EF4-FFF2-40B4-BE49-F238E27FC236}">
                <a16:creationId xmlns:a16="http://schemas.microsoft.com/office/drawing/2014/main" id="{4FF4B75A-6399-FA41-BC32-758EA77FBFDB}"/>
              </a:ext>
            </a:extLst>
          </p:cNvPr>
          <p:cNvSpPr>
            <a:spLocks noGrp="1"/>
          </p:cNvSpPr>
          <p:nvPr>
            <p:ph type="title"/>
          </p:nvPr>
        </p:nvSpPr>
        <p:spPr/>
        <p:txBody>
          <a:bodyPr/>
          <a:lstStyle/>
          <a:p>
            <a:r>
              <a:rPr lang="es-ES" dirty="0"/>
              <a:t>Índice general</a:t>
            </a:r>
          </a:p>
        </p:txBody>
      </p:sp>
      <p:sp>
        <p:nvSpPr>
          <p:cNvPr id="14" name="CuadroTexto 13">
            <a:extLst>
              <a:ext uri="{FF2B5EF4-FFF2-40B4-BE49-F238E27FC236}">
                <a16:creationId xmlns:a16="http://schemas.microsoft.com/office/drawing/2014/main" id="{0333C7B1-428F-478F-AADD-F8E9689B291C}"/>
              </a:ext>
            </a:extLst>
          </p:cNvPr>
          <p:cNvSpPr txBox="1"/>
          <p:nvPr/>
        </p:nvSpPr>
        <p:spPr>
          <a:xfrm>
            <a:off x="3735506" y="1238231"/>
            <a:ext cx="3866006" cy="461665"/>
          </a:xfrm>
          <a:prstGeom prst="rect">
            <a:avLst/>
          </a:prstGeom>
          <a:noFill/>
        </p:spPr>
        <p:txBody>
          <a:bodyPr wrap="square" rtlCol="0">
            <a:spAutoFit/>
          </a:bodyPr>
          <a:lstStyle/>
          <a:p>
            <a:pPr algn="ctr"/>
            <a:r>
              <a:rPr lang="es-ES" sz="2400" dirty="0"/>
              <a:t>Arquitectura</a:t>
            </a:r>
          </a:p>
        </p:txBody>
      </p:sp>
      <p:cxnSp>
        <p:nvCxnSpPr>
          <p:cNvPr id="19" name="Conector recto 18">
            <a:extLst>
              <a:ext uri="{FF2B5EF4-FFF2-40B4-BE49-F238E27FC236}">
                <a16:creationId xmlns:a16="http://schemas.microsoft.com/office/drawing/2014/main" id="{CA5848B1-0892-4995-A297-E6BC4B47D34E}"/>
              </a:ext>
            </a:extLst>
          </p:cNvPr>
          <p:cNvCxnSpPr>
            <a:cxnSpLocks/>
          </p:cNvCxnSpPr>
          <p:nvPr/>
        </p:nvCxnSpPr>
        <p:spPr>
          <a:xfrm>
            <a:off x="4385103" y="1699896"/>
            <a:ext cx="2559394" cy="0"/>
          </a:xfrm>
          <a:prstGeom prst="line">
            <a:avLst/>
          </a:prstGeom>
          <a:ln w="34925"/>
        </p:spPr>
        <p:style>
          <a:lnRef idx="2">
            <a:schemeClr val="accent1"/>
          </a:lnRef>
          <a:fillRef idx="0">
            <a:schemeClr val="accent1"/>
          </a:fillRef>
          <a:effectRef idx="1">
            <a:schemeClr val="accent1"/>
          </a:effectRef>
          <a:fontRef idx="minor">
            <a:schemeClr val="tx1"/>
          </a:fontRef>
        </p:style>
      </p:cxnSp>
      <p:pic>
        <p:nvPicPr>
          <p:cNvPr id="30" name="Gráfico 29" descr="Futuro contorno">
            <a:extLst>
              <a:ext uri="{FF2B5EF4-FFF2-40B4-BE49-F238E27FC236}">
                <a16:creationId xmlns:a16="http://schemas.microsoft.com/office/drawing/2014/main" id="{ACDD4630-609C-D2D7-E75E-8943824A8C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65756" y="4881962"/>
            <a:ext cx="914400" cy="914400"/>
          </a:xfrm>
          <a:prstGeom prst="rect">
            <a:avLst/>
          </a:prstGeom>
        </p:spPr>
      </p:pic>
      <p:pic>
        <p:nvPicPr>
          <p:cNvPr id="31" name="Gráfico 30" descr="Compás de dibujo contorno">
            <a:extLst>
              <a:ext uri="{FF2B5EF4-FFF2-40B4-BE49-F238E27FC236}">
                <a16:creationId xmlns:a16="http://schemas.microsoft.com/office/drawing/2014/main" id="{0725EC1F-E4DE-6581-454D-E50BF02B8F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62673" y="3324020"/>
            <a:ext cx="914400" cy="914400"/>
          </a:xfrm>
          <a:prstGeom prst="rect">
            <a:avLst/>
          </a:prstGeom>
        </p:spPr>
      </p:pic>
      <p:pic>
        <p:nvPicPr>
          <p:cNvPr id="32" name="Imagen 31" descr="Imagen de la pantalla de un video juego&#10;&#10;Descripción generada automáticamente con confianza baja">
            <a:extLst>
              <a:ext uri="{FF2B5EF4-FFF2-40B4-BE49-F238E27FC236}">
                <a16:creationId xmlns:a16="http://schemas.microsoft.com/office/drawing/2014/main" id="{B35F85AC-815C-8E13-4263-0F3C182D70B8}"/>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831704" y="4238419"/>
            <a:ext cx="1170559" cy="1287085"/>
          </a:xfrm>
          <a:prstGeom prst="rect">
            <a:avLst/>
          </a:prstGeom>
        </p:spPr>
      </p:pic>
      <p:cxnSp>
        <p:nvCxnSpPr>
          <p:cNvPr id="33" name="Conector recto 32">
            <a:extLst>
              <a:ext uri="{FF2B5EF4-FFF2-40B4-BE49-F238E27FC236}">
                <a16:creationId xmlns:a16="http://schemas.microsoft.com/office/drawing/2014/main" id="{6D3BF43E-4576-13F7-6E92-0E9FF241537B}"/>
              </a:ext>
            </a:extLst>
          </p:cNvPr>
          <p:cNvCxnSpPr>
            <a:cxnSpLocks/>
          </p:cNvCxnSpPr>
          <p:nvPr/>
        </p:nvCxnSpPr>
        <p:spPr>
          <a:xfrm>
            <a:off x="4876174" y="4238419"/>
            <a:ext cx="1130847" cy="0"/>
          </a:xfrm>
          <a:prstGeom prst="line">
            <a:avLst/>
          </a:prstGeom>
          <a:ln w="34925"/>
        </p:spPr>
        <p:style>
          <a:lnRef idx="2">
            <a:schemeClr val="accent1"/>
          </a:lnRef>
          <a:fillRef idx="0">
            <a:schemeClr val="accent1"/>
          </a:fillRef>
          <a:effectRef idx="1">
            <a:schemeClr val="accent1"/>
          </a:effectRef>
          <a:fontRef idx="minor">
            <a:schemeClr val="tx1"/>
          </a:fontRef>
        </p:style>
      </p:cxnSp>
      <p:pic>
        <p:nvPicPr>
          <p:cNvPr id="34" name="Gráfico 33" descr="Bombilla y equipo contorno">
            <a:extLst>
              <a:ext uri="{FF2B5EF4-FFF2-40B4-BE49-F238E27FC236}">
                <a16:creationId xmlns:a16="http://schemas.microsoft.com/office/drawing/2014/main" id="{86818FC9-6EDA-AD41-6966-2CAE780864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425507" y="3781220"/>
            <a:ext cx="914400" cy="914400"/>
          </a:xfrm>
          <a:prstGeom prst="rect">
            <a:avLst/>
          </a:prstGeom>
        </p:spPr>
      </p:pic>
      <p:pic>
        <p:nvPicPr>
          <p:cNvPr id="35" name="Imagen 34" descr="Icono&#10;&#10;Descripción generada automáticamente">
            <a:extLst>
              <a:ext uri="{FF2B5EF4-FFF2-40B4-BE49-F238E27FC236}">
                <a16:creationId xmlns:a16="http://schemas.microsoft.com/office/drawing/2014/main" id="{4C48689A-45DE-654F-7682-9DC1B1CF8583}"/>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689352" y="2199241"/>
            <a:ext cx="964984" cy="964984"/>
          </a:xfrm>
          <a:prstGeom prst="rect">
            <a:avLst/>
          </a:prstGeom>
        </p:spPr>
      </p:pic>
      <p:pic>
        <p:nvPicPr>
          <p:cNvPr id="36" name="Imagen 35" descr="Forma&#10;&#10;Descripción generada automáticamente con confianza baja">
            <a:extLst>
              <a:ext uri="{FF2B5EF4-FFF2-40B4-BE49-F238E27FC236}">
                <a16:creationId xmlns:a16="http://schemas.microsoft.com/office/drawing/2014/main" id="{306EEAF4-7F3E-BA79-6AF3-4FAB20C65AE2}"/>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3409045" y="2780546"/>
            <a:ext cx="850629" cy="850629"/>
          </a:xfrm>
          <a:prstGeom prst="rect">
            <a:avLst/>
          </a:prstGeom>
        </p:spPr>
      </p:pic>
    </p:spTree>
    <p:extLst>
      <p:ext uri="{BB962C8B-B14F-4D97-AF65-F5344CB8AC3E}">
        <p14:creationId xmlns:p14="http://schemas.microsoft.com/office/powerpoint/2010/main" val="680174682"/>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3E038CDC-913F-5C48-B7AB-14A2607EE574}"/>
              </a:ext>
            </a:extLst>
          </p:cNvPr>
          <p:cNvSpPr>
            <a:spLocks noGrp="1"/>
          </p:cNvSpPr>
          <p:nvPr>
            <p:ph type="sldNum" sz="quarter" idx="12"/>
          </p:nvPr>
        </p:nvSpPr>
        <p:spPr/>
        <p:txBody>
          <a:bodyPr/>
          <a:lstStyle/>
          <a:p>
            <a:fld id="{57AF16DE-A0D5-4438-950F-5B1E159C2C28}" type="slidenum">
              <a:rPr lang="en-US" smtClean="0"/>
              <a:pPr/>
              <a:t>16</a:t>
            </a:fld>
            <a:endParaRPr lang="en-US" dirty="0"/>
          </a:p>
        </p:txBody>
      </p:sp>
      <p:sp>
        <p:nvSpPr>
          <p:cNvPr id="5" name="Título 4">
            <a:extLst>
              <a:ext uri="{FF2B5EF4-FFF2-40B4-BE49-F238E27FC236}">
                <a16:creationId xmlns:a16="http://schemas.microsoft.com/office/drawing/2014/main" id="{4FF4B75A-6399-FA41-BC32-758EA77FBFDB}"/>
              </a:ext>
            </a:extLst>
          </p:cNvPr>
          <p:cNvSpPr>
            <a:spLocks noGrp="1"/>
          </p:cNvSpPr>
          <p:nvPr>
            <p:ph type="title"/>
          </p:nvPr>
        </p:nvSpPr>
        <p:spPr/>
        <p:txBody>
          <a:bodyPr/>
          <a:lstStyle/>
          <a:p>
            <a:r>
              <a:rPr lang="es-ES" dirty="0"/>
              <a:t>Índice general</a:t>
            </a:r>
          </a:p>
        </p:txBody>
      </p:sp>
      <p:sp>
        <p:nvSpPr>
          <p:cNvPr id="14" name="CuadroTexto 13">
            <a:extLst>
              <a:ext uri="{FF2B5EF4-FFF2-40B4-BE49-F238E27FC236}">
                <a16:creationId xmlns:a16="http://schemas.microsoft.com/office/drawing/2014/main" id="{866505CF-B223-4924-932F-7AE624250684}"/>
              </a:ext>
            </a:extLst>
          </p:cNvPr>
          <p:cNvSpPr txBox="1"/>
          <p:nvPr/>
        </p:nvSpPr>
        <p:spPr>
          <a:xfrm>
            <a:off x="3735506" y="1238231"/>
            <a:ext cx="3866006" cy="461665"/>
          </a:xfrm>
          <a:prstGeom prst="rect">
            <a:avLst/>
          </a:prstGeom>
          <a:noFill/>
        </p:spPr>
        <p:txBody>
          <a:bodyPr wrap="square" rtlCol="0">
            <a:spAutoFit/>
          </a:bodyPr>
          <a:lstStyle/>
          <a:p>
            <a:pPr algn="ctr"/>
            <a:r>
              <a:rPr lang="es-ES" sz="2400" dirty="0"/>
              <a:t>Implementación</a:t>
            </a:r>
          </a:p>
        </p:txBody>
      </p:sp>
      <p:cxnSp>
        <p:nvCxnSpPr>
          <p:cNvPr id="19" name="Conector recto 18">
            <a:extLst>
              <a:ext uri="{FF2B5EF4-FFF2-40B4-BE49-F238E27FC236}">
                <a16:creationId xmlns:a16="http://schemas.microsoft.com/office/drawing/2014/main" id="{47946DBA-41AC-453F-B23D-593D8DCDA109}"/>
              </a:ext>
            </a:extLst>
          </p:cNvPr>
          <p:cNvCxnSpPr>
            <a:cxnSpLocks/>
          </p:cNvCxnSpPr>
          <p:nvPr/>
        </p:nvCxnSpPr>
        <p:spPr>
          <a:xfrm>
            <a:off x="4385103" y="1699896"/>
            <a:ext cx="2559394" cy="0"/>
          </a:xfrm>
          <a:prstGeom prst="line">
            <a:avLst/>
          </a:prstGeom>
          <a:ln w="34925"/>
        </p:spPr>
        <p:style>
          <a:lnRef idx="2">
            <a:schemeClr val="accent1"/>
          </a:lnRef>
          <a:fillRef idx="0">
            <a:schemeClr val="accent1"/>
          </a:fillRef>
          <a:effectRef idx="1">
            <a:schemeClr val="accent1"/>
          </a:effectRef>
          <a:fontRef idx="minor">
            <a:schemeClr val="tx1"/>
          </a:fontRef>
        </p:style>
      </p:cxnSp>
      <p:pic>
        <p:nvPicPr>
          <p:cNvPr id="30" name="Gráfico 29" descr="Futuro contorno">
            <a:extLst>
              <a:ext uri="{FF2B5EF4-FFF2-40B4-BE49-F238E27FC236}">
                <a16:creationId xmlns:a16="http://schemas.microsoft.com/office/drawing/2014/main" id="{80A95B96-0499-C9B4-4B09-4CFF313C76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65756" y="4881962"/>
            <a:ext cx="914400" cy="914400"/>
          </a:xfrm>
          <a:prstGeom prst="rect">
            <a:avLst/>
          </a:prstGeom>
        </p:spPr>
      </p:pic>
      <p:pic>
        <p:nvPicPr>
          <p:cNvPr id="31" name="Gráfico 30" descr="Compás de dibujo contorno">
            <a:extLst>
              <a:ext uri="{FF2B5EF4-FFF2-40B4-BE49-F238E27FC236}">
                <a16:creationId xmlns:a16="http://schemas.microsoft.com/office/drawing/2014/main" id="{555952A3-3BB1-942D-0B1D-77FFC41B98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62673" y="3324020"/>
            <a:ext cx="914400" cy="914400"/>
          </a:xfrm>
          <a:prstGeom prst="rect">
            <a:avLst/>
          </a:prstGeom>
        </p:spPr>
      </p:pic>
      <p:pic>
        <p:nvPicPr>
          <p:cNvPr id="32" name="Imagen 31" descr="Imagen de la pantalla de un video juego&#10;&#10;Descripción generada automáticamente con confianza baja">
            <a:extLst>
              <a:ext uri="{FF2B5EF4-FFF2-40B4-BE49-F238E27FC236}">
                <a16:creationId xmlns:a16="http://schemas.microsoft.com/office/drawing/2014/main" id="{120DCB51-E4B8-0478-A144-43C9611602C4}"/>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831704" y="4238419"/>
            <a:ext cx="1170559" cy="1287085"/>
          </a:xfrm>
          <a:prstGeom prst="rect">
            <a:avLst/>
          </a:prstGeom>
        </p:spPr>
      </p:pic>
      <p:cxnSp>
        <p:nvCxnSpPr>
          <p:cNvPr id="33" name="Conector recto 32">
            <a:extLst>
              <a:ext uri="{FF2B5EF4-FFF2-40B4-BE49-F238E27FC236}">
                <a16:creationId xmlns:a16="http://schemas.microsoft.com/office/drawing/2014/main" id="{54E218B8-3226-73CF-ED5E-F0997AE16DB9}"/>
              </a:ext>
            </a:extLst>
          </p:cNvPr>
          <p:cNvCxnSpPr>
            <a:cxnSpLocks/>
          </p:cNvCxnSpPr>
          <p:nvPr/>
        </p:nvCxnSpPr>
        <p:spPr>
          <a:xfrm>
            <a:off x="6320273" y="4695620"/>
            <a:ext cx="1130847" cy="0"/>
          </a:xfrm>
          <a:prstGeom prst="line">
            <a:avLst/>
          </a:prstGeom>
          <a:ln w="34925"/>
        </p:spPr>
        <p:style>
          <a:lnRef idx="2">
            <a:schemeClr val="accent1"/>
          </a:lnRef>
          <a:fillRef idx="0">
            <a:schemeClr val="accent1"/>
          </a:fillRef>
          <a:effectRef idx="1">
            <a:schemeClr val="accent1"/>
          </a:effectRef>
          <a:fontRef idx="minor">
            <a:schemeClr val="tx1"/>
          </a:fontRef>
        </p:style>
      </p:cxnSp>
      <p:pic>
        <p:nvPicPr>
          <p:cNvPr id="34" name="Gráfico 33" descr="Bombilla y equipo contorno">
            <a:extLst>
              <a:ext uri="{FF2B5EF4-FFF2-40B4-BE49-F238E27FC236}">
                <a16:creationId xmlns:a16="http://schemas.microsoft.com/office/drawing/2014/main" id="{FC8481E3-3DC1-DDF5-83C4-AD26C22BA1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425507" y="3781220"/>
            <a:ext cx="914400" cy="914400"/>
          </a:xfrm>
          <a:prstGeom prst="rect">
            <a:avLst/>
          </a:prstGeom>
        </p:spPr>
      </p:pic>
      <p:pic>
        <p:nvPicPr>
          <p:cNvPr id="35" name="Imagen 34" descr="Icono&#10;&#10;Descripción generada automáticamente">
            <a:extLst>
              <a:ext uri="{FF2B5EF4-FFF2-40B4-BE49-F238E27FC236}">
                <a16:creationId xmlns:a16="http://schemas.microsoft.com/office/drawing/2014/main" id="{DAFCF78E-7707-0751-89C7-6DDE7CF38BAF}"/>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689352" y="2199241"/>
            <a:ext cx="964984" cy="964984"/>
          </a:xfrm>
          <a:prstGeom prst="rect">
            <a:avLst/>
          </a:prstGeom>
        </p:spPr>
      </p:pic>
      <p:pic>
        <p:nvPicPr>
          <p:cNvPr id="36" name="Imagen 35" descr="Forma&#10;&#10;Descripción generada automáticamente con confianza baja">
            <a:extLst>
              <a:ext uri="{FF2B5EF4-FFF2-40B4-BE49-F238E27FC236}">
                <a16:creationId xmlns:a16="http://schemas.microsoft.com/office/drawing/2014/main" id="{272B392B-8623-C342-5072-F89D0CB20056}"/>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3409045" y="2780546"/>
            <a:ext cx="850629" cy="850629"/>
          </a:xfrm>
          <a:prstGeom prst="rect">
            <a:avLst/>
          </a:prstGeom>
        </p:spPr>
      </p:pic>
    </p:spTree>
    <p:extLst>
      <p:ext uri="{BB962C8B-B14F-4D97-AF65-F5344CB8AC3E}">
        <p14:creationId xmlns:p14="http://schemas.microsoft.com/office/powerpoint/2010/main" val="3457405776"/>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3E038CDC-913F-5C48-B7AB-14A2607EE574}"/>
              </a:ext>
            </a:extLst>
          </p:cNvPr>
          <p:cNvSpPr>
            <a:spLocks noGrp="1"/>
          </p:cNvSpPr>
          <p:nvPr>
            <p:ph type="sldNum" sz="quarter" idx="12"/>
          </p:nvPr>
        </p:nvSpPr>
        <p:spPr/>
        <p:txBody>
          <a:bodyPr/>
          <a:lstStyle/>
          <a:p>
            <a:fld id="{57AF16DE-A0D5-4438-950F-5B1E159C2C28}" type="slidenum">
              <a:rPr lang="en-US" smtClean="0"/>
              <a:pPr/>
              <a:t>17</a:t>
            </a:fld>
            <a:endParaRPr lang="en-US" dirty="0"/>
          </a:p>
        </p:txBody>
      </p:sp>
      <p:sp>
        <p:nvSpPr>
          <p:cNvPr id="5" name="Título 4">
            <a:extLst>
              <a:ext uri="{FF2B5EF4-FFF2-40B4-BE49-F238E27FC236}">
                <a16:creationId xmlns:a16="http://schemas.microsoft.com/office/drawing/2014/main" id="{4FF4B75A-6399-FA41-BC32-758EA77FBFDB}"/>
              </a:ext>
            </a:extLst>
          </p:cNvPr>
          <p:cNvSpPr>
            <a:spLocks noGrp="1"/>
          </p:cNvSpPr>
          <p:nvPr>
            <p:ph type="title"/>
          </p:nvPr>
        </p:nvSpPr>
        <p:spPr/>
        <p:txBody>
          <a:bodyPr/>
          <a:lstStyle/>
          <a:p>
            <a:r>
              <a:rPr lang="es-ES" dirty="0"/>
              <a:t>Índice general</a:t>
            </a:r>
          </a:p>
        </p:txBody>
      </p:sp>
      <p:sp>
        <p:nvSpPr>
          <p:cNvPr id="14" name="CuadroTexto 13">
            <a:extLst>
              <a:ext uri="{FF2B5EF4-FFF2-40B4-BE49-F238E27FC236}">
                <a16:creationId xmlns:a16="http://schemas.microsoft.com/office/drawing/2014/main" id="{9A975ADA-AECD-4CBC-8A73-63F509FC995E}"/>
              </a:ext>
            </a:extLst>
          </p:cNvPr>
          <p:cNvSpPr txBox="1"/>
          <p:nvPr/>
        </p:nvSpPr>
        <p:spPr>
          <a:xfrm>
            <a:off x="3735506" y="1238231"/>
            <a:ext cx="3866006" cy="461665"/>
          </a:xfrm>
          <a:prstGeom prst="rect">
            <a:avLst/>
          </a:prstGeom>
          <a:noFill/>
        </p:spPr>
        <p:txBody>
          <a:bodyPr wrap="square" rtlCol="0">
            <a:spAutoFit/>
          </a:bodyPr>
          <a:lstStyle/>
          <a:p>
            <a:pPr algn="ctr"/>
            <a:r>
              <a:rPr lang="es-ES" sz="2400" dirty="0"/>
              <a:t>Conclusiones</a:t>
            </a:r>
          </a:p>
        </p:txBody>
      </p:sp>
      <p:cxnSp>
        <p:nvCxnSpPr>
          <p:cNvPr id="19" name="Conector recto 18">
            <a:extLst>
              <a:ext uri="{FF2B5EF4-FFF2-40B4-BE49-F238E27FC236}">
                <a16:creationId xmlns:a16="http://schemas.microsoft.com/office/drawing/2014/main" id="{8E2E47D4-1DE5-45E4-900D-28C40683580C}"/>
              </a:ext>
            </a:extLst>
          </p:cNvPr>
          <p:cNvCxnSpPr>
            <a:cxnSpLocks/>
          </p:cNvCxnSpPr>
          <p:nvPr/>
        </p:nvCxnSpPr>
        <p:spPr>
          <a:xfrm>
            <a:off x="4385103" y="1699896"/>
            <a:ext cx="2559394" cy="0"/>
          </a:xfrm>
          <a:prstGeom prst="line">
            <a:avLst/>
          </a:prstGeom>
          <a:ln w="34925"/>
        </p:spPr>
        <p:style>
          <a:lnRef idx="2">
            <a:schemeClr val="accent1"/>
          </a:lnRef>
          <a:fillRef idx="0">
            <a:schemeClr val="accent1"/>
          </a:fillRef>
          <a:effectRef idx="1">
            <a:schemeClr val="accent1"/>
          </a:effectRef>
          <a:fontRef idx="minor">
            <a:schemeClr val="tx1"/>
          </a:fontRef>
        </p:style>
      </p:cxnSp>
      <p:pic>
        <p:nvPicPr>
          <p:cNvPr id="23" name="Gráfico 22" descr="Futuro contorno">
            <a:extLst>
              <a:ext uri="{FF2B5EF4-FFF2-40B4-BE49-F238E27FC236}">
                <a16:creationId xmlns:a16="http://schemas.microsoft.com/office/drawing/2014/main" id="{ABFEA4C4-283B-5A3F-CCF3-1617CF5CB3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65756" y="4881962"/>
            <a:ext cx="914400" cy="914400"/>
          </a:xfrm>
          <a:prstGeom prst="rect">
            <a:avLst/>
          </a:prstGeom>
        </p:spPr>
      </p:pic>
      <p:pic>
        <p:nvPicPr>
          <p:cNvPr id="24" name="Gráfico 23" descr="Compás de dibujo contorno">
            <a:extLst>
              <a:ext uri="{FF2B5EF4-FFF2-40B4-BE49-F238E27FC236}">
                <a16:creationId xmlns:a16="http://schemas.microsoft.com/office/drawing/2014/main" id="{3600A34F-7A0F-A855-1B64-86D2226F0E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62673" y="3324020"/>
            <a:ext cx="914400" cy="914400"/>
          </a:xfrm>
          <a:prstGeom prst="rect">
            <a:avLst/>
          </a:prstGeom>
        </p:spPr>
      </p:pic>
      <p:pic>
        <p:nvPicPr>
          <p:cNvPr id="25" name="Imagen 24" descr="Imagen de la pantalla de un video juego&#10;&#10;Descripción generada automáticamente con confianza baja">
            <a:extLst>
              <a:ext uri="{FF2B5EF4-FFF2-40B4-BE49-F238E27FC236}">
                <a16:creationId xmlns:a16="http://schemas.microsoft.com/office/drawing/2014/main" id="{D939F860-9DEF-9DCE-FFE7-E33F3BCE3197}"/>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831704" y="4238419"/>
            <a:ext cx="1170559" cy="1287085"/>
          </a:xfrm>
          <a:prstGeom prst="rect">
            <a:avLst/>
          </a:prstGeom>
        </p:spPr>
      </p:pic>
      <p:cxnSp>
        <p:nvCxnSpPr>
          <p:cNvPr id="26" name="Conector recto 25">
            <a:extLst>
              <a:ext uri="{FF2B5EF4-FFF2-40B4-BE49-F238E27FC236}">
                <a16:creationId xmlns:a16="http://schemas.microsoft.com/office/drawing/2014/main" id="{8D1A6FF8-3BB4-E9C6-8C96-6CE4F48CEB66}"/>
              </a:ext>
            </a:extLst>
          </p:cNvPr>
          <p:cNvCxnSpPr>
            <a:cxnSpLocks/>
          </p:cNvCxnSpPr>
          <p:nvPr/>
        </p:nvCxnSpPr>
        <p:spPr>
          <a:xfrm>
            <a:off x="7896130" y="5453372"/>
            <a:ext cx="1130847" cy="0"/>
          </a:xfrm>
          <a:prstGeom prst="line">
            <a:avLst/>
          </a:prstGeom>
          <a:ln w="34925"/>
        </p:spPr>
        <p:style>
          <a:lnRef idx="2">
            <a:schemeClr val="accent1"/>
          </a:lnRef>
          <a:fillRef idx="0">
            <a:schemeClr val="accent1"/>
          </a:fillRef>
          <a:effectRef idx="1">
            <a:schemeClr val="accent1"/>
          </a:effectRef>
          <a:fontRef idx="minor">
            <a:schemeClr val="tx1"/>
          </a:fontRef>
        </p:style>
      </p:cxnSp>
      <p:pic>
        <p:nvPicPr>
          <p:cNvPr id="27" name="Gráfico 26" descr="Bombilla y equipo contorno">
            <a:extLst>
              <a:ext uri="{FF2B5EF4-FFF2-40B4-BE49-F238E27FC236}">
                <a16:creationId xmlns:a16="http://schemas.microsoft.com/office/drawing/2014/main" id="{6BAF5237-4D89-2373-6777-DDDA0116EE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425507" y="3781220"/>
            <a:ext cx="914400" cy="914400"/>
          </a:xfrm>
          <a:prstGeom prst="rect">
            <a:avLst/>
          </a:prstGeom>
        </p:spPr>
      </p:pic>
      <p:pic>
        <p:nvPicPr>
          <p:cNvPr id="28" name="Imagen 27" descr="Icono&#10;&#10;Descripción generada automáticamente">
            <a:extLst>
              <a:ext uri="{FF2B5EF4-FFF2-40B4-BE49-F238E27FC236}">
                <a16:creationId xmlns:a16="http://schemas.microsoft.com/office/drawing/2014/main" id="{827D4BC4-51D8-BDFF-E177-3C731D3F3EBE}"/>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689352" y="2199241"/>
            <a:ext cx="964984" cy="964984"/>
          </a:xfrm>
          <a:prstGeom prst="rect">
            <a:avLst/>
          </a:prstGeom>
        </p:spPr>
      </p:pic>
      <p:pic>
        <p:nvPicPr>
          <p:cNvPr id="33" name="Imagen 32" descr="Forma&#10;&#10;Descripción generada automáticamente con confianza baja">
            <a:extLst>
              <a:ext uri="{FF2B5EF4-FFF2-40B4-BE49-F238E27FC236}">
                <a16:creationId xmlns:a16="http://schemas.microsoft.com/office/drawing/2014/main" id="{6B27B854-4007-306F-106C-7B1DC7E2B267}"/>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3409045" y="2780546"/>
            <a:ext cx="850629" cy="850629"/>
          </a:xfrm>
          <a:prstGeom prst="rect">
            <a:avLst/>
          </a:prstGeom>
        </p:spPr>
      </p:pic>
    </p:spTree>
    <p:extLst>
      <p:ext uri="{BB962C8B-B14F-4D97-AF65-F5344CB8AC3E}">
        <p14:creationId xmlns:p14="http://schemas.microsoft.com/office/powerpoint/2010/main" val="3792777244"/>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3E038CDC-913F-5C48-B7AB-14A2607EE574}"/>
              </a:ext>
            </a:extLst>
          </p:cNvPr>
          <p:cNvSpPr>
            <a:spLocks noGrp="1"/>
          </p:cNvSpPr>
          <p:nvPr>
            <p:ph type="sldNum" sz="quarter" idx="12"/>
          </p:nvPr>
        </p:nvSpPr>
        <p:spPr/>
        <p:txBody>
          <a:bodyPr/>
          <a:lstStyle/>
          <a:p>
            <a:fld id="{57AF16DE-A0D5-4438-950F-5B1E159C2C28}" type="slidenum">
              <a:rPr lang="en-US" smtClean="0"/>
              <a:pPr/>
              <a:t>18</a:t>
            </a:fld>
            <a:endParaRPr lang="en-US" dirty="0"/>
          </a:p>
        </p:txBody>
      </p:sp>
      <p:sp>
        <p:nvSpPr>
          <p:cNvPr id="5" name="Título 4">
            <a:extLst>
              <a:ext uri="{FF2B5EF4-FFF2-40B4-BE49-F238E27FC236}">
                <a16:creationId xmlns:a16="http://schemas.microsoft.com/office/drawing/2014/main" id="{4FF4B75A-6399-FA41-BC32-758EA77FBFDB}"/>
              </a:ext>
            </a:extLst>
          </p:cNvPr>
          <p:cNvSpPr>
            <a:spLocks noGrp="1"/>
          </p:cNvSpPr>
          <p:nvPr>
            <p:ph type="title"/>
          </p:nvPr>
        </p:nvSpPr>
        <p:spPr/>
        <p:txBody>
          <a:bodyPr/>
          <a:lstStyle/>
          <a:p>
            <a:r>
              <a:rPr lang="es-ES" dirty="0"/>
              <a:t>Índice general</a:t>
            </a:r>
          </a:p>
        </p:txBody>
      </p:sp>
      <p:sp>
        <p:nvSpPr>
          <p:cNvPr id="14" name="CuadroTexto 13">
            <a:extLst>
              <a:ext uri="{FF2B5EF4-FFF2-40B4-BE49-F238E27FC236}">
                <a16:creationId xmlns:a16="http://schemas.microsoft.com/office/drawing/2014/main" id="{D1950D8C-8817-4F84-BF0C-CC4F46218C44}"/>
              </a:ext>
            </a:extLst>
          </p:cNvPr>
          <p:cNvSpPr txBox="1"/>
          <p:nvPr/>
        </p:nvSpPr>
        <p:spPr>
          <a:xfrm>
            <a:off x="3735506" y="1238231"/>
            <a:ext cx="3866006" cy="461665"/>
          </a:xfrm>
          <a:prstGeom prst="rect">
            <a:avLst/>
          </a:prstGeom>
          <a:noFill/>
        </p:spPr>
        <p:txBody>
          <a:bodyPr wrap="square" rtlCol="0">
            <a:spAutoFit/>
          </a:bodyPr>
          <a:lstStyle/>
          <a:p>
            <a:pPr algn="ctr"/>
            <a:r>
              <a:rPr lang="es-ES" sz="2400" dirty="0"/>
              <a:t>Trabajos futuros</a:t>
            </a:r>
          </a:p>
        </p:txBody>
      </p:sp>
      <p:cxnSp>
        <p:nvCxnSpPr>
          <p:cNvPr id="19" name="Conector recto 18">
            <a:extLst>
              <a:ext uri="{FF2B5EF4-FFF2-40B4-BE49-F238E27FC236}">
                <a16:creationId xmlns:a16="http://schemas.microsoft.com/office/drawing/2014/main" id="{9E627F9E-40F9-4C6C-9BE4-3040399DCF16}"/>
              </a:ext>
            </a:extLst>
          </p:cNvPr>
          <p:cNvCxnSpPr>
            <a:cxnSpLocks/>
          </p:cNvCxnSpPr>
          <p:nvPr/>
        </p:nvCxnSpPr>
        <p:spPr>
          <a:xfrm>
            <a:off x="4385103" y="1699896"/>
            <a:ext cx="2559394" cy="0"/>
          </a:xfrm>
          <a:prstGeom prst="line">
            <a:avLst/>
          </a:prstGeom>
          <a:ln w="34925"/>
        </p:spPr>
        <p:style>
          <a:lnRef idx="2">
            <a:schemeClr val="accent1"/>
          </a:lnRef>
          <a:fillRef idx="0">
            <a:schemeClr val="accent1"/>
          </a:fillRef>
          <a:effectRef idx="1">
            <a:schemeClr val="accent1"/>
          </a:effectRef>
          <a:fontRef idx="minor">
            <a:schemeClr val="tx1"/>
          </a:fontRef>
        </p:style>
      </p:cxnSp>
      <p:pic>
        <p:nvPicPr>
          <p:cNvPr id="27" name="Gráfico 26" descr="Futuro contorno">
            <a:extLst>
              <a:ext uri="{FF2B5EF4-FFF2-40B4-BE49-F238E27FC236}">
                <a16:creationId xmlns:a16="http://schemas.microsoft.com/office/drawing/2014/main" id="{196BE5D9-122D-482A-6FE0-7468F2D70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65756" y="4881962"/>
            <a:ext cx="914400" cy="914400"/>
          </a:xfrm>
          <a:prstGeom prst="rect">
            <a:avLst/>
          </a:prstGeom>
        </p:spPr>
      </p:pic>
      <p:pic>
        <p:nvPicPr>
          <p:cNvPr id="28" name="Gráfico 27" descr="Compás de dibujo contorno">
            <a:extLst>
              <a:ext uri="{FF2B5EF4-FFF2-40B4-BE49-F238E27FC236}">
                <a16:creationId xmlns:a16="http://schemas.microsoft.com/office/drawing/2014/main" id="{DA8045CC-1874-5378-1291-79EEC7153B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62673" y="3324020"/>
            <a:ext cx="914400" cy="914400"/>
          </a:xfrm>
          <a:prstGeom prst="rect">
            <a:avLst/>
          </a:prstGeom>
        </p:spPr>
      </p:pic>
      <p:pic>
        <p:nvPicPr>
          <p:cNvPr id="29" name="Imagen 28" descr="Imagen de la pantalla de un video juego&#10;&#10;Descripción generada automáticamente con confianza baja">
            <a:extLst>
              <a:ext uri="{FF2B5EF4-FFF2-40B4-BE49-F238E27FC236}">
                <a16:creationId xmlns:a16="http://schemas.microsoft.com/office/drawing/2014/main" id="{E9FD24B3-FF9E-F3F2-217F-8C40155A0C23}"/>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831704" y="4238419"/>
            <a:ext cx="1170559" cy="1287085"/>
          </a:xfrm>
          <a:prstGeom prst="rect">
            <a:avLst/>
          </a:prstGeom>
        </p:spPr>
      </p:pic>
      <p:cxnSp>
        <p:nvCxnSpPr>
          <p:cNvPr id="30" name="Conector recto 29">
            <a:extLst>
              <a:ext uri="{FF2B5EF4-FFF2-40B4-BE49-F238E27FC236}">
                <a16:creationId xmlns:a16="http://schemas.microsoft.com/office/drawing/2014/main" id="{3E4A8509-4E54-80B9-7FAD-1E38705BA4A6}"/>
              </a:ext>
            </a:extLst>
          </p:cNvPr>
          <p:cNvCxnSpPr>
            <a:cxnSpLocks/>
          </p:cNvCxnSpPr>
          <p:nvPr/>
        </p:nvCxnSpPr>
        <p:spPr>
          <a:xfrm>
            <a:off x="9490152" y="5796362"/>
            <a:ext cx="1130847" cy="0"/>
          </a:xfrm>
          <a:prstGeom prst="line">
            <a:avLst/>
          </a:prstGeom>
          <a:ln w="34925"/>
        </p:spPr>
        <p:style>
          <a:lnRef idx="2">
            <a:schemeClr val="accent1"/>
          </a:lnRef>
          <a:fillRef idx="0">
            <a:schemeClr val="accent1"/>
          </a:fillRef>
          <a:effectRef idx="1">
            <a:schemeClr val="accent1"/>
          </a:effectRef>
          <a:fontRef idx="minor">
            <a:schemeClr val="tx1"/>
          </a:fontRef>
        </p:style>
      </p:cxnSp>
      <p:pic>
        <p:nvPicPr>
          <p:cNvPr id="31" name="Gráfico 30" descr="Bombilla y equipo contorno">
            <a:extLst>
              <a:ext uri="{FF2B5EF4-FFF2-40B4-BE49-F238E27FC236}">
                <a16:creationId xmlns:a16="http://schemas.microsoft.com/office/drawing/2014/main" id="{E36ED754-9336-2E47-C7C1-D872AD10DD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425507" y="3781220"/>
            <a:ext cx="914400" cy="914400"/>
          </a:xfrm>
          <a:prstGeom prst="rect">
            <a:avLst/>
          </a:prstGeom>
        </p:spPr>
      </p:pic>
      <p:pic>
        <p:nvPicPr>
          <p:cNvPr id="32" name="Imagen 31" descr="Icono&#10;&#10;Descripción generada automáticamente">
            <a:extLst>
              <a:ext uri="{FF2B5EF4-FFF2-40B4-BE49-F238E27FC236}">
                <a16:creationId xmlns:a16="http://schemas.microsoft.com/office/drawing/2014/main" id="{ACF6993E-254D-3AE4-B7D2-059900614B4B}"/>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689352" y="2199241"/>
            <a:ext cx="964984" cy="964984"/>
          </a:xfrm>
          <a:prstGeom prst="rect">
            <a:avLst/>
          </a:prstGeom>
        </p:spPr>
      </p:pic>
      <p:pic>
        <p:nvPicPr>
          <p:cNvPr id="33" name="Imagen 32" descr="Forma&#10;&#10;Descripción generada automáticamente con confianza baja">
            <a:extLst>
              <a:ext uri="{FF2B5EF4-FFF2-40B4-BE49-F238E27FC236}">
                <a16:creationId xmlns:a16="http://schemas.microsoft.com/office/drawing/2014/main" id="{49ECF01C-A6D3-9C89-745C-4E9DA2EC3C59}"/>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3409045" y="2780546"/>
            <a:ext cx="850629" cy="850629"/>
          </a:xfrm>
          <a:prstGeom prst="rect">
            <a:avLst/>
          </a:prstGeom>
        </p:spPr>
      </p:pic>
    </p:spTree>
    <p:extLst>
      <p:ext uri="{BB962C8B-B14F-4D97-AF65-F5344CB8AC3E}">
        <p14:creationId xmlns:p14="http://schemas.microsoft.com/office/powerpoint/2010/main" val="4228967056"/>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7C525AA-09A9-457C-AB64-87E24F7BC5C6}"/>
              </a:ext>
            </a:extLst>
          </p:cNvPr>
          <p:cNvSpPr>
            <a:spLocks noGrp="1"/>
          </p:cNvSpPr>
          <p:nvPr>
            <p:ph type="ctrTitle"/>
          </p:nvPr>
        </p:nvSpPr>
        <p:spPr/>
        <p:txBody>
          <a:bodyPr/>
          <a:lstStyle/>
          <a:p>
            <a:r>
              <a:rPr lang="es-ES" dirty="0"/>
              <a:t>Fases</a:t>
            </a:r>
          </a:p>
        </p:txBody>
      </p:sp>
    </p:spTree>
    <p:extLst>
      <p:ext uri="{BB962C8B-B14F-4D97-AF65-F5344CB8AC3E}">
        <p14:creationId xmlns:p14="http://schemas.microsoft.com/office/powerpoint/2010/main" val="1634740757"/>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7C525AA-09A9-457C-AB64-87E24F7BC5C6}"/>
              </a:ext>
            </a:extLst>
          </p:cNvPr>
          <p:cNvSpPr>
            <a:spLocks noGrp="1"/>
          </p:cNvSpPr>
          <p:nvPr>
            <p:ph type="ctrTitle"/>
          </p:nvPr>
        </p:nvSpPr>
        <p:spPr/>
        <p:txBody>
          <a:bodyPr/>
          <a:lstStyle/>
          <a:p>
            <a:r>
              <a:rPr lang="es-ES" dirty="0"/>
              <a:t>Introducción</a:t>
            </a:r>
          </a:p>
        </p:txBody>
      </p:sp>
    </p:spTree>
    <p:extLst>
      <p:ext uri="{BB962C8B-B14F-4D97-AF65-F5344CB8AC3E}">
        <p14:creationId xmlns:p14="http://schemas.microsoft.com/office/powerpoint/2010/main" val="1673395476"/>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56DABD8-262F-1540-8AE1-3C73BBE9066D}"/>
              </a:ext>
            </a:extLst>
          </p:cNvPr>
          <p:cNvSpPr>
            <a:spLocks noGrp="1"/>
          </p:cNvSpPr>
          <p:nvPr>
            <p:ph type="sldNum" sz="quarter" idx="12"/>
          </p:nvPr>
        </p:nvSpPr>
        <p:spPr/>
        <p:txBody>
          <a:bodyPr/>
          <a:lstStyle/>
          <a:p>
            <a:fld id="{57AF16DE-A0D5-4438-950F-5B1E159C2C28}" type="slidenum">
              <a:rPr lang="en-US" smtClean="0"/>
              <a:pPr/>
              <a:t>20</a:t>
            </a:fld>
            <a:endParaRPr lang="en-US" dirty="0"/>
          </a:p>
        </p:txBody>
      </p:sp>
      <p:sp>
        <p:nvSpPr>
          <p:cNvPr id="6" name="Título 5">
            <a:extLst>
              <a:ext uri="{FF2B5EF4-FFF2-40B4-BE49-F238E27FC236}">
                <a16:creationId xmlns:a16="http://schemas.microsoft.com/office/drawing/2014/main" id="{9CC39C3F-7192-304D-8B1A-3EF5CD9BA2DC}"/>
              </a:ext>
            </a:extLst>
          </p:cNvPr>
          <p:cNvSpPr>
            <a:spLocks noGrp="1"/>
          </p:cNvSpPr>
          <p:nvPr>
            <p:ph type="title"/>
          </p:nvPr>
        </p:nvSpPr>
        <p:spPr/>
        <p:txBody>
          <a:bodyPr/>
          <a:lstStyle/>
          <a:p>
            <a:r>
              <a:rPr lang="es-ES" dirty="0"/>
              <a:t>Fases</a:t>
            </a:r>
          </a:p>
        </p:txBody>
      </p:sp>
      <p:pic>
        <p:nvPicPr>
          <p:cNvPr id="4" name="Imagen 3" descr="Forma&#10;&#10;Descripción generada automáticamente con confianza baja">
            <a:extLst>
              <a:ext uri="{FF2B5EF4-FFF2-40B4-BE49-F238E27FC236}">
                <a16:creationId xmlns:a16="http://schemas.microsoft.com/office/drawing/2014/main" id="{7615D12F-F457-32D0-4E69-999FEC20D10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31585" y="2860800"/>
            <a:ext cx="1284054" cy="1284054"/>
          </a:xfrm>
          <a:prstGeom prst="rect">
            <a:avLst/>
          </a:prstGeom>
        </p:spPr>
      </p:pic>
      <p:sp>
        <p:nvSpPr>
          <p:cNvPr id="5" name="Flecha: a la derecha 4">
            <a:extLst>
              <a:ext uri="{FF2B5EF4-FFF2-40B4-BE49-F238E27FC236}">
                <a16:creationId xmlns:a16="http://schemas.microsoft.com/office/drawing/2014/main" id="{046E3DBC-3D27-460A-CF67-52EA4ECF7C55}"/>
              </a:ext>
            </a:extLst>
          </p:cNvPr>
          <p:cNvSpPr/>
          <p:nvPr/>
        </p:nvSpPr>
        <p:spPr>
          <a:xfrm>
            <a:off x="2687815" y="3203477"/>
            <a:ext cx="675341" cy="52206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 name="Imagen 7" descr="Forma&#10;&#10;Descripción generada automáticamente con confianza baja">
            <a:extLst>
              <a:ext uri="{FF2B5EF4-FFF2-40B4-BE49-F238E27FC236}">
                <a16:creationId xmlns:a16="http://schemas.microsoft.com/office/drawing/2014/main" id="{3679CE7D-4CB5-AE69-3C7E-941EDE48E34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35332" y="2773251"/>
            <a:ext cx="1459152" cy="1459152"/>
          </a:xfrm>
          <a:prstGeom prst="rect">
            <a:avLst/>
          </a:prstGeom>
        </p:spPr>
      </p:pic>
      <p:sp>
        <p:nvSpPr>
          <p:cNvPr id="9" name="Flecha: a la derecha 8">
            <a:extLst>
              <a:ext uri="{FF2B5EF4-FFF2-40B4-BE49-F238E27FC236}">
                <a16:creationId xmlns:a16="http://schemas.microsoft.com/office/drawing/2014/main" id="{A53CFCC6-4EDF-3416-A3BF-80E36AA8B363}"/>
              </a:ext>
            </a:extLst>
          </p:cNvPr>
          <p:cNvSpPr/>
          <p:nvPr/>
        </p:nvSpPr>
        <p:spPr>
          <a:xfrm>
            <a:off x="5566660" y="3203477"/>
            <a:ext cx="675341" cy="52206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2" name="Imagen 11" descr="Forma&#10;&#10;Descripción generada automáticamente con confianza baja">
            <a:extLst>
              <a:ext uri="{FF2B5EF4-FFF2-40B4-BE49-F238E27FC236}">
                <a16:creationId xmlns:a16="http://schemas.microsoft.com/office/drawing/2014/main" id="{4E4DF561-D608-CF47-8737-07F96D11E83D}"/>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614177" y="2822310"/>
            <a:ext cx="1284393" cy="1284393"/>
          </a:xfrm>
          <a:prstGeom prst="rect">
            <a:avLst/>
          </a:prstGeom>
        </p:spPr>
      </p:pic>
      <p:sp>
        <p:nvSpPr>
          <p:cNvPr id="13" name="Flecha: a la derecha 12">
            <a:extLst>
              <a:ext uri="{FF2B5EF4-FFF2-40B4-BE49-F238E27FC236}">
                <a16:creationId xmlns:a16="http://schemas.microsoft.com/office/drawing/2014/main" id="{CB0BF9D8-282B-BBC3-A61B-A0B0D06529E6}"/>
              </a:ext>
            </a:extLst>
          </p:cNvPr>
          <p:cNvSpPr/>
          <p:nvPr/>
        </p:nvSpPr>
        <p:spPr>
          <a:xfrm>
            <a:off x="8270746" y="3203477"/>
            <a:ext cx="675341" cy="52206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15" descr="Forma&#10;&#10;Descripción generada automáticamente con confianza baja">
            <a:extLst>
              <a:ext uri="{FF2B5EF4-FFF2-40B4-BE49-F238E27FC236}">
                <a16:creationId xmlns:a16="http://schemas.microsoft.com/office/drawing/2014/main" id="{B4B806FA-75FA-4C3D-31BC-C21FBFE99310}"/>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9318263" y="2817965"/>
            <a:ext cx="1222070" cy="1222070"/>
          </a:xfrm>
          <a:prstGeom prst="rect">
            <a:avLst/>
          </a:prstGeom>
        </p:spPr>
      </p:pic>
    </p:spTree>
    <p:extLst>
      <p:ext uri="{BB962C8B-B14F-4D97-AF65-F5344CB8AC3E}">
        <p14:creationId xmlns:p14="http://schemas.microsoft.com/office/powerpoint/2010/main" val="3001098857"/>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7C525AA-09A9-457C-AB64-87E24F7BC5C6}"/>
              </a:ext>
            </a:extLst>
          </p:cNvPr>
          <p:cNvSpPr>
            <a:spLocks noGrp="1"/>
          </p:cNvSpPr>
          <p:nvPr>
            <p:ph type="ctrTitle"/>
          </p:nvPr>
        </p:nvSpPr>
        <p:spPr/>
        <p:txBody>
          <a:bodyPr/>
          <a:lstStyle/>
          <a:p>
            <a:r>
              <a:rPr lang="es-ES" dirty="0"/>
              <a:t>Tecnologías</a:t>
            </a:r>
          </a:p>
        </p:txBody>
      </p:sp>
    </p:spTree>
    <p:extLst>
      <p:ext uri="{BB962C8B-B14F-4D97-AF65-F5344CB8AC3E}">
        <p14:creationId xmlns:p14="http://schemas.microsoft.com/office/powerpoint/2010/main" val="719409110"/>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56DABD8-262F-1540-8AE1-3C73BBE9066D}"/>
              </a:ext>
            </a:extLst>
          </p:cNvPr>
          <p:cNvSpPr>
            <a:spLocks noGrp="1"/>
          </p:cNvSpPr>
          <p:nvPr>
            <p:ph type="sldNum" sz="quarter" idx="12"/>
          </p:nvPr>
        </p:nvSpPr>
        <p:spPr/>
        <p:txBody>
          <a:bodyPr/>
          <a:lstStyle/>
          <a:p>
            <a:fld id="{57AF16DE-A0D5-4438-950F-5B1E159C2C28}" type="slidenum">
              <a:rPr lang="en-US" smtClean="0"/>
              <a:pPr/>
              <a:t>22</a:t>
            </a:fld>
            <a:endParaRPr lang="en-US" dirty="0"/>
          </a:p>
        </p:txBody>
      </p:sp>
      <p:sp>
        <p:nvSpPr>
          <p:cNvPr id="6" name="Título 5">
            <a:extLst>
              <a:ext uri="{FF2B5EF4-FFF2-40B4-BE49-F238E27FC236}">
                <a16:creationId xmlns:a16="http://schemas.microsoft.com/office/drawing/2014/main" id="{9CC39C3F-7192-304D-8B1A-3EF5CD9BA2DC}"/>
              </a:ext>
            </a:extLst>
          </p:cNvPr>
          <p:cNvSpPr>
            <a:spLocks noGrp="1"/>
          </p:cNvSpPr>
          <p:nvPr>
            <p:ph type="title"/>
          </p:nvPr>
        </p:nvSpPr>
        <p:spPr/>
        <p:txBody>
          <a:bodyPr/>
          <a:lstStyle/>
          <a:p>
            <a:r>
              <a:rPr lang="es-ES" dirty="0"/>
              <a:t>Tecnologías</a:t>
            </a:r>
          </a:p>
        </p:txBody>
      </p:sp>
      <p:sp>
        <p:nvSpPr>
          <p:cNvPr id="2" name="CuadroTexto 1">
            <a:extLst>
              <a:ext uri="{FF2B5EF4-FFF2-40B4-BE49-F238E27FC236}">
                <a16:creationId xmlns:a16="http://schemas.microsoft.com/office/drawing/2014/main" id="{DF0C7BF3-70B1-4526-9665-9BDBBBFD6141}"/>
              </a:ext>
            </a:extLst>
          </p:cNvPr>
          <p:cNvSpPr txBox="1"/>
          <p:nvPr/>
        </p:nvSpPr>
        <p:spPr>
          <a:xfrm>
            <a:off x="1368858" y="1310784"/>
            <a:ext cx="1057013" cy="369332"/>
          </a:xfrm>
          <a:prstGeom prst="rect">
            <a:avLst/>
          </a:prstGeom>
          <a:noFill/>
        </p:spPr>
        <p:txBody>
          <a:bodyPr wrap="square" rtlCol="0">
            <a:spAutoFit/>
          </a:bodyPr>
          <a:lstStyle/>
          <a:p>
            <a:pPr algn="just"/>
            <a:r>
              <a:rPr lang="es-ES" dirty="0"/>
              <a:t>Frontend</a:t>
            </a:r>
          </a:p>
        </p:txBody>
      </p:sp>
      <p:sp>
        <p:nvSpPr>
          <p:cNvPr id="19" name="CuadroTexto 18">
            <a:extLst>
              <a:ext uri="{FF2B5EF4-FFF2-40B4-BE49-F238E27FC236}">
                <a16:creationId xmlns:a16="http://schemas.microsoft.com/office/drawing/2014/main" id="{6D385351-F401-4E2C-B05B-0E680A456B70}"/>
              </a:ext>
            </a:extLst>
          </p:cNvPr>
          <p:cNvSpPr txBox="1"/>
          <p:nvPr/>
        </p:nvSpPr>
        <p:spPr>
          <a:xfrm>
            <a:off x="5151637" y="1290808"/>
            <a:ext cx="1057013" cy="369332"/>
          </a:xfrm>
          <a:prstGeom prst="rect">
            <a:avLst/>
          </a:prstGeom>
          <a:noFill/>
        </p:spPr>
        <p:txBody>
          <a:bodyPr wrap="square" rtlCol="0">
            <a:spAutoFit/>
          </a:bodyPr>
          <a:lstStyle/>
          <a:p>
            <a:r>
              <a:rPr lang="es-ES" dirty="0"/>
              <a:t>Backend</a:t>
            </a:r>
          </a:p>
        </p:txBody>
      </p:sp>
      <p:sp>
        <p:nvSpPr>
          <p:cNvPr id="21" name="CuadroTexto 20">
            <a:extLst>
              <a:ext uri="{FF2B5EF4-FFF2-40B4-BE49-F238E27FC236}">
                <a16:creationId xmlns:a16="http://schemas.microsoft.com/office/drawing/2014/main" id="{5978DB1A-5148-4B50-BAC2-425B8D3EAF51}"/>
              </a:ext>
            </a:extLst>
          </p:cNvPr>
          <p:cNvSpPr txBox="1"/>
          <p:nvPr/>
        </p:nvSpPr>
        <p:spPr>
          <a:xfrm>
            <a:off x="8934415" y="1343248"/>
            <a:ext cx="1568742" cy="369332"/>
          </a:xfrm>
          <a:prstGeom prst="rect">
            <a:avLst/>
          </a:prstGeom>
          <a:noFill/>
        </p:spPr>
        <p:txBody>
          <a:bodyPr wrap="square" rtlCol="0">
            <a:spAutoFit/>
          </a:bodyPr>
          <a:lstStyle/>
          <a:p>
            <a:pPr algn="just"/>
            <a:r>
              <a:rPr lang="es-ES" dirty="0"/>
              <a:t>Base de datos</a:t>
            </a:r>
          </a:p>
        </p:txBody>
      </p:sp>
      <p:sp>
        <p:nvSpPr>
          <p:cNvPr id="23" name="CuadroTexto 22">
            <a:extLst>
              <a:ext uri="{FF2B5EF4-FFF2-40B4-BE49-F238E27FC236}">
                <a16:creationId xmlns:a16="http://schemas.microsoft.com/office/drawing/2014/main" id="{BBB052DB-36B2-47B1-B84D-A202ABD19657}"/>
              </a:ext>
            </a:extLst>
          </p:cNvPr>
          <p:cNvSpPr txBox="1"/>
          <p:nvPr/>
        </p:nvSpPr>
        <p:spPr>
          <a:xfrm>
            <a:off x="5079729" y="4854522"/>
            <a:ext cx="1296099" cy="369332"/>
          </a:xfrm>
          <a:prstGeom prst="rect">
            <a:avLst/>
          </a:prstGeom>
          <a:noFill/>
        </p:spPr>
        <p:txBody>
          <a:bodyPr wrap="square" rtlCol="0">
            <a:spAutoFit/>
          </a:bodyPr>
          <a:lstStyle/>
          <a:p>
            <a:pPr algn="just"/>
            <a:r>
              <a:rPr lang="es-ES" dirty="0"/>
              <a:t>Despliegue</a:t>
            </a:r>
          </a:p>
        </p:txBody>
      </p:sp>
      <p:pic>
        <p:nvPicPr>
          <p:cNvPr id="17" name="Imagen 16" descr="Icono&#10;&#10;Descripción generada automáticamente">
            <a:extLst>
              <a:ext uri="{FF2B5EF4-FFF2-40B4-BE49-F238E27FC236}">
                <a16:creationId xmlns:a16="http://schemas.microsoft.com/office/drawing/2014/main" id="{3E1E1C8A-9CBE-4502-860F-E9764AC795D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35128" y="5223854"/>
            <a:ext cx="1785303" cy="1280309"/>
          </a:xfrm>
          <a:prstGeom prst="rect">
            <a:avLst/>
          </a:prstGeom>
        </p:spPr>
      </p:pic>
      <p:pic>
        <p:nvPicPr>
          <p:cNvPr id="8" name="Imagen 7" descr="Texto, Logotipo&#10;&#10;Descripción generada automáticamente con confianza media">
            <a:extLst>
              <a:ext uri="{FF2B5EF4-FFF2-40B4-BE49-F238E27FC236}">
                <a16:creationId xmlns:a16="http://schemas.microsoft.com/office/drawing/2014/main" id="{B4E81ADC-19C5-4425-B43E-3A954B95B1A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955976" y="3312331"/>
            <a:ext cx="3475949" cy="1048216"/>
          </a:xfrm>
          <a:prstGeom prst="rect">
            <a:avLst/>
          </a:prstGeom>
        </p:spPr>
      </p:pic>
      <p:sp>
        <p:nvSpPr>
          <p:cNvPr id="18" name="CuadroTexto 17">
            <a:extLst>
              <a:ext uri="{FF2B5EF4-FFF2-40B4-BE49-F238E27FC236}">
                <a16:creationId xmlns:a16="http://schemas.microsoft.com/office/drawing/2014/main" id="{DD54AD90-A4ED-45F5-BD6C-DF59D51C774A}"/>
              </a:ext>
            </a:extLst>
          </p:cNvPr>
          <p:cNvSpPr txBox="1"/>
          <p:nvPr/>
        </p:nvSpPr>
        <p:spPr>
          <a:xfrm>
            <a:off x="5165443" y="2981567"/>
            <a:ext cx="1057013" cy="369332"/>
          </a:xfrm>
          <a:prstGeom prst="rect">
            <a:avLst/>
          </a:prstGeom>
          <a:noFill/>
        </p:spPr>
        <p:txBody>
          <a:bodyPr wrap="square" rtlCol="0">
            <a:spAutoFit/>
          </a:bodyPr>
          <a:lstStyle/>
          <a:p>
            <a:r>
              <a:rPr lang="es-ES" dirty="0"/>
              <a:t>Lenguaje</a:t>
            </a:r>
          </a:p>
        </p:txBody>
      </p:sp>
      <p:pic>
        <p:nvPicPr>
          <p:cNvPr id="5" name="Imagen 4" descr="Logotipo&#10;&#10;Descripción generada automáticamente">
            <a:extLst>
              <a:ext uri="{FF2B5EF4-FFF2-40B4-BE49-F238E27FC236}">
                <a16:creationId xmlns:a16="http://schemas.microsoft.com/office/drawing/2014/main" id="{AAF05EE5-3E22-8523-7AC5-C2E10B16071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088652" y="1712580"/>
            <a:ext cx="3107797" cy="837649"/>
          </a:xfrm>
          <a:prstGeom prst="rect">
            <a:avLst/>
          </a:prstGeom>
        </p:spPr>
      </p:pic>
      <p:pic>
        <p:nvPicPr>
          <p:cNvPr id="9" name="Imagen 8" descr="Logotipo, nombre de la empresa&#10;&#10;Descripción generada automáticamente">
            <a:extLst>
              <a:ext uri="{FF2B5EF4-FFF2-40B4-BE49-F238E27FC236}">
                <a16:creationId xmlns:a16="http://schemas.microsoft.com/office/drawing/2014/main" id="{005BBC33-27BA-392F-DDA6-C9E07AC5702D}"/>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83309" y="1272273"/>
            <a:ext cx="3028110" cy="1514054"/>
          </a:xfrm>
          <a:prstGeom prst="rect">
            <a:avLst/>
          </a:prstGeom>
        </p:spPr>
      </p:pic>
      <p:pic>
        <p:nvPicPr>
          <p:cNvPr id="12" name="Imagen 11" descr="Logotipo&#10;&#10;Descripción generada automáticamente">
            <a:extLst>
              <a:ext uri="{FF2B5EF4-FFF2-40B4-BE49-F238E27FC236}">
                <a16:creationId xmlns:a16="http://schemas.microsoft.com/office/drawing/2014/main" id="{D1AC9873-5BE2-1E23-CCBB-164EEE580DA5}"/>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4428858" y="1421308"/>
            <a:ext cx="2502570" cy="1251285"/>
          </a:xfrm>
          <a:prstGeom prst="rect">
            <a:avLst/>
          </a:prstGeom>
        </p:spPr>
      </p:pic>
    </p:spTree>
    <p:extLst>
      <p:ext uri="{BB962C8B-B14F-4D97-AF65-F5344CB8AC3E}">
        <p14:creationId xmlns:p14="http://schemas.microsoft.com/office/powerpoint/2010/main" val="2169502444"/>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7C525AA-09A9-457C-AB64-87E24F7BC5C6}"/>
              </a:ext>
            </a:extLst>
          </p:cNvPr>
          <p:cNvSpPr>
            <a:spLocks noGrp="1"/>
          </p:cNvSpPr>
          <p:nvPr>
            <p:ph type="ctrTitle"/>
          </p:nvPr>
        </p:nvSpPr>
        <p:spPr/>
        <p:txBody>
          <a:bodyPr/>
          <a:lstStyle/>
          <a:p>
            <a:r>
              <a:rPr lang="es-ES" dirty="0"/>
              <a:t>Arquitectura</a:t>
            </a:r>
          </a:p>
        </p:txBody>
      </p:sp>
    </p:spTree>
    <p:extLst>
      <p:ext uri="{BB962C8B-B14F-4D97-AF65-F5344CB8AC3E}">
        <p14:creationId xmlns:p14="http://schemas.microsoft.com/office/powerpoint/2010/main" val="2628432379"/>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56DABD8-262F-1540-8AE1-3C73BBE9066D}"/>
              </a:ext>
            </a:extLst>
          </p:cNvPr>
          <p:cNvSpPr>
            <a:spLocks noGrp="1"/>
          </p:cNvSpPr>
          <p:nvPr>
            <p:ph type="sldNum" sz="quarter" idx="12"/>
          </p:nvPr>
        </p:nvSpPr>
        <p:spPr/>
        <p:txBody>
          <a:bodyPr/>
          <a:lstStyle/>
          <a:p>
            <a:fld id="{57AF16DE-A0D5-4438-950F-5B1E159C2C28}" type="slidenum">
              <a:rPr lang="en-US" smtClean="0"/>
              <a:pPr/>
              <a:t>24</a:t>
            </a:fld>
            <a:endParaRPr lang="en-US" dirty="0"/>
          </a:p>
        </p:txBody>
      </p:sp>
      <p:sp>
        <p:nvSpPr>
          <p:cNvPr id="6" name="Título 5">
            <a:extLst>
              <a:ext uri="{FF2B5EF4-FFF2-40B4-BE49-F238E27FC236}">
                <a16:creationId xmlns:a16="http://schemas.microsoft.com/office/drawing/2014/main" id="{9CC39C3F-7192-304D-8B1A-3EF5CD9BA2DC}"/>
              </a:ext>
            </a:extLst>
          </p:cNvPr>
          <p:cNvSpPr>
            <a:spLocks noGrp="1"/>
          </p:cNvSpPr>
          <p:nvPr>
            <p:ph type="title"/>
          </p:nvPr>
        </p:nvSpPr>
        <p:spPr/>
        <p:txBody>
          <a:bodyPr/>
          <a:lstStyle/>
          <a:p>
            <a:r>
              <a:rPr lang="es-ES" dirty="0"/>
              <a:t>Arquitectura</a:t>
            </a:r>
          </a:p>
        </p:txBody>
      </p:sp>
      <p:pic>
        <p:nvPicPr>
          <p:cNvPr id="4" name="Imagen 3" descr="Diagrama&#10;&#10;Descripción generada automáticamente">
            <a:extLst>
              <a:ext uri="{FF2B5EF4-FFF2-40B4-BE49-F238E27FC236}">
                <a16:creationId xmlns:a16="http://schemas.microsoft.com/office/drawing/2014/main" id="{EBCBA17C-34AC-873F-3D20-66A26F64C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271" y="1770598"/>
            <a:ext cx="10145541" cy="3829584"/>
          </a:xfrm>
          <a:prstGeom prst="rect">
            <a:avLst/>
          </a:prstGeom>
        </p:spPr>
      </p:pic>
    </p:spTree>
    <p:extLst>
      <p:ext uri="{BB962C8B-B14F-4D97-AF65-F5344CB8AC3E}">
        <p14:creationId xmlns:p14="http://schemas.microsoft.com/office/powerpoint/2010/main" val="4179181883"/>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7C525AA-09A9-457C-AB64-87E24F7BC5C6}"/>
              </a:ext>
            </a:extLst>
          </p:cNvPr>
          <p:cNvSpPr>
            <a:spLocks noGrp="1"/>
          </p:cNvSpPr>
          <p:nvPr>
            <p:ph type="ctrTitle"/>
          </p:nvPr>
        </p:nvSpPr>
        <p:spPr/>
        <p:txBody>
          <a:bodyPr/>
          <a:lstStyle/>
          <a:p>
            <a:r>
              <a:rPr lang="es-ES" dirty="0"/>
              <a:t>Implementación</a:t>
            </a:r>
          </a:p>
        </p:txBody>
      </p:sp>
    </p:spTree>
    <p:extLst>
      <p:ext uri="{BB962C8B-B14F-4D97-AF65-F5344CB8AC3E}">
        <p14:creationId xmlns:p14="http://schemas.microsoft.com/office/powerpoint/2010/main" val="983315976"/>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56DABD8-262F-1540-8AE1-3C73BBE9066D}"/>
              </a:ext>
            </a:extLst>
          </p:cNvPr>
          <p:cNvSpPr>
            <a:spLocks noGrp="1"/>
          </p:cNvSpPr>
          <p:nvPr>
            <p:ph type="sldNum" sz="quarter" idx="12"/>
          </p:nvPr>
        </p:nvSpPr>
        <p:spPr/>
        <p:txBody>
          <a:bodyPr/>
          <a:lstStyle/>
          <a:p>
            <a:fld id="{57AF16DE-A0D5-4438-950F-5B1E159C2C28}" type="slidenum">
              <a:rPr lang="en-US" smtClean="0"/>
              <a:pPr/>
              <a:t>26</a:t>
            </a:fld>
            <a:endParaRPr lang="en-US" dirty="0"/>
          </a:p>
        </p:txBody>
      </p:sp>
      <p:sp>
        <p:nvSpPr>
          <p:cNvPr id="6" name="Título 5">
            <a:extLst>
              <a:ext uri="{FF2B5EF4-FFF2-40B4-BE49-F238E27FC236}">
                <a16:creationId xmlns:a16="http://schemas.microsoft.com/office/drawing/2014/main" id="{9CC39C3F-7192-304D-8B1A-3EF5CD9BA2DC}"/>
              </a:ext>
            </a:extLst>
          </p:cNvPr>
          <p:cNvSpPr>
            <a:spLocks noGrp="1"/>
          </p:cNvSpPr>
          <p:nvPr>
            <p:ph type="title"/>
          </p:nvPr>
        </p:nvSpPr>
        <p:spPr/>
        <p:txBody>
          <a:bodyPr/>
          <a:lstStyle/>
          <a:p>
            <a:r>
              <a:rPr lang="es-ES" dirty="0"/>
              <a:t>Implementación</a:t>
            </a:r>
          </a:p>
        </p:txBody>
      </p:sp>
      <p:sp>
        <p:nvSpPr>
          <p:cNvPr id="4" name="CuadroTexto 3">
            <a:extLst>
              <a:ext uri="{FF2B5EF4-FFF2-40B4-BE49-F238E27FC236}">
                <a16:creationId xmlns:a16="http://schemas.microsoft.com/office/drawing/2014/main" id="{B03F8176-7178-4897-AEBE-CD57F6559827}"/>
              </a:ext>
            </a:extLst>
          </p:cNvPr>
          <p:cNvSpPr txBox="1"/>
          <p:nvPr/>
        </p:nvSpPr>
        <p:spPr>
          <a:xfrm>
            <a:off x="54362" y="1543050"/>
            <a:ext cx="3238500" cy="646331"/>
          </a:xfrm>
          <a:prstGeom prst="rect">
            <a:avLst/>
          </a:prstGeom>
          <a:noFill/>
        </p:spPr>
        <p:txBody>
          <a:bodyPr wrap="square" rtlCol="0">
            <a:spAutoFit/>
          </a:bodyPr>
          <a:lstStyle/>
          <a:p>
            <a:pPr marL="342900" indent="-342900">
              <a:buFont typeface="+mj-lt"/>
              <a:buAutoNum type="arabicPeriod"/>
            </a:pPr>
            <a:r>
              <a:rPr lang="es-ES" dirty="0"/>
              <a:t>Parte visual</a:t>
            </a:r>
            <a:endParaRPr lang="es-ES" dirty="0">
              <a:solidFill>
                <a:schemeClr val="tx2">
                  <a:lumMod val="25000"/>
                  <a:lumOff val="75000"/>
                </a:schemeClr>
              </a:solidFill>
            </a:endParaRPr>
          </a:p>
          <a:p>
            <a:pPr marL="342900" indent="-342900">
              <a:buFont typeface="+mj-lt"/>
              <a:buAutoNum type="arabicPeriod"/>
            </a:pPr>
            <a:r>
              <a:rPr lang="es-ES" dirty="0">
                <a:solidFill>
                  <a:schemeClr val="tx2">
                    <a:lumMod val="25000"/>
                    <a:lumOff val="75000"/>
                  </a:schemeClr>
                </a:solidFill>
              </a:rPr>
              <a:t>Parte interna</a:t>
            </a:r>
          </a:p>
        </p:txBody>
      </p:sp>
      <p:pic>
        <p:nvPicPr>
          <p:cNvPr id="5" name="Imagen 4" descr="Captura de pantalla de un celular&#10;&#10;Descripción generada automáticamente">
            <a:extLst>
              <a:ext uri="{FF2B5EF4-FFF2-40B4-BE49-F238E27FC236}">
                <a16:creationId xmlns:a16="http://schemas.microsoft.com/office/drawing/2014/main" id="{58739700-0E81-1BBF-4D0E-7271A3843BF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45605" y="1866215"/>
            <a:ext cx="8327300" cy="4057002"/>
          </a:xfrm>
          <a:prstGeom prst="rect">
            <a:avLst/>
          </a:prstGeom>
        </p:spPr>
      </p:pic>
    </p:spTree>
    <p:extLst>
      <p:ext uri="{BB962C8B-B14F-4D97-AF65-F5344CB8AC3E}">
        <p14:creationId xmlns:p14="http://schemas.microsoft.com/office/powerpoint/2010/main" val="4053322691"/>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56DABD8-262F-1540-8AE1-3C73BBE9066D}"/>
              </a:ext>
            </a:extLst>
          </p:cNvPr>
          <p:cNvSpPr>
            <a:spLocks noGrp="1"/>
          </p:cNvSpPr>
          <p:nvPr>
            <p:ph type="sldNum" sz="quarter" idx="12"/>
          </p:nvPr>
        </p:nvSpPr>
        <p:spPr/>
        <p:txBody>
          <a:bodyPr/>
          <a:lstStyle/>
          <a:p>
            <a:fld id="{57AF16DE-A0D5-4438-950F-5B1E159C2C28}" type="slidenum">
              <a:rPr lang="en-US" smtClean="0"/>
              <a:pPr/>
              <a:t>27</a:t>
            </a:fld>
            <a:endParaRPr lang="en-US" dirty="0"/>
          </a:p>
        </p:txBody>
      </p:sp>
      <p:sp>
        <p:nvSpPr>
          <p:cNvPr id="6" name="Título 5">
            <a:extLst>
              <a:ext uri="{FF2B5EF4-FFF2-40B4-BE49-F238E27FC236}">
                <a16:creationId xmlns:a16="http://schemas.microsoft.com/office/drawing/2014/main" id="{9CC39C3F-7192-304D-8B1A-3EF5CD9BA2DC}"/>
              </a:ext>
            </a:extLst>
          </p:cNvPr>
          <p:cNvSpPr>
            <a:spLocks noGrp="1"/>
          </p:cNvSpPr>
          <p:nvPr>
            <p:ph type="title"/>
          </p:nvPr>
        </p:nvSpPr>
        <p:spPr/>
        <p:txBody>
          <a:bodyPr/>
          <a:lstStyle/>
          <a:p>
            <a:r>
              <a:rPr lang="es-ES" dirty="0"/>
              <a:t>Implementación</a:t>
            </a:r>
          </a:p>
        </p:txBody>
      </p:sp>
      <p:sp>
        <p:nvSpPr>
          <p:cNvPr id="4" name="CuadroTexto 3">
            <a:extLst>
              <a:ext uri="{FF2B5EF4-FFF2-40B4-BE49-F238E27FC236}">
                <a16:creationId xmlns:a16="http://schemas.microsoft.com/office/drawing/2014/main" id="{B03F8176-7178-4897-AEBE-CD57F6559827}"/>
              </a:ext>
            </a:extLst>
          </p:cNvPr>
          <p:cNvSpPr txBox="1"/>
          <p:nvPr/>
        </p:nvSpPr>
        <p:spPr>
          <a:xfrm>
            <a:off x="54362" y="1543050"/>
            <a:ext cx="3238500" cy="646331"/>
          </a:xfrm>
          <a:prstGeom prst="rect">
            <a:avLst/>
          </a:prstGeom>
          <a:noFill/>
        </p:spPr>
        <p:txBody>
          <a:bodyPr wrap="square" rtlCol="0">
            <a:spAutoFit/>
          </a:bodyPr>
          <a:lstStyle/>
          <a:p>
            <a:pPr marL="342900" indent="-342900">
              <a:buFont typeface="+mj-lt"/>
              <a:buAutoNum type="arabicPeriod"/>
            </a:pPr>
            <a:r>
              <a:rPr lang="es-ES" dirty="0"/>
              <a:t>Parte visual</a:t>
            </a:r>
            <a:endParaRPr lang="es-ES" dirty="0">
              <a:solidFill>
                <a:schemeClr val="tx2">
                  <a:lumMod val="25000"/>
                  <a:lumOff val="75000"/>
                </a:schemeClr>
              </a:solidFill>
            </a:endParaRPr>
          </a:p>
          <a:p>
            <a:pPr marL="342900" indent="-342900">
              <a:buFont typeface="+mj-lt"/>
              <a:buAutoNum type="arabicPeriod"/>
            </a:pPr>
            <a:r>
              <a:rPr lang="es-ES" dirty="0">
                <a:solidFill>
                  <a:schemeClr val="tx2">
                    <a:lumMod val="25000"/>
                    <a:lumOff val="75000"/>
                  </a:schemeClr>
                </a:solidFill>
              </a:rPr>
              <a:t>Parte interna</a:t>
            </a:r>
          </a:p>
        </p:txBody>
      </p:sp>
      <p:pic>
        <p:nvPicPr>
          <p:cNvPr id="7" name="Imagen 6" descr="Icono&#10;&#10;Descripción generada automáticamente">
            <a:extLst>
              <a:ext uri="{FF2B5EF4-FFF2-40B4-BE49-F238E27FC236}">
                <a16:creationId xmlns:a16="http://schemas.microsoft.com/office/drawing/2014/main" id="{97CC4E9D-4E73-AC1C-65D0-4596CF88DBD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73444" y="2286000"/>
            <a:ext cx="2068528" cy="2068528"/>
          </a:xfrm>
          <a:prstGeom prst="rect">
            <a:avLst/>
          </a:prstGeom>
        </p:spPr>
      </p:pic>
      <p:pic>
        <p:nvPicPr>
          <p:cNvPr id="9" name="Imagen 8" descr="Forma, Icono&#10;&#10;Descripción generada automáticamente">
            <a:extLst>
              <a:ext uri="{FF2B5EF4-FFF2-40B4-BE49-F238E27FC236}">
                <a16:creationId xmlns:a16="http://schemas.microsoft.com/office/drawing/2014/main" id="{187A74C7-C7E8-31CD-B6A5-6D19F50E230B}"/>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70495" y="2323785"/>
            <a:ext cx="1950664" cy="1950664"/>
          </a:xfrm>
          <a:prstGeom prst="rect">
            <a:avLst/>
          </a:prstGeom>
        </p:spPr>
      </p:pic>
      <p:pic>
        <p:nvPicPr>
          <p:cNvPr id="11" name="Imagen 10" descr="Icono&#10;&#10;Descripción generada automáticamente">
            <a:extLst>
              <a:ext uri="{FF2B5EF4-FFF2-40B4-BE49-F238E27FC236}">
                <a16:creationId xmlns:a16="http://schemas.microsoft.com/office/drawing/2014/main" id="{28830134-9B9B-6ED3-C668-BBB6C7AA44A8}"/>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676722" y="2344932"/>
            <a:ext cx="1950664" cy="1950664"/>
          </a:xfrm>
          <a:prstGeom prst="rect">
            <a:avLst/>
          </a:prstGeom>
        </p:spPr>
      </p:pic>
    </p:spTree>
    <p:extLst>
      <p:ext uri="{BB962C8B-B14F-4D97-AF65-F5344CB8AC3E}">
        <p14:creationId xmlns:p14="http://schemas.microsoft.com/office/powerpoint/2010/main" val="206789496"/>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56DABD8-262F-1540-8AE1-3C73BBE9066D}"/>
              </a:ext>
            </a:extLst>
          </p:cNvPr>
          <p:cNvSpPr>
            <a:spLocks noGrp="1"/>
          </p:cNvSpPr>
          <p:nvPr>
            <p:ph type="sldNum" sz="quarter" idx="12"/>
          </p:nvPr>
        </p:nvSpPr>
        <p:spPr/>
        <p:txBody>
          <a:bodyPr/>
          <a:lstStyle/>
          <a:p>
            <a:fld id="{57AF16DE-A0D5-4438-950F-5B1E159C2C28}" type="slidenum">
              <a:rPr lang="en-US" smtClean="0"/>
              <a:pPr/>
              <a:t>28</a:t>
            </a:fld>
            <a:endParaRPr lang="en-US" dirty="0"/>
          </a:p>
        </p:txBody>
      </p:sp>
      <p:sp>
        <p:nvSpPr>
          <p:cNvPr id="6" name="Título 5">
            <a:extLst>
              <a:ext uri="{FF2B5EF4-FFF2-40B4-BE49-F238E27FC236}">
                <a16:creationId xmlns:a16="http://schemas.microsoft.com/office/drawing/2014/main" id="{9CC39C3F-7192-304D-8B1A-3EF5CD9BA2DC}"/>
              </a:ext>
            </a:extLst>
          </p:cNvPr>
          <p:cNvSpPr>
            <a:spLocks noGrp="1"/>
          </p:cNvSpPr>
          <p:nvPr>
            <p:ph type="title"/>
          </p:nvPr>
        </p:nvSpPr>
        <p:spPr>
          <a:xfrm>
            <a:off x="1673612" y="-18382"/>
            <a:ext cx="9474200" cy="1048215"/>
          </a:xfrm>
        </p:spPr>
        <p:txBody>
          <a:bodyPr/>
          <a:lstStyle/>
          <a:p>
            <a:r>
              <a:rPr lang="es-ES" dirty="0"/>
              <a:t>Implementación</a:t>
            </a:r>
          </a:p>
        </p:txBody>
      </p:sp>
      <p:sp>
        <p:nvSpPr>
          <p:cNvPr id="4" name="CuadroTexto 3">
            <a:extLst>
              <a:ext uri="{FF2B5EF4-FFF2-40B4-BE49-F238E27FC236}">
                <a16:creationId xmlns:a16="http://schemas.microsoft.com/office/drawing/2014/main" id="{B03F8176-7178-4897-AEBE-CD57F6559827}"/>
              </a:ext>
            </a:extLst>
          </p:cNvPr>
          <p:cNvSpPr txBox="1"/>
          <p:nvPr/>
        </p:nvSpPr>
        <p:spPr>
          <a:xfrm>
            <a:off x="54362" y="1543050"/>
            <a:ext cx="3238500" cy="646331"/>
          </a:xfrm>
          <a:prstGeom prst="rect">
            <a:avLst/>
          </a:prstGeom>
          <a:noFill/>
        </p:spPr>
        <p:txBody>
          <a:bodyPr wrap="square" rtlCol="0">
            <a:spAutoFit/>
          </a:bodyPr>
          <a:lstStyle/>
          <a:p>
            <a:pPr marL="342900" indent="-342900">
              <a:buFont typeface="+mj-lt"/>
              <a:buAutoNum type="arabicPeriod"/>
            </a:pPr>
            <a:r>
              <a:rPr lang="es-ES" dirty="0"/>
              <a:t>Parte visual</a:t>
            </a:r>
            <a:endParaRPr lang="es-ES" dirty="0">
              <a:solidFill>
                <a:schemeClr val="tx2">
                  <a:lumMod val="25000"/>
                  <a:lumOff val="75000"/>
                </a:schemeClr>
              </a:solidFill>
            </a:endParaRPr>
          </a:p>
          <a:p>
            <a:pPr marL="342900" indent="-342900">
              <a:buFont typeface="+mj-lt"/>
              <a:buAutoNum type="arabicPeriod"/>
            </a:pPr>
            <a:r>
              <a:rPr lang="es-ES" dirty="0">
                <a:solidFill>
                  <a:schemeClr val="tx2">
                    <a:lumMod val="25000"/>
                    <a:lumOff val="75000"/>
                  </a:schemeClr>
                </a:solidFill>
              </a:rPr>
              <a:t>Parte interna</a:t>
            </a:r>
          </a:p>
        </p:txBody>
      </p:sp>
      <p:pic>
        <p:nvPicPr>
          <p:cNvPr id="15" name="Imagen 14" descr="Interfaz de usuario gráfica, Aplicación&#10;&#10;Descripción generada automáticamente con confianza media">
            <a:extLst>
              <a:ext uri="{FF2B5EF4-FFF2-40B4-BE49-F238E27FC236}">
                <a16:creationId xmlns:a16="http://schemas.microsoft.com/office/drawing/2014/main" id="{47BC7F37-DBDA-88E4-7440-B587E22C427F}"/>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b="4791"/>
          <a:stretch/>
        </p:blipFill>
        <p:spPr>
          <a:xfrm>
            <a:off x="2786753" y="1317987"/>
            <a:ext cx="1654267" cy="3350633"/>
          </a:xfrm>
          <a:prstGeom prst="rect">
            <a:avLst/>
          </a:prstGeom>
        </p:spPr>
      </p:pic>
      <p:pic>
        <p:nvPicPr>
          <p:cNvPr id="17" name="Imagen 16" descr="Interfaz de usuario gráfica, Aplicación&#10;&#10;Descripción generada automáticamente con confianza media">
            <a:extLst>
              <a:ext uri="{FF2B5EF4-FFF2-40B4-BE49-F238E27FC236}">
                <a16:creationId xmlns:a16="http://schemas.microsoft.com/office/drawing/2014/main" id="{0A949ED7-B5EF-6F57-DEC3-5E6F2060433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14474" y="1317986"/>
            <a:ext cx="1679947" cy="3519237"/>
          </a:xfrm>
          <a:prstGeom prst="rect">
            <a:avLst/>
          </a:prstGeom>
        </p:spPr>
      </p:pic>
      <p:pic>
        <p:nvPicPr>
          <p:cNvPr id="19" name="Imagen 18" descr="Interfaz de usuario gráfica, Aplicación&#10;&#10;Descripción generada automáticamente">
            <a:extLst>
              <a:ext uri="{FF2B5EF4-FFF2-40B4-BE49-F238E27FC236}">
                <a16:creationId xmlns:a16="http://schemas.microsoft.com/office/drawing/2014/main" id="{CF316381-8F11-1FAF-6239-1E058F5E590D}"/>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366815" y="1317987"/>
            <a:ext cx="1621566" cy="3519237"/>
          </a:xfrm>
          <a:prstGeom prst="rect">
            <a:avLst/>
          </a:prstGeom>
        </p:spPr>
      </p:pic>
      <p:pic>
        <p:nvPicPr>
          <p:cNvPr id="21" name="Imagen 20" descr="Interfaz de usuario gráfica, Aplicación&#10;&#10;Descripción generada automáticamente">
            <a:extLst>
              <a:ext uri="{FF2B5EF4-FFF2-40B4-BE49-F238E27FC236}">
                <a16:creationId xmlns:a16="http://schemas.microsoft.com/office/drawing/2014/main" id="{50A6AB76-5BE2-DC24-484D-7A238659DAE9}"/>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b="4771"/>
          <a:stretch/>
        </p:blipFill>
        <p:spPr>
          <a:xfrm>
            <a:off x="9660775" y="1317986"/>
            <a:ext cx="1661255" cy="3351320"/>
          </a:xfrm>
          <a:prstGeom prst="rect">
            <a:avLst/>
          </a:prstGeom>
        </p:spPr>
      </p:pic>
      <p:pic>
        <p:nvPicPr>
          <p:cNvPr id="23" name="Imagen 22" descr="Gráfico, Gráfico circular&#10;&#10;Descripción generada automáticamente">
            <a:extLst>
              <a:ext uri="{FF2B5EF4-FFF2-40B4-BE49-F238E27FC236}">
                <a16:creationId xmlns:a16="http://schemas.microsoft.com/office/drawing/2014/main" id="{626225BE-07BD-D8B7-CB53-A7B824D490AE}"/>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4728844" y="4669305"/>
            <a:ext cx="4889133" cy="2188695"/>
          </a:xfrm>
          <a:prstGeom prst="rect">
            <a:avLst/>
          </a:prstGeom>
        </p:spPr>
      </p:pic>
      <p:sp>
        <p:nvSpPr>
          <p:cNvPr id="24" name="CuadroTexto 23">
            <a:extLst>
              <a:ext uri="{FF2B5EF4-FFF2-40B4-BE49-F238E27FC236}">
                <a16:creationId xmlns:a16="http://schemas.microsoft.com/office/drawing/2014/main" id="{7F40149E-DAE0-A7C8-B34A-14F7856515BE}"/>
              </a:ext>
            </a:extLst>
          </p:cNvPr>
          <p:cNvSpPr txBox="1"/>
          <p:nvPr/>
        </p:nvSpPr>
        <p:spPr>
          <a:xfrm flipH="1">
            <a:off x="3428949" y="1013957"/>
            <a:ext cx="573454" cy="369332"/>
          </a:xfrm>
          <a:prstGeom prst="rect">
            <a:avLst/>
          </a:prstGeom>
          <a:noFill/>
        </p:spPr>
        <p:txBody>
          <a:bodyPr wrap="square" rtlCol="0">
            <a:spAutoFit/>
          </a:bodyPr>
          <a:lstStyle/>
          <a:p>
            <a:r>
              <a:rPr lang="es-ES" dirty="0"/>
              <a:t>A</a:t>
            </a:r>
          </a:p>
        </p:txBody>
      </p:sp>
      <p:sp>
        <p:nvSpPr>
          <p:cNvPr id="26" name="CuadroTexto 25">
            <a:extLst>
              <a:ext uri="{FF2B5EF4-FFF2-40B4-BE49-F238E27FC236}">
                <a16:creationId xmlns:a16="http://schemas.microsoft.com/office/drawing/2014/main" id="{C49E252E-9E56-EB46-108E-71732B0A623C}"/>
              </a:ext>
            </a:extLst>
          </p:cNvPr>
          <p:cNvSpPr txBox="1"/>
          <p:nvPr/>
        </p:nvSpPr>
        <p:spPr>
          <a:xfrm flipH="1">
            <a:off x="5757740" y="1026331"/>
            <a:ext cx="573454" cy="369332"/>
          </a:xfrm>
          <a:prstGeom prst="rect">
            <a:avLst/>
          </a:prstGeom>
          <a:noFill/>
        </p:spPr>
        <p:txBody>
          <a:bodyPr wrap="square" rtlCol="0">
            <a:spAutoFit/>
          </a:bodyPr>
          <a:lstStyle/>
          <a:p>
            <a:r>
              <a:rPr lang="es-ES" dirty="0"/>
              <a:t>B</a:t>
            </a:r>
          </a:p>
        </p:txBody>
      </p:sp>
      <p:sp>
        <p:nvSpPr>
          <p:cNvPr id="27" name="CuadroTexto 26">
            <a:extLst>
              <a:ext uri="{FF2B5EF4-FFF2-40B4-BE49-F238E27FC236}">
                <a16:creationId xmlns:a16="http://schemas.microsoft.com/office/drawing/2014/main" id="{7A41830A-431E-1A65-9C4A-8767945BCFC5}"/>
              </a:ext>
            </a:extLst>
          </p:cNvPr>
          <p:cNvSpPr txBox="1"/>
          <p:nvPr/>
        </p:nvSpPr>
        <p:spPr>
          <a:xfrm flipH="1">
            <a:off x="8008627" y="1029833"/>
            <a:ext cx="573454" cy="369332"/>
          </a:xfrm>
          <a:prstGeom prst="rect">
            <a:avLst/>
          </a:prstGeom>
          <a:noFill/>
        </p:spPr>
        <p:txBody>
          <a:bodyPr wrap="square" rtlCol="0">
            <a:spAutoFit/>
          </a:bodyPr>
          <a:lstStyle/>
          <a:p>
            <a:r>
              <a:rPr lang="es-ES" dirty="0"/>
              <a:t>C</a:t>
            </a:r>
          </a:p>
        </p:txBody>
      </p:sp>
      <p:sp>
        <p:nvSpPr>
          <p:cNvPr id="28" name="CuadroTexto 27">
            <a:extLst>
              <a:ext uri="{FF2B5EF4-FFF2-40B4-BE49-F238E27FC236}">
                <a16:creationId xmlns:a16="http://schemas.microsoft.com/office/drawing/2014/main" id="{8EB97345-0608-2FA9-3660-8D4F5562DED9}"/>
              </a:ext>
            </a:extLst>
          </p:cNvPr>
          <p:cNvSpPr txBox="1"/>
          <p:nvPr/>
        </p:nvSpPr>
        <p:spPr>
          <a:xfrm flipH="1">
            <a:off x="10379087" y="1013957"/>
            <a:ext cx="573454" cy="369332"/>
          </a:xfrm>
          <a:prstGeom prst="rect">
            <a:avLst/>
          </a:prstGeom>
          <a:noFill/>
        </p:spPr>
        <p:txBody>
          <a:bodyPr wrap="square" rtlCol="0">
            <a:spAutoFit/>
          </a:bodyPr>
          <a:lstStyle/>
          <a:p>
            <a:r>
              <a:rPr lang="es-ES" dirty="0"/>
              <a:t>D</a:t>
            </a:r>
          </a:p>
        </p:txBody>
      </p:sp>
    </p:spTree>
    <p:extLst>
      <p:ext uri="{BB962C8B-B14F-4D97-AF65-F5344CB8AC3E}">
        <p14:creationId xmlns:p14="http://schemas.microsoft.com/office/powerpoint/2010/main" val="1977817947"/>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56DABD8-262F-1540-8AE1-3C73BBE9066D}"/>
              </a:ext>
            </a:extLst>
          </p:cNvPr>
          <p:cNvSpPr>
            <a:spLocks noGrp="1"/>
          </p:cNvSpPr>
          <p:nvPr>
            <p:ph type="sldNum" sz="quarter" idx="12"/>
          </p:nvPr>
        </p:nvSpPr>
        <p:spPr/>
        <p:txBody>
          <a:bodyPr/>
          <a:lstStyle/>
          <a:p>
            <a:fld id="{57AF16DE-A0D5-4438-950F-5B1E159C2C28}" type="slidenum">
              <a:rPr lang="en-US" smtClean="0"/>
              <a:pPr/>
              <a:t>29</a:t>
            </a:fld>
            <a:endParaRPr lang="en-US" dirty="0"/>
          </a:p>
        </p:txBody>
      </p:sp>
      <p:sp>
        <p:nvSpPr>
          <p:cNvPr id="6" name="Título 5">
            <a:extLst>
              <a:ext uri="{FF2B5EF4-FFF2-40B4-BE49-F238E27FC236}">
                <a16:creationId xmlns:a16="http://schemas.microsoft.com/office/drawing/2014/main" id="{9CC39C3F-7192-304D-8B1A-3EF5CD9BA2DC}"/>
              </a:ext>
            </a:extLst>
          </p:cNvPr>
          <p:cNvSpPr>
            <a:spLocks noGrp="1"/>
          </p:cNvSpPr>
          <p:nvPr>
            <p:ph type="title"/>
          </p:nvPr>
        </p:nvSpPr>
        <p:spPr/>
        <p:txBody>
          <a:bodyPr/>
          <a:lstStyle/>
          <a:p>
            <a:r>
              <a:rPr lang="es-ES" dirty="0"/>
              <a:t>Implementación</a:t>
            </a:r>
          </a:p>
        </p:txBody>
      </p:sp>
      <p:sp>
        <p:nvSpPr>
          <p:cNvPr id="4" name="CuadroTexto 3">
            <a:extLst>
              <a:ext uri="{FF2B5EF4-FFF2-40B4-BE49-F238E27FC236}">
                <a16:creationId xmlns:a16="http://schemas.microsoft.com/office/drawing/2014/main" id="{B03F8176-7178-4897-AEBE-CD57F6559827}"/>
              </a:ext>
            </a:extLst>
          </p:cNvPr>
          <p:cNvSpPr txBox="1"/>
          <p:nvPr/>
        </p:nvSpPr>
        <p:spPr>
          <a:xfrm>
            <a:off x="54362" y="1543050"/>
            <a:ext cx="3238500" cy="646331"/>
          </a:xfrm>
          <a:prstGeom prst="rect">
            <a:avLst/>
          </a:prstGeom>
          <a:noFill/>
        </p:spPr>
        <p:txBody>
          <a:bodyPr wrap="square" rtlCol="0">
            <a:spAutoFit/>
          </a:bodyPr>
          <a:lstStyle/>
          <a:p>
            <a:pPr marL="342900" indent="-342900">
              <a:buFont typeface="+mj-lt"/>
              <a:buAutoNum type="arabicPeriod"/>
            </a:pPr>
            <a:r>
              <a:rPr lang="es-ES" dirty="0">
                <a:solidFill>
                  <a:schemeClr val="tx2">
                    <a:lumMod val="25000"/>
                    <a:lumOff val="75000"/>
                  </a:schemeClr>
                </a:solidFill>
              </a:rPr>
              <a:t>Parte visual</a:t>
            </a:r>
          </a:p>
          <a:p>
            <a:pPr marL="342900" indent="-342900">
              <a:buFont typeface="+mj-lt"/>
              <a:buAutoNum type="arabicPeriod"/>
            </a:pPr>
            <a:r>
              <a:rPr lang="es-ES" dirty="0"/>
              <a:t>Parte interna</a:t>
            </a:r>
          </a:p>
        </p:txBody>
      </p:sp>
      <p:pic>
        <p:nvPicPr>
          <p:cNvPr id="7" name="Imagen 6" descr="Texto&#10;&#10;Descripción generada automáticamente">
            <a:extLst>
              <a:ext uri="{FF2B5EF4-FFF2-40B4-BE49-F238E27FC236}">
                <a16:creationId xmlns:a16="http://schemas.microsoft.com/office/drawing/2014/main" id="{C8E09D8D-3BFE-F1C1-24D3-F86CF628B3C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50895" y="1392999"/>
            <a:ext cx="4448245" cy="5204053"/>
          </a:xfrm>
          <a:prstGeom prst="rect">
            <a:avLst/>
          </a:prstGeom>
        </p:spPr>
      </p:pic>
    </p:spTree>
    <p:extLst>
      <p:ext uri="{BB962C8B-B14F-4D97-AF65-F5344CB8AC3E}">
        <p14:creationId xmlns:p14="http://schemas.microsoft.com/office/powerpoint/2010/main" val="2929409353"/>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3E038CDC-913F-5C48-B7AB-14A2607EE574}"/>
              </a:ext>
            </a:extLst>
          </p:cNvPr>
          <p:cNvSpPr>
            <a:spLocks noGrp="1"/>
          </p:cNvSpPr>
          <p:nvPr>
            <p:ph type="sldNum" sz="quarter" idx="12"/>
          </p:nvPr>
        </p:nvSpPr>
        <p:spPr/>
        <p:txBody>
          <a:bodyPr/>
          <a:lstStyle/>
          <a:p>
            <a:fld id="{57AF16DE-A0D5-4438-950F-5B1E159C2C28}" type="slidenum">
              <a:rPr lang="en-US" smtClean="0"/>
              <a:pPr/>
              <a:t>3</a:t>
            </a:fld>
            <a:endParaRPr lang="en-US" dirty="0"/>
          </a:p>
        </p:txBody>
      </p:sp>
      <p:sp>
        <p:nvSpPr>
          <p:cNvPr id="5" name="Título 4">
            <a:extLst>
              <a:ext uri="{FF2B5EF4-FFF2-40B4-BE49-F238E27FC236}">
                <a16:creationId xmlns:a16="http://schemas.microsoft.com/office/drawing/2014/main" id="{4FF4B75A-6399-FA41-BC32-758EA77FBFDB}"/>
              </a:ext>
            </a:extLst>
          </p:cNvPr>
          <p:cNvSpPr>
            <a:spLocks noGrp="1"/>
          </p:cNvSpPr>
          <p:nvPr>
            <p:ph type="title"/>
          </p:nvPr>
        </p:nvSpPr>
        <p:spPr/>
        <p:txBody>
          <a:bodyPr/>
          <a:lstStyle/>
          <a:p>
            <a:r>
              <a:rPr lang="es-ES" dirty="0"/>
              <a:t>Introducción</a:t>
            </a:r>
          </a:p>
        </p:txBody>
      </p:sp>
      <p:pic>
        <p:nvPicPr>
          <p:cNvPr id="9" name="Imagen 8" descr="Icono&#10;&#10;Descripción generada automáticamente">
            <a:extLst>
              <a:ext uri="{FF2B5EF4-FFF2-40B4-BE49-F238E27FC236}">
                <a16:creationId xmlns:a16="http://schemas.microsoft.com/office/drawing/2014/main" id="{FDCBFF47-5026-7816-6222-31C38D927FF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1987" y="1929437"/>
            <a:ext cx="2918668" cy="1573390"/>
          </a:xfrm>
          <a:prstGeom prst="rect">
            <a:avLst/>
          </a:prstGeom>
        </p:spPr>
      </p:pic>
      <p:pic>
        <p:nvPicPr>
          <p:cNvPr id="13" name="Imagen 12" descr="Logotipo&#10;&#10;Descripción generada automáticamente">
            <a:extLst>
              <a:ext uri="{FF2B5EF4-FFF2-40B4-BE49-F238E27FC236}">
                <a16:creationId xmlns:a16="http://schemas.microsoft.com/office/drawing/2014/main" id="{7B793077-5C30-D049-3529-4BD8A7AC157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927489" y="1870299"/>
            <a:ext cx="3220323" cy="1815091"/>
          </a:xfrm>
          <a:prstGeom prst="rect">
            <a:avLst/>
          </a:prstGeom>
        </p:spPr>
      </p:pic>
      <p:pic>
        <p:nvPicPr>
          <p:cNvPr id="17" name="Imagen 16" descr="Icono&#10;&#10;Descripción generada automáticamente">
            <a:extLst>
              <a:ext uri="{FF2B5EF4-FFF2-40B4-BE49-F238E27FC236}">
                <a16:creationId xmlns:a16="http://schemas.microsoft.com/office/drawing/2014/main" id="{68A9A7C2-16CF-0C3C-A2BF-92B6B9EB88BA}"/>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642623" y="4158121"/>
            <a:ext cx="1790054" cy="1805925"/>
          </a:xfrm>
          <a:prstGeom prst="rect">
            <a:avLst/>
          </a:prstGeom>
        </p:spPr>
      </p:pic>
      <p:pic>
        <p:nvPicPr>
          <p:cNvPr id="20" name="Imagen 19" descr="Interfaz de usuario gráfica, Aplicación&#10;&#10;Descripción generada automáticamente">
            <a:extLst>
              <a:ext uri="{FF2B5EF4-FFF2-40B4-BE49-F238E27FC236}">
                <a16:creationId xmlns:a16="http://schemas.microsoft.com/office/drawing/2014/main" id="{27891097-C1C6-922D-04BE-98E1C1ACE5F0}"/>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34416" y="4093702"/>
            <a:ext cx="2673808" cy="1968628"/>
          </a:xfrm>
          <a:prstGeom prst="rect">
            <a:avLst/>
          </a:prstGeom>
        </p:spPr>
      </p:pic>
      <p:pic>
        <p:nvPicPr>
          <p:cNvPr id="24" name="Imagen 23" descr="Interfaz de usuario gráfica, Aplicación&#10;&#10;Descripción generada automáticamente">
            <a:extLst>
              <a:ext uri="{FF2B5EF4-FFF2-40B4-BE49-F238E27FC236}">
                <a16:creationId xmlns:a16="http://schemas.microsoft.com/office/drawing/2014/main" id="{543A8429-F114-77DF-A280-FD098BAFA4BD}"/>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4710055" y="4859111"/>
            <a:ext cx="2430735" cy="1789662"/>
          </a:xfrm>
          <a:prstGeom prst="rect">
            <a:avLst/>
          </a:prstGeom>
        </p:spPr>
      </p:pic>
      <p:pic>
        <p:nvPicPr>
          <p:cNvPr id="25" name="Imagen 24" descr="Icono&#10;&#10;Descripción generada automáticamente">
            <a:extLst>
              <a:ext uri="{FF2B5EF4-FFF2-40B4-BE49-F238E27FC236}">
                <a16:creationId xmlns:a16="http://schemas.microsoft.com/office/drawing/2014/main" id="{C960B4D2-FB8E-C66E-C63F-C65EBFE8DC8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66089" y="1083604"/>
            <a:ext cx="2918668" cy="1573390"/>
          </a:xfrm>
          <a:prstGeom prst="rect">
            <a:avLst/>
          </a:prstGeom>
        </p:spPr>
      </p:pic>
      <p:sp>
        <p:nvSpPr>
          <p:cNvPr id="26" name="CuadroTexto 25">
            <a:extLst>
              <a:ext uri="{FF2B5EF4-FFF2-40B4-BE49-F238E27FC236}">
                <a16:creationId xmlns:a16="http://schemas.microsoft.com/office/drawing/2014/main" id="{6EF90FF4-56A3-095C-39FC-10FC9FA66698}"/>
              </a:ext>
            </a:extLst>
          </p:cNvPr>
          <p:cNvSpPr txBox="1"/>
          <p:nvPr/>
        </p:nvSpPr>
        <p:spPr>
          <a:xfrm>
            <a:off x="5313631" y="2865500"/>
            <a:ext cx="984884" cy="1785104"/>
          </a:xfrm>
          <a:prstGeom prst="rect">
            <a:avLst/>
          </a:prstGeom>
          <a:noFill/>
        </p:spPr>
        <p:txBody>
          <a:bodyPr wrap="square" rtlCol="0">
            <a:spAutoFit/>
          </a:bodyPr>
          <a:lstStyle/>
          <a:p>
            <a:r>
              <a:rPr lang="es-ES" sz="11000" dirty="0"/>
              <a:t>+</a:t>
            </a:r>
          </a:p>
        </p:txBody>
      </p:sp>
    </p:spTree>
    <p:extLst>
      <p:ext uri="{BB962C8B-B14F-4D97-AF65-F5344CB8AC3E}">
        <p14:creationId xmlns:p14="http://schemas.microsoft.com/office/powerpoint/2010/main" val="3799871692"/>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56DABD8-262F-1540-8AE1-3C73BBE9066D}"/>
              </a:ext>
            </a:extLst>
          </p:cNvPr>
          <p:cNvSpPr>
            <a:spLocks noGrp="1"/>
          </p:cNvSpPr>
          <p:nvPr>
            <p:ph type="sldNum" sz="quarter" idx="12"/>
          </p:nvPr>
        </p:nvSpPr>
        <p:spPr/>
        <p:txBody>
          <a:bodyPr/>
          <a:lstStyle/>
          <a:p>
            <a:fld id="{57AF16DE-A0D5-4438-950F-5B1E159C2C28}" type="slidenum">
              <a:rPr lang="en-US" smtClean="0"/>
              <a:pPr/>
              <a:t>30</a:t>
            </a:fld>
            <a:endParaRPr lang="en-US" dirty="0"/>
          </a:p>
        </p:txBody>
      </p:sp>
      <p:sp>
        <p:nvSpPr>
          <p:cNvPr id="6" name="Título 5">
            <a:extLst>
              <a:ext uri="{FF2B5EF4-FFF2-40B4-BE49-F238E27FC236}">
                <a16:creationId xmlns:a16="http://schemas.microsoft.com/office/drawing/2014/main" id="{9CC39C3F-7192-304D-8B1A-3EF5CD9BA2DC}"/>
              </a:ext>
            </a:extLst>
          </p:cNvPr>
          <p:cNvSpPr>
            <a:spLocks noGrp="1"/>
          </p:cNvSpPr>
          <p:nvPr>
            <p:ph type="title"/>
          </p:nvPr>
        </p:nvSpPr>
        <p:spPr/>
        <p:txBody>
          <a:bodyPr/>
          <a:lstStyle/>
          <a:p>
            <a:r>
              <a:rPr lang="es-ES" dirty="0"/>
              <a:t>Implementación</a:t>
            </a:r>
          </a:p>
        </p:txBody>
      </p:sp>
      <p:sp>
        <p:nvSpPr>
          <p:cNvPr id="4" name="CuadroTexto 3">
            <a:extLst>
              <a:ext uri="{FF2B5EF4-FFF2-40B4-BE49-F238E27FC236}">
                <a16:creationId xmlns:a16="http://schemas.microsoft.com/office/drawing/2014/main" id="{B03F8176-7178-4897-AEBE-CD57F6559827}"/>
              </a:ext>
            </a:extLst>
          </p:cNvPr>
          <p:cNvSpPr txBox="1"/>
          <p:nvPr/>
        </p:nvSpPr>
        <p:spPr>
          <a:xfrm>
            <a:off x="54362" y="1543050"/>
            <a:ext cx="3238500" cy="646331"/>
          </a:xfrm>
          <a:prstGeom prst="rect">
            <a:avLst/>
          </a:prstGeom>
          <a:noFill/>
        </p:spPr>
        <p:txBody>
          <a:bodyPr wrap="square" rtlCol="0">
            <a:spAutoFit/>
          </a:bodyPr>
          <a:lstStyle/>
          <a:p>
            <a:pPr marL="342900" indent="-342900">
              <a:buFont typeface="+mj-lt"/>
              <a:buAutoNum type="arabicPeriod"/>
            </a:pPr>
            <a:r>
              <a:rPr lang="es-ES" dirty="0">
                <a:solidFill>
                  <a:schemeClr val="tx2">
                    <a:lumMod val="25000"/>
                    <a:lumOff val="75000"/>
                  </a:schemeClr>
                </a:solidFill>
              </a:rPr>
              <a:t>Parte visual</a:t>
            </a:r>
          </a:p>
          <a:p>
            <a:pPr marL="342900" indent="-342900">
              <a:buFont typeface="+mj-lt"/>
              <a:buAutoNum type="arabicPeriod"/>
            </a:pPr>
            <a:r>
              <a:rPr lang="es-ES" dirty="0"/>
              <a:t>Parte interna</a:t>
            </a:r>
          </a:p>
        </p:txBody>
      </p:sp>
      <p:pic>
        <p:nvPicPr>
          <p:cNvPr id="5" name="Imagen 4" descr="Texto&#10;&#10;Descripción generada automáticamente">
            <a:extLst>
              <a:ext uri="{FF2B5EF4-FFF2-40B4-BE49-F238E27FC236}">
                <a16:creationId xmlns:a16="http://schemas.microsoft.com/office/drawing/2014/main" id="{B0BACA27-CEB6-ED03-997F-0AE38A745D0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57636" y="1308844"/>
            <a:ext cx="4896857" cy="5152516"/>
          </a:xfrm>
          <a:prstGeom prst="rect">
            <a:avLst/>
          </a:prstGeom>
        </p:spPr>
      </p:pic>
    </p:spTree>
    <p:extLst>
      <p:ext uri="{BB962C8B-B14F-4D97-AF65-F5344CB8AC3E}">
        <p14:creationId xmlns:p14="http://schemas.microsoft.com/office/powerpoint/2010/main" val="1660414396"/>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7C525AA-09A9-457C-AB64-87E24F7BC5C6}"/>
              </a:ext>
            </a:extLst>
          </p:cNvPr>
          <p:cNvSpPr>
            <a:spLocks noGrp="1"/>
          </p:cNvSpPr>
          <p:nvPr>
            <p:ph type="ctrTitle"/>
          </p:nvPr>
        </p:nvSpPr>
        <p:spPr/>
        <p:txBody>
          <a:bodyPr/>
          <a:lstStyle/>
          <a:p>
            <a:r>
              <a:rPr lang="es-ES" dirty="0"/>
              <a:t>Conclusión</a:t>
            </a:r>
          </a:p>
        </p:txBody>
      </p:sp>
    </p:spTree>
    <p:extLst>
      <p:ext uri="{BB962C8B-B14F-4D97-AF65-F5344CB8AC3E}">
        <p14:creationId xmlns:p14="http://schemas.microsoft.com/office/powerpoint/2010/main" val="2161414400"/>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AAEB1B4D-5AB6-4617-A6B3-F099BD9BF395}"/>
              </a:ext>
            </a:extLst>
          </p:cNvPr>
          <p:cNvSpPr>
            <a:spLocks noGrp="1"/>
          </p:cNvSpPr>
          <p:nvPr>
            <p:ph type="sldNum" sz="quarter" idx="12"/>
          </p:nvPr>
        </p:nvSpPr>
        <p:spPr/>
        <p:txBody>
          <a:bodyPr/>
          <a:lstStyle/>
          <a:p>
            <a:fld id="{57AF16DE-A0D5-4438-950F-5B1E159C2C28}" type="slidenum">
              <a:rPr lang="en-US" smtClean="0"/>
              <a:pPr/>
              <a:t>32</a:t>
            </a:fld>
            <a:endParaRPr lang="en-US" dirty="0"/>
          </a:p>
        </p:txBody>
      </p:sp>
      <p:sp>
        <p:nvSpPr>
          <p:cNvPr id="5" name="Título 4">
            <a:extLst>
              <a:ext uri="{FF2B5EF4-FFF2-40B4-BE49-F238E27FC236}">
                <a16:creationId xmlns:a16="http://schemas.microsoft.com/office/drawing/2014/main" id="{9B399929-205F-4B79-89F8-D5868AD7F426}"/>
              </a:ext>
            </a:extLst>
          </p:cNvPr>
          <p:cNvSpPr>
            <a:spLocks noGrp="1"/>
          </p:cNvSpPr>
          <p:nvPr>
            <p:ph type="title"/>
          </p:nvPr>
        </p:nvSpPr>
        <p:spPr/>
        <p:txBody>
          <a:bodyPr/>
          <a:lstStyle/>
          <a:p>
            <a:r>
              <a:rPr lang="es-ES" dirty="0"/>
              <a:t>Conclusión</a:t>
            </a:r>
          </a:p>
        </p:txBody>
      </p:sp>
      <p:sp>
        <p:nvSpPr>
          <p:cNvPr id="6" name="CuadroTexto 5">
            <a:extLst>
              <a:ext uri="{FF2B5EF4-FFF2-40B4-BE49-F238E27FC236}">
                <a16:creationId xmlns:a16="http://schemas.microsoft.com/office/drawing/2014/main" id="{590139EB-4381-647F-A665-5984882DF735}"/>
              </a:ext>
            </a:extLst>
          </p:cNvPr>
          <p:cNvSpPr txBox="1"/>
          <p:nvPr/>
        </p:nvSpPr>
        <p:spPr>
          <a:xfrm>
            <a:off x="584805" y="1508894"/>
            <a:ext cx="11324417" cy="369332"/>
          </a:xfrm>
          <a:prstGeom prst="rect">
            <a:avLst/>
          </a:prstGeom>
          <a:noFill/>
        </p:spPr>
        <p:txBody>
          <a:bodyPr wrap="square" rtlCol="0">
            <a:spAutoFit/>
          </a:bodyPr>
          <a:lstStyle/>
          <a:p>
            <a:r>
              <a:rPr lang="es-ES" dirty="0"/>
              <a:t>Se completó el objetivo de unificar las aplicaciones y entrelazarlas para conseguir una mayor integración.</a:t>
            </a:r>
          </a:p>
        </p:txBody>
      </p:sp>
      <p:pic>
        <p:nvPicPr>
          <p:cNvPr id="10" name="Imagen 9" descr="Forma, Flecha&#10;&#10;Descripción generada automáticamente">
            <a:extLst>
              <a:ext uri="{FF2B5EF4-FFF2-40B4-BE49-F238E27FC236}">
                <a16:creationId xmlns:a16="http://schemas.microsoft.com/office/drawing/2014/main" id="{17DD9B1E-C3A7-74BF-8307-C17C32326BF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7053" y="1508894"/>
            <a:ext cx="327752" cy="371825"/>
          </a:xfrm>
          <a:prstGeom prst="rect">
            <a:avLst/>
          </a:prstGeom>
        </p:spPr>
      </p:pic>
      <p:pic>
        <p:nvPicPr>
          <p:cNvPr id="19" name="Imagen 18" descr="Forma, Flecha&#10;&#10;Descripción generada automáticamente">
            <a:extLst>
              <a:ext uri="{FF2B5EF4-FFF2-40B4-BE49-F238E27FC236}">
                <a16:creationId xmlns:a16="http://schemas.microsoft.com/office/drawing/2014/main" id="{56B3545D-7E5C-977C-9EC3-5883A62E7D8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7934" y="2227420"/>
            <a:ext cx="327752" cy="371825"/>
          </a:xfrm>
          <a:prstGeom prst="rect">
            <a:avLst/>
          </a:prstGeom>
        </p:spPr>
      </p:pic>
      <p:sp>
        <p:nvSpPr>
          <p:cNvPr id="26" name="CuadroTexto 25">
            <a:extLst>
              <a:ext uri="{FF2B5EF4-FFF2-40B4-BE49-F238E27FC236}">
                <a16:creationId xmlns:a16="http://schemas.microsoft.com/office/drawing/2014/main" id="{13AF3541-8000-D930-739A-1EBA0FD96F26}"/>
              </a:ext>
            </a:extLst>
          </p:cNvPr>
          <p:cNvSpPr txBox="1"/>
          <p:nvPr/>
        </p:nvSpPr>
        <p:spPr>
          <a:xfrm>
            <a:off x="584805" y="2224927"/>
            <a:ext cx="10424184" cy="369332"/>
          </a:xfrm>
          <a:prstGeom prst="rect">
            <a:avLst/>
          </a:prstGeom>
          <a:noFill/>
        </p:spPr>
        <p:txBody>
          <a:bodyPr wrap="square">
            <a:spAutoFit/>
          </a:bodyPr>
          <a:lstStyle/>
          <a:p>
            <a:r>
              <a:rPr lang="es-ES" dirty="0"/>
              <a:t>Se consiguió que los usuarios comunes tuvieran voz para decidir qué es lo que les gustaba y de qué forma.</a:t>
            </a:r>
          </a:p>
        </p:txBody>
      </p:sp>
      <p:sp>
        <p:nvSpPr>
          <p:cNvPr id="28" name="CuadroTexto 27">
            <a:extLst>
              <a:ext uri="{FF2B5EF4-FFF2-40B4-BE49-F238E27FC236}">
                <a16:creationId xmlns:a16="http://schemas.microsoft.com/office/drawing/2014/main" id="{003BA491-D08D-A59B-696D-0B2FA0D6EB10}"/>
              </a:ext>
            </a:extLst>
          </p:cNvPr>
          <p:cNvSpPr txBox="1"/>
          <p:nvPr/>
        </p:nvSpPr>
        <p:spPr>
          <a:xfrm>
            <a:off x="585686" y="2997099"/>
            <a:ext cx="11139616" cy="646331"/>
          </a:xfrm>
          <a:prstGeom prst="rect">
            <a:avLst/>
          </a:prstGeom>
          <a:noFill/>
        </p:spPr>
        <p:txBody>
          <a:bodyPr wrap="square">
            <a:spAutoFit/>
          </a:bodyPr>
          <a:lstStyle/>
          <a:p>
            <a:pPr marL="171450" indent="-171450">
              <a:buFont typeface="Arial" panose="020B0604020202020204" pitchFamily="34" charset="0"/>
              <a:buChar char="•"/>
            </a:pPr>
            <a:r>
              <a:rPr lang="es-ES" dirty="0"/>
              <a:t>Se tuvo que aprender y estudiar dos aplicaciones totalmente desconocidas, una buena similitud con el mundo laboral. </a:t>
            </a:r>
          </a:p>
        </p:txBody>
      </p:sp>
      <p:sp>
        <p:nvSpPr>
          <p:cNvPr id="30" name="CuadroTexto 29">
            <a:extLst>
              <a:ext uri="{FF2B5EF4-FFF2-40B4-BE49-F238E27FC236}">
                <a16:creationId xmlns:a16="http://schemas.microsoft.com/office/drawing/2014/main" id="{13A8D160-A482-6C5A-98E7-E120EFBE39D5}"/>
              </a:ext>
            </a:extLst>
          </p:cNvPr>
          <p:cNvSpPr txBox="1"/>
          <p:nvPr/>
        </p:nvSpPr>
        <p:spPr>
          <a:xfrm>
            <a:off x="585685" y="4041284"/>
            <a:ext cx="10770173" cy="646331"/>
          </a:xfrm>
          <a:prstGeom prst="rect">
            <a:avLst/>
          </a:prstGeom>
          <a:noFill/>
        </p:spPr>
        <p:txBody>
          <a:bodyPr wrap="square">
            <a:spAutoFit/>
          </a:bodyPr>
          <a:lstStyle/>
          <a:p>
            <a:pPr marL="171450" indent="-171450">
              <a:buFont typeface="Arial" panose="020B0604020202020204" pitchFamily="34" charset="0"/>
              <a:buChar char="•"/>
            </a:pPr>
            <a:r>
              <a:rPr lang="es-ES" dirty="0"/>
              <a:t>Con la creación de este proyecto y el uso de ambas aplicaciones, se nos permitió consolidar conocimientos y aprender nuevos conceptos.</a:t>
            </a:r>
          </a:p>
        </p:txBody>
      </p:sp>
      <p:sp>
        <p:nvSpPr>
          <p:cNvPr id="32" name="CuadroTexto 31">
            <a:extLst>
              <a:ext uri="{FF2B5EF4-FFF2-40B4-BE49-F238E27FC236}">
                <a16:creationId xmlns:a16="http://schemas.microsoft.com/office/drawing/2014/main" id="{9AABD444-5028-4081-BB04-C0AF23A5EC36}"/>
              </a:ext>
            </a:extLst>
          </p:cNvPr>
          <p:cNvSpPr txBox="1"/>
          <p:nvPr/>
        </p:nvSpPr>
        <p:spPr>
          <a:xfrm>
            <a:off x="585686" y="5085469"/>
            <a:ext cx="10562126" cy="646331"/>
          </a:xfrm>
          <a:prstGeom prst="rect">
            <a:avLst/>
          </a:prstGeom>
          <a:noFill/>
        </p:spPr>
        <p:txBody>
          <a:bodyPr wrap="square">
            <a:spAutoFit/>
          </a:bodyPr>
          <a:lstStyle/>
          <a:p>
            <a:pPr marL="171450" indent="-171450">
              <a:buFont typeface="Arial" panose="020B0604020202020204" pitchFamily="34" charset="0"/>
              <a:buChar char="•"/>
            </a:pPr>
            <a:r>
              <a:rPr lang="es-ES" dirty="0"/>
              <a:t>Se ha aprendido a realizar una memoria y una documentación más completa en comparación con otros proyectos del grado.</a:t>
            </a:r>
          </a:p>
        </p:txBody>
      </p:sp>
    </p:spTree>
    <p:extLst>
      <p:ext uri="{BB962C8B-B14F-4D97-AF65-F5344CB8AC3E}">
        <p14:creationId xmlns:p14="http://schemas.microsoft.com/office/powerpoint/2010/main" val="3810758964"/>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7C525AA-09A9-457C-AB64-87E24F7BC5C6}"/>
              </a:ext>
            </a:extLst>
          </p:cNvPr>
          <p:cNvSpPr>
            <a:spLocks noGrp="1"/>
          </p:cNvSpPr>
          <p:nvPr>
            <p:ph type="ctrTitle"/>
          </p:nvPr>
        </p:nvSpPr>
        <p:spPr/>
        <p:txBody>
          <a:bodyPr/>
          <a:lstStyle/>
          <a:p>
            <a:r>
              <a:rPr lang="es-ES" dirty="0"/>
              <a:t>Trabajos futuros</a:t>
            </a:r>
          </a:p>
        </p:txBody>
      </p:sp>
    </p:spTree>
    <p:extLst>
      <p:ext uri="{BB962C8B-B14F-4D97-AF65-F5344CB8AC3E}">
        <p14:creationId xmlns:p14="http://schemas.microsoft.com/office/powerpoint/2010/main" val="3295751881"/>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AAEB1B4D-5AB6-4617-A6B3-F099BD9BF395}"/>
              </a:ext>
            </a:extLst>
          </p:cNvPr>
          <p:cNvSpPr>
            <a:spLocks noGrp="1"/>
          </p:cNvSpPr>
          <p:nvPr>
            <p:ph type="sldNum" sz="quarter" idx="12"/>
          </p:nvPr>
        </p:nvSpPr>
        <p:spPr/>
        <p:txBody>
          <a:bodyPr/>
          <a:lstStyle/>
          <a:p>
            <a:fld id="{57AF16DE-A0D5-4438-950F-5B1E159C2C28}" type="slidenum">
              <a:rPr lang="en-US" smtClean="0"/>
              <a:pPr/>
              <a:t>34</a:t>
            </a:fld>
            <a:endParaRPr lang="en-US" dirty="0"/>
          </a:p>
        </p:txBody>
      </p:sp>
      <p:sp>
        <p:nvSpPr>
          <p:cNvPr id="5" name="Título 4">
            <a:extLst>
              <a:ext uri="{FF2B5EF4-FFF2-40B4-BE49-F238E27FC236}">
                <a16:creationId xmlns:a16="http://schemas.microsoft.com/office/drawing/2014/main" id="{9B399929-205F-4B79-89F8-D5868AD7F426}"/>
              </a:ext>
            </a:extLst>
          </p:cNvPr>
          <p:cNvSpPr>
            <a:spLocks noGrp="1"/>
          </p:cNvSpPr>
          <p:nvPr>
            <p:ph type="title"/>
          </p:nvPr>
        </p:nvSpPr>
        <p:spPr/>
        <p:txBody>
          <a:bodyPr/>
          <a:lstStyle/>
          <a:p>
            <a:r>
              <a:rPr lang="es-ES" dirty="0"/>
              <a:t>Trabajos futuros</a:t>
            </a:r>
          </a:p>
        </p:txBody>
      </p:sp>
      <p:grpSp>
        <p:nvGrpSpPr>
          <p:cNvPr id="34" name="Grupo 33">
            <a:extLst>
              <a:ext uri="{FF2B5EF4-FFF2-40B4-BE49-F238E27FC236}">
                <a16:creationId xmlns:a16="http://schemas.microsoft.com/office/drawing/2014/main" id="{ACAE42A8-B29C-80B9-8DBB-8E501CE10BC0}"/>
              </a:ext>
            </a:extLst>
          </p:cNvPr>
          <p:cNvGrpSpPr/>
          <p:nvPr/>
        </p:nvGrpSpPr>
        <p:grpSpPr>
          <a:xfrm>
            <a:off x="4023575" y="1371264"/>
            <a:ext cx="6091527" cy="5054592"/>
            <a:chOff x="4087757" y="1291572"/>
            <a:chExt cx="5073801" cy="4289152"/>
          </a:xfrm>
        </p:grpSpPr>
        <p:grpSp>
          <p:nvGrpSpPr>
            <p:cNvPr id="28" name="Grupo 27">
              <a:extLst>
                <a:ext uri="{FF2B5EF4-FFF2-40B4-BE49-F238E27FC236}">
                  <a16:creationId xmlns:a16="http://schemas.microsoft.com/office/drawing/2014/main" id="{DF023A46-1C93-C775-8A9C-F0A5F2AF1F16}"/>
                </a:ext>
              </a:extLst>
            </p:cNvPr>
            <p:cNvGrpSpPr/>
            <p:nvPr/>
          </p:nvGrpSpPr>
          <p:grpSpPr>
            <a:xfrm>
              <a:off x="4140491" y="1291572"/>
              <a:ext cx="3798004" cy="495059"/>
              <a:chOff x="4140491" y="1291572"/>
              <a:chExt cx="3798004" cy="495059"/>
            </a:xfrm>
          </p:grpSpPr>
          <p:pic>
            <p:nvPicPr>
              <p:cNvPr id="6" name="Imagen 5" descr="Forma&#10;&#10;Descripción generada automáticamente con confianza baja">
                <a:extLst>
                  <a:ext uri="{FF2B5EF4-FFF2-40B4-BE49-F238E27FC236}">
                    <a16:creationId xmlns:a16="http://schemas.microsoft.com/office/drawing/2014/main" id="{440D39B2-6C15-901B-4D24-91D41DDB908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40491" y="1291572"/>
                <a:ext cx="495059" cy="495059"/>
              </a:xfrm>
              <a:prstGeom prst="rect">
                <a:avLst/>
              </a:prstGeom>
            </p:spPr>
          </p:pic>
          <p:sp>
            <p:nvSpPr>
              <p:cNvPr id="7" name="CuadroTexto 6">
                <a:extLst>
                  <a:ext uri="{FF2B5EF4-FFF2-40B4-BE49-F238E27FC236}">
                    <a16:creationId xmlns:a16="http://schemas.microsoft.com/office/drawing/2014/main" id="{D2B49C44-D12A-6C42-447B-DA3F9CA4A6C0}"/>
                  </a:ext>
                </a:extLst>
              </p:cNvPr>
              <p:cNvSpPr txBox="1"/>
              <p:nvPr/>
            </p:nvSpPr>
            <p:spPr>
              <a:xfrm>
                <a:off x="4858806" y="1354436"/>
                <a:ext cx="3079689" cy="369332"/>
              </a:xfrm>
              <a:prstGeom prst="rect">
                <a:avLst/>
              </a:prstGeom>
              <a:noFill/>
            </p:spPr>
            <p:txBody>
              <a:bodyPr wrap="none" rtlCol="0" anchor="ctr">
                <a:spAutoFit/>
              </a:bodyPr>
              <a:lstStyle/>
              <a:p>
                <a:r>
                  <a:rPr lang="es-ES" dirty="0"/>
                  <a:t>Sistema de gestión de usuarios.</a:t>
                </a:r>
              </a:p>
            </p:txBody>
          </p:sp>
        </p:grpSp>
        <p:grpSp>
          <p:nvGrpSpPr>
            <p:cNvPr id="29" name="Grupo 28">
              <a:extLst>
                <a:ext uri="{FF2B5EF4-FFF2-40B4-BE49-F238E27FC236}">
                  <a16:creationId xmlns:a16="http://schemas.microsoft.com/office/drawing/2014/main" id="{26D5CC04-F050-062C-AAF2-2436FF22FEBA}"/>
                </a:ext>
              </a:extLst>
            </p:cNvPr>
            <p:cNvGrpSpPr/>
            <p:nvPr/>
          </p:nvGrpSpPr>
          <p:grpSpPr>
            <a:xfrm>
              <a:off x="4087757" y="2008799"/>
              <a:ext cx="4737568" cy="600071"/>
              <a:chOff x="4087757" y="2008799"/>
              <a:chExt cx="4737568" cy="600071"/>
            </a:xfrm>
          </p:grpSpPr>
          <p:pic>
            <p:nvPicPr>
              <p:cNvPr id="9" name="Imagen 8" descr="Icono&#10;&#10;Descripción generada automáticamente">
                <a:extLst>
                  <a:ext uri="{FF2B5EF4-FFF2-40B4-BE49-F238E27FC236}">
                    <a16:creationId xmlns:a16="http://schemas.microsoft.com/office/drawing/2014/main" id="{868A5B0A-2526-EA44-182C-C62648548844}"/>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087757" y="2008799"/>
                <a:ext cx="600071" cy="600071"/>
              </a:xfrm>
              <a:prstGeom prst="rect">
                <a:avLst/>
              </a:prstGeom>
            </p:spPr>
          </p:pic>
          <p:sp>
            <p:nvSpPr>
              <p:cNvPr id="10" name="CuadroTexto 9">
                <a:extLst>
                  <a:ext uri="{FF2B5EF4-FFF2-40B4-BE49-F238E27FC236}">
                    <a16:creationId xmlns:a16="http://schemas.microsoft.com/office/drawing/2014/main" id="{9A317632-C19D-962C-4634-A90E2AB6BCEE}"/>
                  </a:ext>
                </a:extLst>
              </p:cNvPr>
              <p:cNvSpPr txBox="1"/>
              <p:nvPr/>
            </p:nvSpPr>
            <p:spPr>
              <a:xfrm>
                <a:off x="4858806" y="2124168"/>
                <a:ext cx="3966519" cy="369332"/>
              </a:xfrm>
              <a:prstGeom prst="rect">
                <a:avLst/>
              </a:prstGeom>
              <a:noFill/>
            </p:spPr>
            <p:txBody>
              <a:bodyPr wrap="square" rtlCol="0" anchor="ctr">
                <a:spAutoFit/>
              </a:bodyPr>
              <a:lstStyle/>
              <a:p>
                <a:r>
                  <a:rPr lang="es-ES" dirty="0"/>
                  <a:t>Sistema de gestión de sesiones.</a:t>
                </a:r>
              </a:p>
            </p:txBody>
          </p:sp>
        </p:grpSp>
        <p:grpSp>
          <p:nvGrpSpPr>
            <p:cNvPr id="30" name="Grupo 29">
              <a:extLst>
                <a:ext uri="{FF2B5EF4-FFF2-40B4-BE49-F238E27FC236}">
                  <a16:creationId xmlns:a16="http://schemas.microsoft.com/office/drawing/2014/main" id="{B15283BF-1B2B-5D9F-6CE0-2D38279E8CE5}"/>
                </a:ext>
              </a:extLst>
            </p:cNvPr>
            <p:cNvGrpSpPr/>
            <p:nvPr/>
          </p:nvGrpSpPr>
          <p:grpSpPr>
            <a:xfrm>
              <a:off x="4088511" y="2791422"/>
              <a:ext cx="4437651" cy="599021"/>
              <a:chOff x="4088511" y="2791422"/>
              <a:chExt cx="4437651" cy="599021"/>
            </a:xfrm>
          </p:grpSpPr>
          <p:pic>
            <p:nvPicPr>
              <p:cNvPr id="12" name="Imagen 11" descr="Forma&#10;&#10;Descripción generada automáticamente con confianza baja">
                <a:extLst>
                  <a:ext uri="{FF2B5EF4-FFF2-40B4-BE49-F238E27FC236}">
                    <a16:creationId xmlns:a16="http://schemas.microsoft.com/office/drawing/2014/main" id="{E4BBA0F8-9C83-E93C-84A5-1FEDFA7BE96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088511" y="2791422"/>
                <a:ext cx="599021" cy="599021"/>
              </a:xfrm>
              <a:prstGeom prst="rect">
                <a:avLst/>
              </a:prstGeom>
            </p:spPr>
          </p:pic>
          <p:sp>
            <p:nvSpPr>
              <p:cNvPr id="13" name="CuadroTexto 12">
                <a:extLst>
                  <a:ext uri="{FF2B5EF4-FFF2-40B4-BE49-F238E27FC236}">
                    <a16:creationId xmlns:a16="http://schemas.microsoft.com/office/drawing/2014/main" id="{D31D5318-618A-4F57-8A9D-0148AD73C6E5}"/>
                  </a:ext>
                </a:extLst>
              </p:cNvPr>
              <p:cNvSpPr txBox="1"/>
              <p:nvPr/>
            </p:nvSpPr>
            <p:spPr>
              <a:xfrm>
                <a:off x="4858806" y="2903383"/>
                <a:ext cx="3667356" cy="369332"/>
              </a:xfrm>
              <a:prstGeom prst="rect">
                <a:avLst/>
              </a:prstGeom>
              <a:noFill/>
            </p:spPr>
            <p:txBody>
              <a:bodyPr wrap="square" rtlCol="0" anchor="ctr">
                <a:spAutoFit/>
              </a:bodyPr>
              <a:lstStyle/>
              <a:p>
                <a:r>
                  <a:rPr lang="es-ES" dirty="0"/>
                  <a:t>Planificador de conferencias.</a:t>
                </a:r>
              </a:p>
            </p:txBody>
          </p:sp>
        </p:grpSp>
        <p:grpSp>
          <p:nvGrpSpPr>
            <p:cNvPr id="31" name="Grupo 30">
              <a:extLst>
                <a:ext uri="{FF2B5EF4-FFF2-40B4-BE49-F238E27FC236}">
                  <a16:creationId xmlns:a16="http://schemas.microsoft.com/office/drawing/2014/main" id="{71FC9446-541A-5CC3-62F8-FCD157B28F30}"/>
                </a:ext>
              </a:extLst>
            </p:cNvPr>
            <p:cNvGrpSpPr/>
            <p:nvPr/>
          </p:nvGrpSpPr>
          <p:grpSpPr>
            <a:xfrm>
              <a:off x="4131061" y="3537101"/>
              <a:ext cx="4187637" cy="580991"/>
              <a:chOff x="4131061" y="3537101"/>
              <a:chExt cx="4187637" cy="580991"/>
            </a:xfrm>
          </p:grpSpPr>
          <p:pic>
            <p:nvPicPr>
              <p:cNvPr id="15" name="Imagen 14" descr="Forma&#10;&#10;Descripción generada automáticamente con confianza baja">
                <a:extLst>
                  <a:ext uri="{FF2B5EF4-FFF2-40B4-BE49-F238E27FC236}">
                    <a16:creationId xmlns:a16="http://schemas.microsoft.com/office/drawing/2014/main" id="{C680C0A3-7628-0624-92A3-6E22AF4FDA66}"/>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131061" y="3537101"/>
                <a:ext cx="580991" cy="580991"/>
              </a:xfrm>
              <a:prstGeom prst="rect">
                <a:avLst/>
              </a:prstGeom>
            </p:spPr>
          </p:pic>
          <p:sp>
            <p:nvSpPr>
              <p:cNvPr id="16" name="CuadroTexto 15">
                <a:extLst>
                  <a:ext uri="{FF2B5EF4-FFF2-40B4-BE49-F238E27FC236}">
                    <a16:creationId xmlns:a16="http://schemas.microsoft.com/office/drawing/2014/main" id="{B55EFA3B-6BD5-3C3B-A7CE-39891D073C00}"/>
                  </a:ext>
                </a:extLst>
              </p:cNvPr>
              <p:cNvSpPr txBox="1"/>
              <p:nvPr/>
            </p:nvSpPr>
            <p:spPr>
              <a:xfrm>
                <a:off x="4858806" y="3600748"/>
                <a:ext cx="3459892" cy="369332"/>
              </a:xfrm>
              <a:prstGeom prst="rect">
                <a:avLst/>
              </a:prstGeom>
              <a:noFill/>
            </p:spPr>
            <p:txBody>
              <a:bodyPr wrap="square" rtlCol="0" anchor="ctr">
                <a:spAutoFit/>
              </a:bodyPr>
              <a:lstStyle/>
              <a:p>
                <a:r>
                  <a:rPr lang="es-ES" dirty="0" err="1"/>
                  <a:t>Stickers</a:t>
                </a:r>
                <a:r>
                  <a:rPr lang="es-ES" dirty="0"/>
                  <a:t> o gifs en el chat.</a:t>
                </a:r>
              </a:p>
            </p:txBody>
          </p:sp>
        </p:grpSp>
        <p:grpSp>
          <p:nvGrpSpPr>
            <p:cNvPr id="32" name="Grupo 31">
              <a:extLst>
                <a:ext uri="{FF2B5EF4-FFF2-40B4-BE49-F238E27FC236}">
                  <a16:creationId xmlns:a16="http://schemas.microsoft.com/office/drawing/2014/main" id="{34F528F7-CFA9-3D87-AFF0-2C5D2FF8A089}"/>
                </a:ext>
              </a:extLst>
            </p:cNvPr>
            <p:cNvGrpSpPr/>
            <p:nvPr/>
          </p:nvGrpSpPr>
          <p:grpSpPr>
            <a:xfrm>
              <a:off x="4088333" y="4254586"/>
              <a:ext cx="4437829" cy="598918"/>
              <a:chOff x="4088333" y="4254586"/>
              <a:chExt cx="4437829" cy="598918"/>
            </a:xfrm>
          </p:grpSpPr>
          <p:pic>
            <p:nvPicPr>
              <p:cNvPr id="18" name="Imagen 17" descr="Forma&#10;&#10;Descripción generada automáticamente con confianza baja">
                <a:extLst>
                  <a:ext uri="{FF2B5EF4-FFF2-40B4-BE49-F238E27FC236}">
                    <a16:creationId xmlns:a16="http://schemas.microsoft.com/office/drawing/2014/main" id="{08CFC187-0EBC-2185-D7FE-76C5764A715E}"/>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4088333" y="4254586"/>
                <a:ext cx="598918" cy="598918"/>
              </a:xfrm>
              <a:prstGeom prst="rect">
                <a:avLst/>
              </a:prstGeom>
            </p:spPr>
          </p:pic>
          <p:sp>
            <p:nvSpPr>
              <p:cNvPr id="19" name="CuadroTexto 18">
                <a:extLst>
                  <a:ext uri="{FF2B5EF4-FFF2-40B4-BE49-F238E27FC236}">
                    <a16:creationId xmlns:a16="http://schemas.microsoft.com/office/drawing/2014/main" id="{CB6FDE38-1C10-49E4-2EA7-85D93D54B15A}"/>
                  </a:ext>
                </a:extLst>
              </p:cNvPr>
              <p:cNvSpPr txBox="1"/>
              <p:nvPr/>
            </p:nvSpPr>
            <p:spPr>
              <a:xfrm>
                <a:off x="4858806" y="4372734"/>
                <a:ext cx="3667356" cy="369332"/>
              </a:xfrm>
              <a:prstGeom prst="rect">
                <a:avLst/>
              </a:prstGeom>
              <a:noFill/>
            </p:spPr>
            <p:txBody>
              <a:bodyPr wrap="square" rtlCol="0" anchor="ctr">
                <a:spAutoFit/>
              </a:bodyPr>
              <a:lstStyle/>
              <a:p>
                <a:r>
                  <a:rPr lang="es-ES" dirty="0"/>
                  <a:t>Opciones del chat.</a:t>
                </a:r>
              </a:p>
            </p:txBody>
          </p:sp>
        </p:grpSp>
        <p:grpSp>
          <p:nvGrpSpPr>
            <p:cNvPr id="33" name="Grupo 32">
              <a:extLst>
                <a:ext uri="{FF2B5EF4-FFF2-40B4-BE49-F238E27FC236}">
                  <a16:creationId xmlns:a16="http://schemas.microsoft.com/office/drawing/2014/main" id="{79CA33F7-F3B5-AF21-2802-211700A5B403}"/>
                </a:ext>
              </a:extLst>
            </p:cNvPr>
            <p:cNvGrpSpPr/>
            <p:nvPr/>
          </p:nvGrpSpPr>
          <p:grpSpPr>
            <a:xfrm>
              <a:off x="4167487" y="5036159"/>
              <a:ext cx="4994071" cy="544565"/>
              <a:chOff x="4167487" y="5036159"/>
              <a:chExt cx="4994071" cy="544565"/>
            </a:xfrm>
          </p:grpSpPr>
          <p:sp>
            <p:nvSpPr>
              <p:cNvPr id="22" name="CuadroTexto 21">
                <a:extLst>
                  <a:ext uri="{FF2B5EF4-FFF2-40B4-BE49-F238E27FC236}">
                    <a16:creationId xmlns:a16="http://schemas.microsoft.com/office/drawing/2014/main" id="{C4D49558-550A-AE6D-A3A8-AECCFA436512}"/>
                  </a:ext>
                </a:extLst>
              </p:cNvPr>
              <p:cNvSpPr txBox="1"/>
              <p:nvPr/>
            </p:nvSpPr>
            <p:spPr>
              <a:xfrm>
                <a:off x="4898477" y="5107170"/>
                <a:ext cx="4263081" cy="369332"/>
              </a:xfrm>
              <a:prstGeom prst="rect">
                <a:avLst/>
              </a:prstGeom>
              <a:noFill/>
            </p:spPr>
            <p:txBody>
              <a:bodyPr wrap="square" rtlCol="0" anchor="ctr">
                <a:spAutoFit/>
              </a:bodyPr>
              <a:lstStyle/>
              <a:p>
                <a:r>
                  <a:rPr lang="es-ES" dirty="0"/>
                  <a:t>Comprobación del micrófono.</a:t>
                </a:r>
              </a:p>
            </p:txBody>
          </p:sp>
          <p:pic>
            <p:nvPicPr>
              <p:cNvPr id="24" name="Imagen 23" descr="Forma&#10;&#10;Descripción generada automáticamente con confianza baja">
                <a:extLst>
                  <a:ext uri="{FF2B5EF4-FFF2-40B4-BE49-F238E27FC236}">
                    <a16:creationId xmlns:a16="http://schemas.microsoft.com/office/drawing/2014/main" id="{5E8DE3B5-053A-908A-29EB-3A91E7B17790}"/>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4167487" y="5036159"/>
                <a:ext cx="544565" cy="544565"/>
              </a:xfrm>
              <a:prstGeom prst="rect">
                <a:avLst/>
              </a:prstGeom>
            </p:spPr>
          </p:pic>
        </p:grpSp>
      </p:grpSp>
    </p:spTree>
    <p:extLst>
      <p:ext uri="{BB962C8B-B14F-4D97-AF65-F5344CB8AC3E}">
        <p14:creationId xmlns:p14="http://schemas.microsoft.com/office/powerpoint/2010/main" val="3450460552"/>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a:extLst>
              <a:ext uri="{FF2B5EF4-FFF2-40B4-BE49-F238E27FC236}">
                <a16:creationId xmlns:a16="http://schemas.microsoft.com/office/drawing/2014/main" id="{72E9BA01-EC30-4995-8F08-78CD5A33E7E3}"/>
              </a:ext>
            </a:extLst>
          </p:cNvPr>
          <p:cNvSpPr txBox="1">
            <a:spLocks/>
          </p:cNvSpPr>
          <p:nvPr/>
        </p:nvSpPr>
        <p:spPr>
          <a:xfrm>
            <a:off x="838794" y="4236520"/>
            <a:ext cx="4215120" cy="1546442"/>
          </a:xfrm>
          <a:prstGeom prst="rect">
            <a:avLst/>
          </a:prstGeom>
        </p:spPr>
        <p:txBody>
          <a:bodyPr/>
          <a:lstStyle>
            <a:lvl1pPr marL="228600" indent="-228600" algn="l" defTabSz="914400" rtl="0" eaLnBrk="1" latinLnBrk="0" hangingPunct="1">
              <a:spcBef>
                <a:spcPts val="1800"/>
              </a:spcBef>
              <a:buClr>
                <a:schemeClr val="accent1"/>
              </a:buClr>
              <a:buSzPct val="100000"/>
              <a:buFont typeface="Arial"/>
              <a:buChar char="•"/>
              <a:defRPr sz="2000" b="0" i="0" kern="1200">
                <a:solidFill>
                  <a:schemeClr val="tx2"/>
                </a:solidFill>
                <a:latin typeface="+mn-lt"/>
                <a:ea typeface="+mn-ea"/>
                <a:cs typeface="Gill Sans Light"/>
              </a:defRPr>
            </a:lvl1pPr>
            <a:lvl2pPr marL="457200" indent="-228600" algn="l" defTabSz="914400" rtl="0" eaLnBrk="1" latinLnBrk="0" hangingPunct="1">
              <a:spcBef>
                <a:spcPts val="600"/>
              </a:spcBef>
              <a:buClr>
                <a:schemeClr val="accent1">
                  <a:lumMod val="50000"/>
                </a:schemeClr>
              </a:buClr>
              <a:buSzPct val="100000"/>
              <a:buFont typeface="Arial"/>
              <a:buChar char="•"/>
              <a:defRPr sz="1800" kern="1200">
                <a:solidFill>
                  <a:schemeClr val="tx2"/>
                </a:solidFill>
                <a:latin typeface="Gill Sans"/>
                <a:ea typeface="+mn-ea"/>
                <a:cs typeface="+mn-cs"/>
              </a:defRPr>
            </a:lvl2pPr>
            <a:lvl3pPr marL="685800" indent="-228600" algn="l" defTabSz="914400" rtl="0" eaLnBrk="1" latinLnBrk="0" hangingPunct="1">
              <a:spcBef>
                <a:spcPts val="600"/>
              </a:spcBef>
              <a:buClr>
                <a:schemeClr val="accent1"/>
              </a:buClr>
              <a:buSzPct val="100000"/>
              <a:buFont typeface="Arial"/>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Arial"/>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Arial"/>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r>
              <a:rPr lang="es-ES_tradnl" sz="2400" dirty="0"/>
              <a:t>Autor: Jorge Esteban Pérez</a:t>
            </a:r>
          </a:p>
          <a:p>
            <a:r>
              <a:rPr lang="es-ES_tradnl" sz="2400" dirty="0"/>
              <a:t>Tutor: Micael Gallego Carrillo</a:t>
            </a:r>
          </a:p>
        </p:txBody>
      </p:sp>
      <p:sp>
        <p:nvSpPr>
          <p:cNvPr id="3" name="Subtítulo 2">
            <a:extLst>
              <a:ext uri="{FF2B5EF4-FFF2-40B4-BE49-F238E27FC236}">
                <a16:creationId xmlns:a16="http://schemas.microsoft.com/office/drawing/2014/main" id="{20818DDF-E49C-48DD-A516-185CB55CDD6B}"/>
              </a:ext>
            </a:extLst>
          </p:cNvPr>
          <p:cNvSpPr txBox="1">
            <a:spLocks/>
          </p:cNvSpPr>
          <p:nvPr/>
        </p:nvSpPr>
        <p:spPr>
          <a:xfrm>
            <a:off x="6801633" y="4236520"/>
            <a:ext cx="4302112" cy="1050374"/>
          </a:xfrm>
          <a:prstGeom prst="rect">
            <a:avLst/>
          </a:prstGeom>
        </p:spPr>
        <p:txBody>
          <a:bodyPr vert="horz" lIns="91440" tIns="45720" rIns="91440" bIns="45720" rtlCol="0">
            <a:noAutofit/>
          </a:bodyPr>
          <a:lstStyle>
            <a:lvl1pPr marL="0" indent="0" algn="l" defTabSz="914400" rtl="0" eaLnBrk="1" latinLnBrk="0" hangingPunct="1">
              <a:lnSpc>
                <a:spcPts val="2410"/>
              </a:lnSpc>
              <a:spcBef>
                <a:spcPts val="0"/>
              </a:spcBef>
              <a:buClr>
                <a:schemeClr val="accent1"/>
              </a:buClr>
              <a:buSzPct val="100000"/>
              <a:buFont typeface="Wingdings 2" pitchFamily="18" charset="2"/>
              <a:buNone/>
              <a:defRPr sz="2400" b="0" i="0" kern="1200" baseline="0">
                <a:solidFill>
                  <a:schemeClr val="tx2"/>
                </a:solidFill>
                <a:latin typeface="+mj-lt"/>
                <a:ea typeface="+mn-ea"/>
                <a:cs typeface="+mn-cs"/>
              </a:defRPr>
            </a:lvl1pPr>
            <a:lvl2pPr marL="457200" indent="0" algn="ctr" defTabSz="914400" rtl="0" eaLnBrk="1" latinLnBrk="0" hangingPunct="1">
              <a:spcBef>
                <a:spcPts val="600"/>
              </a:spcBef>
              <a:buClr>
                <a:schemeClr val="accent1">
                  <a:lumMod val="50000"/>
                </a:schemeClr>
              </a:buClr>
              <a:buSzPct val="100000"/>
              <a:buFont typeface="Arial"/>
              <a:buNone/>
              <a:defRPr sz="1800" kern="1200">
                <a:solidFill>
                  <a:schemeClr val="tx1">
                    <a:tint val="75000"/>
                  </a:schemeClr>
                </a:solidFill>
                <a:latin typeface="Gill Sans"/>
                <a:ea typeface="+mn-ea"/>
                <a:cs typeface="+mn-cs"/>
              </a:defRPr>
            </a:lvl2pPr>
            <a:lvl3pPr marL="914400" indent="0" algn="ctr" defTabSz="914400" rtl="0" eaLnBrk="1" latinLnBrk="0" hangingPunct="1">
              <a:spcBef>
                <a:spcPts val="600"/>
              </a:spcBef>
              <a:buClr>
                <a:schemeClr val="accent1"/>
              </a:buClr>
              <a:buSzPct val="100000"/>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50000"/>
                </a:schemeClr>
              </a:buClr>
              <a:buSzPct val="100000"/>
              <a:buFont typeface="Arial"/>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buClr>
              <a:buSzPct val="100000"/>
              <a:buFont typeface="Arial"/>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9pPr>
          </a:lstStyle>
          <a:p>
            <a:r>
              <a:rPr lang="es-ES_tradnl" dirty="0"/>
              <a:t>Grado en Ingeniería de Software</a:t>
            </a:r>
          </a:p>
          <a:p>
            <a:endParaRPr lang="es-ES_tradnl" dirty="0"/>
          </a:p>
          <a:p>
            <a:r>
              <a:rPr lang="es-ES_tradnl" dirty="0"/>
              <a:t>Trabajo Fin de Grado 2022-2023</a:t>
            </a:r>
          </a:p>
        </p:txBody>
      </p:sp>
      <p:sp>
        <p:nvSpPr>
          <p:cNvPr id="7" name="Título 1">
            <a:extLst>
              <a:ext uri="{FF2B5EF4-FFF2-40B4-BE49-F238E27FC236}">
                <a16:creationId xmlns:a16="http://schemas.microsoft.com/office/drawing/2014/main" id="{637CC2C5-A743-4B95-8720-0E27F252EC7E}"/>
              </a:ext>
            </a:extLst>
          </p:cNvPr>
          <p:cNvSpPr txBox="1">
            <a:spLocks/>
          </p:cNvSpPr>
          <p:nvPr/>
        </p:nvSpPr>
        <p:spPr>
          <a:xfrm>
            <a:off x="2420445" y="239309"/>
            <a:ext cx="7351109" cy="1251945"/>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pPr algn="ctr"/>
            <a:r>
              <a:rPr lang="es-ES" sz="3200" dirty="0">
                <a:solidFill>
                  <a:schemeClr val="tx1">
                    <a:lumMod val="85000"/>
                    <a:lumOff val="15000"/>
                  </a:schemeClr>
                </a:solidFill>
              </a:rPr>
              <a:t>CHAT MEJORADO EN APLICACIÓN DE VIDEOCONFERENCIA</a:t>
            </a:r>
            <a:endParaRPr lang="es-ES_tradnl" sz="3200" dirty="0">
              <a:solidFill>
                <a:schemeClr val="tx1">
                  <a:lumMod val="85000"/>
                  <a:lumOff val="15000"/>
                </a:schemeClr>
              </a:solidFill>
            </a:endParaRPr>
          </a:p>
        </p:txBody>
      </p:sp>
      <p:sp>
        <p:nvSpPr>
          <p:cNvPr id="8" name="CuadroTexto 7">
            <a:extLst>
              <a:ext uri="{FF2B5EF4-FFF2-40B4-BE49-F238E27FC236}">
                <a16:creationId xmlns:a16="http://schemas.microsoft.com/office/drawing/2014/main" id="{1C1BCFB5-76A6-4A0A-AC8A-B6BF7BB8A26F}"/>
              </a:ext>
            </a:extLst>
          </p:cNvPr>
          <p:cNvSpPr txBox="1"/>
          <p:nvPr/>
        </p:nvSpPr>
        <p:spPr>
          <a:xfrm>
            <a:off x="3385751" y="1977081"/>
            <a:ext cx="5486400" cy="461665"/>
          </a:xfrm>
          <a:prstGeom prst="rect">
            <a:avLst/>
          </a:prstGeom>
          <a:noFill/>
        </p:spPr>
        <p:txBody>
          <a:bodyPr wrap="square" rtlCol="0">
            <a:spAutoFit/>
          </a:bodyPr>
          <a:lstStyle/>
          <a:p>
            <a:pPr algn="ctr"/>
            <a:r>
              <a:rPr lang="es-ES" sz="2400" dirty="0"/>
              <a:t>DEMOSTRACIÓN</a:t>
            </a:r>
          </a:p>
        </p:txBody>
      </p:sp>
      <p:cxnSp>
        <p:nvCxnSpPr>
          <p:cNvPr id="9" name="Conector recto 8">
            <a:extLst>
              <a:ext uri="{FF2B5EF4-FFF2-40B4-BE49-F238E27FC236}">
                <a16:creationId xmlns:a16="http://schemas.microsoft.com/office/drawing/2014/main" id="{0B316A07-F103-43AF-B1E1-ECC559B18A10}"/>
              </a:ext>
            </a:extLst>
          </p:cNvPr>
          <p:cNvCxnSpPr>
            <a:cxnSpLocks/>
          </p:cNvCxnSpPr>
          <p:nvPr/>
        </p:nvCxnSpPr>
        <p:spPr>
          <a:xfrm>
            <a:off x="4559643" y="2418497"/>
            <a:ext cx="3179806" cy="0"/>
          </a:xfrm>
          <a:prstGeom prst="line">
            <a:avLst/>
          </a:prstGeom>
          <a:ln w="3492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5780159"/>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a:extLst>
              <a:ext uri="{FF2B5EF4-FFF2-40B4-BE49-F238E27FC236}">
                <a16:creationId xmlns:a16="http://schemas.microsoft.com/office/drawing/2014/main" id="{72E9BA01-EC30-4995-8F08-78CD5A33E7E3}"/>
              </a:ext>
            </a:extLst>
          </p:cNvPr>
          <p:cNvSpPr txBox="1">
            <a:spLocks/>
          </p:cNvSpPr>
          <p:nvPr/>
        </p:nvSpPr>
        <p:spPr>
          <a:xfrm>
            <a:off x="838794" y="4236520"/>
            <a:ext cx="4215120" cy="1546442"/>
          </a:xfrm>
          <a:prstGeom prst="rect">
            <a:avLst/>
          </a:prstGeom>
        </p:spPr>
        <p:txBody>
          <a:bodyPr/>
          <a:lstStyle>
            <a:lvl1pPr marL="228600" indent="-228600" algn="l" defTabSz="914400" rtl="0" eaLnBrk="1" latinLnBrk="0" hangingPunct="1">
              <a:spcBef>
                <a:spcPts val="1800"/>
              </a:spcBef>
              <a:buClr>
                <a:schemeClr val="accent1"/>
              </a:buClr>
              <a:buSzPct val="100000"/>
              <a:buFont typeface="Arial"/>
              <a:buChar char="•"/>
              <a:defRPr sz="2000" b="0" i="0" kern="1200">
                <a:solidFill>
                  <a:schemeClr val="tx2"/>
                </a:solidFill>
                <a:latin typeface="+mn-lt"/>
                <a:ea typeface="+mn-ea"/>
                <a:cs typeface="Gill Sans Light"/>
              </a:defRPr>
            </a:lvl1pPr>
            <a:lvl2pPr marL="457200" indent="-228600" algn="l" defTabSz="914400" rtl="0" eaLnBrk="1" latinLnBrk="0" hangingPunct="1">
              <a:spcBef>
                <a:spcPts val="600"/>
              </a:spcBef>
              <a:buClr>
                <a:schemeClr val="accent1">
                  <a:lumMod val="50000"/>
                </a:schemeClr>
              </a:buClr>
              <a:buSzPct val="100000"/>
              <a:buFont typeface="Arial"/>
              <a:buChar char="•"/>
              <a:defRPr sz="1800" kern="1200">
                <a:solidFill>
                  <a:schemeClr val="tx2"/>
                </a:solidFill>
                <a:latin typeface="Gill Sans"/>
                <a:ea typeface="+mn-ea"/>
                <a:cs typeface="+mn-cs"/>
              </a:defRPr>
            </a:lvl2pPr>
            <a:lvl3pPr marL="685800" indent="-228600" algn="l" defTabSz="914400" rtl="0" eaLnBrk="1" latinLnBrk="0" hangingPunct="1">
              <a:spcBef>
                <a:spcPts val="600"/>
              </a:spcBef>
              <a:buClr>
                <a:schemeClr val="accent1"/>
              </a:buClr>
              <a:buSzPct val="100000"/>
              <a:buFont typeface="Arial"/>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Arial"/>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Arial"/>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r>
              <a:rPr lang="es-ES_tradnl" sz="2400" dirty="0"/>
              <a:t>Autor: Jorge Esteban Pérez</a:t>
            </a:r>
          </a:p>
          <a:p>
            <a:r>
              <a:rPr lang="es-ES_tradnl" sz="2400" dirty="0"/>
              <a:t>Tutor: Micael Gallego Carrillo</a:t>
            </a:r>
          </a:p>
        </p:txBody>
      </p:sp>
      <p:sp>
        <p:nvSpPr>
          <p:cNvPr id="3" name="Subtítulo 2">
            <a:extLst>
              <a:ext uri="{FF2B5EF4-FFF2-40B4-BE49-F238E27FC236}">
                <a16:creationId xmlns:a16="http://schemas.microsoft.com/office/drawing/2014/main" id="{20818DDF-E49C-48DD-A516-185CB55CDD6B}"/>
              </a:ext>
            </a:extLst>
          </p:cNvPr>
          <p:cNvSpPr txBox="1">
            <a:spLocks/>
          </p:cNvSpPr>
          <p:nvPr/>
        </p:nvSpPr>
        <p:spPr>
          <a:xfrm>
            <a:off x="6801633" y="4236520"/>
            <a:ext cx="4302112" cy="1050374"/>
          </a:xfrm>
          <a:prstGeom prst="rect">
            <a:avLst/>
          </a:prstGeom>
        </p:spPr>
        <p:txBody>
          <a:bodyPr vert="horz" lIns="91440" tIns="45720" rIns="91440" bIns="45720" rtlCol="0">
            <a:noAutofit/>
          </a:bodyPr>
          <a:lstStyle>
            <a:lvl1pPr marL="0" indent="0" algn="l" defTabSz="914400" rtl="0" eaLnBrk="1" latinLnBrk="0" hangingPunct="1">
              <a:lnSpc>
                <a:spcPts val="2410"/>
              </a:lnSpc>
              <a:spcBef>
                <a:spcPts val="0"/>
              </a:spcBef>
              <a:buClr>
                <a:schemeClr val="accent1"/>
              </a:buClr>
              <a:buSzPct val="100000"/>
              <a:buFont typeface="Wingdings 2" pitchFamily="18" charset="2"/>
              <a:buNone/>
              <a:defRPr sz="2400" b="0" i="0" kern="1200" baseline="0">
                <a:solidFill>
                  <a:schemeClr val="tx2"/>
                </a:solidFill>
                <a:latin typeface="+mj-lt"/>
                <a:ea typeface="+mn-ea"/>
                <a:cs typeface="+mn-cs"/>
              </a:defRPr>
            </a:lvl1pPr>
            <a:lvl2pPr marL="457200" indent="0" algn="ctr" defTabSz="914400" rtl="0" eaLnBrk="1" latinLnBrk="0" hangingPunct="1">
              <a:spcBef>
                <a:spcPts val="600"/>
              </a:spcBef>
              <a:buClr>
                <a:schemeClr val="accent1">
                  <a:lumMod val="50000"/>
                </a:schemeClr>
              </a:buClr>
              <a:buSzPct val="100000"/>
              <a:buFont typeface="Arial"/>
              <a:buNone/>
              <a:defRPr sz="1800" kern="1200">
                <a:solidFill>
                  <a:schemeClr val="tx1">
                    <a:tint val="75000"/>
                  </a:schemeClr>
                </a:solidFill>
                <a:latin typeface="Gill Sans"/>
                <a:ea typeface="+mn-ea"/>
                <a:cs typeface="+mn-cs"/>
              </a:defRPr>
            </a:lvl2pPr>
            <a:lvl3pPr marL="914400" indent="0" algn="ctr" defTabSz="914400" rtl="0" eaLnBrk="1" latinLnBrk="0" hangingPunct="1">
              <a:spcBef>
                <a:spcPts val="600"/>
              </a:spcBef>
              <a:buClr>
                <a:schemeClr val="accent1"/>
              </a:buClr>
              <a:buSzPct val="100000"/>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50000"/>
                </a:schemeClr>
              </a:buClr>
              <a:buSzPct val="100000"/>
              <a:buFont typeface="Arial"/>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buClr>
              <a:buSzPct val="100000"/>
              <a:buFont typeface="Arial"/>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9pPr>
          </a:lstStyle>
          <a:p>
            <a:r>
              <a:rPr lang="es-ES_tradnl" dirty="0"/>
              <a:t>Grado en Ingeniería de Software</a:t>
            </a:r>
          </a:p>
          <a:p>
            <a:endParaRPr lang="es-ES_tradnl" dirty="0"/>
          </a:p>
          <a:p>
            <a:r>
              <a:rPr lang="es-ES_tradnl" dirty="0"/>
              <a:t>Trabajo Fin de Grado 2022-2023</a:t>
            </a:r>
          </a:p>
        </p:txBody>
      </p:sp>
      <p:sp>
        <p:nvSpPr>
          <p:cNvPr id="7" name="Título 1">
            <a:extLst>
              <a:ext uri="{FF2B5EF4-FFF2-40B4-BE49-F238E27FC236}">
                <a16:creationId xmlns:a16="http://schemas.microsoft.com/office/drawing/2014/main" id="{637CC2C5-A743-4B95-8720-0E27F252EC7E}"/>
              </a:ext>
            </a:extLst>
          </p:cNvPr>
          <p:cNvSpPr txBox="1">
            <a:spLocks/>
          </p:cNvSpPr>
          <p:nvPr/>
        </p:nvSpPr>
        <p:spPr>
          <a:xfrm>
            <a:off x="2420445" y="239309"/>
            <a:ext cx="7351109" cy="1251945"/>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pPr algn="ctr"/>
            <a:r>
              <a:rPr lang="es-ES" sz="3200" dirty="0">
                <a:solidFill>
                  <a:schemeClr val="tx1">
                    <a:lumMod val="85000"/>
                    <a:lumOff val="15000"/>
                  </a:schemeClr>
                </a:solidFill>
              </a:rPr>
              <a:t>CHAT MEJORADO EN APLICACIÓN DE VIDEOCONFERENCIA</a:t>
            </a:r>
            <a:endParaRPr lang="es-ES_tradnl" sz="3200" dirty="0">
              <a:solidFill>
                <a:schemeClr val="tx1">
                  <a:lumMod val="85000"/>
                  <a:lumOff val="15000"/>
                </a:schemeClr>
              </a:solidFill>
            </a:endParaRPr>
          </a:p>
        </p:txBody>
      </p:sp>
      <p:sp>
        <p:nvSpPr>
          <p:cNvPr id="8" name="CuadroTexto 7">
            <a:extLst>
              <a:ext uri="{FF2B5EF4-FFF2-40B4-BE49-F238E27FC236}">
                <a16:creationId xmlns:a16="http://schemas.microsoft.com/office/drawing/2014/main" id="{1C1BCFB5-76A6-4A0A-AC8A-B6BF7BB8A26F}"/>
              </a:ext>
            </a:extLst>
          </p:cNvPr>
          <p:cNvSpPr txBox="1"/>
          <p:nvPr/>
        </p:nvSpPr>
        <p:spPr>
          <a:xfrm>
            <a:off x="3385751" y="1977081"/>
            <a:ext cx="5486400" cy="461665"/>
          </a:xfrm>
          <a:prstGeom prst="rect">
            <a:avLst/>
          </a:prstGeom>
          <a:noFill/>
        </p:spPr>
        <p:txBody>
          <a:bodyPr wrap="square" rtlCol="0">
            <a:spAutoFit/>
          </a:bodyPr>
          <a:lstStyle/>
          <a:p>
            <a:pPr algn="ctr"/>
            <a:r>
              <a:rPr lang="es-ES" sz="2400" dirty="0"/>
              <a:t>PREGUNTAS DEL TRIBUNAL</a:t>
            </a:r>
          </a:p>
        </p:txBody>
      </p:sp>
      <p:cxnSp>
        <p:nvCxnSpPr>
          <p:cNvPr id="9" name="Conector recto 8">
            <a:extLst>
              <a:ext uri="{FF2B5EF4-FFF2-40B4-BE49-F238E27FC236}">
                <a16:creationId xmlns:a16="http://schemas.microsoft.com/office/drawing/2014/main" id="{0B316A07-F103-43AF-B1E1-ECC559B18A10}"/>
              </a:ext>
            </a:extLst>
          </p:cNvPr>
          <p:cNvCxnSpPr>
            <a:cxnSpLocks/>
          </p:cNvCxnSpPr>
          <p:nvPr/>
        </p:nvCxnSpPr>
        <p:spPr>
          <a:xfrm>
            <a:off x="4223178" y="2438746"/>
            <a:ext cx="3745643" cy="0"/>
          </a:xfrm>
          <a:prstGeom prst="line">
            <a:avLst/>
          </a:prstGeom>
          <a:ln w="3492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0500750"/>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7C525AA-09A9-457C-AB64-87E24F7BC5C6}"/>
              </a:ext>
            </a:extLst>
          </p:cNvPr>
          <p:cNvSpPr>
            <a:spLocks noGrp="1"/>
          </p:cNvSpPr>
          <p:nvPr>
            <p:ph type="ctrTitle"/>
          </p:nvPr>
        </p:nvSpPr>
        <p:spPr/>
        <p:txBody>
          <a:bodyPr/>
          <a:lstStyle/>
          <a:p>
            <a:r>
              <a:rPr lang="es-ES" dirty="0"/>
              <a:t>Estado del arte</a:t>
            </a:r>
          </a:p>
        </p:txBody>
      </p:sp>
    </p:spTree>
    <p:extLst>
      <p:ext uri="{BB962C8B-B14F-4D97-AF65-F5344CB8AC3E}">
        <p14:creationId xmlns:p14="http://schemas.microsoft.com/office/powerpoint/2010/main" val="240628164"/>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56DABD8-262F-1540-8AE1-3C73BBE9066D}"/>
              </a:ext>
            </a:extLst>
          </p:cNvPr>
          <p:cNvSpPr>
            <a:spLocks noGrp="1"/>
          </p:cNvSpPr>
          <p:nvPr>
            <p:ph type="sldNum" sz="quarter" idx="12"/>
          </p:nvPr>
        </p:nvSpPr>
        <p:spPr/>
        <p:txBody>
          <a:bodyPr/>
          <a:lstStyle/>
          <a:p>
            <a:fld id="{57AF16DE-A0D5-4438-950F-5B1E159C2C28}" type="slidenum">
              <a:rPr lang="en-US" smtClean="0"/>
              <a:pPr/>
              <a:t>5</a:t>
            </a:fld>
            <a:endParaRPr lang="en-US" dirty="0"/>
          </a:p>
        </p:txBody>
      </p:sp>
      <p:sp>
        <p:nvSpPr>
          <p:cNvPr id="6" name="Título 5">
            <a:extLst>
              <a:ext uri="{FF2B5EF4-FFF2-40B4-BE49-F238E27FC236}">
                <a16:creationId xmlns:a16="http://schemas.microsoft.com/office/drawing/2014/main" id="{9CC39C3F-7192-304D-8B1A-3EF5CD9BA2DC}"/>
              </a:ext>
            </a:extLst>
          </p:cNvPr>
          <p:cNvSpPr>
            <a:spLocks noGrp="1"/>
          </p:cNvSpPr>
          <p:nvPr>
            <p:ph type="title"/>
          </p:nvPr>
        </p:nvSpPr>
        <p:spPr/>
        <p:txBody>
          <a:bodyPr/>
          <a:lstStyle/>
          <a:p>
            <a:r>
              <a:rPr lang="es-ES" dirty="0"/>
              <a:t>Estado del arte</a:t>
            </a:r>
          </a:p>
        </p:txBody>
      </p:sp>
      <p:sp>
        <p:nvSpPr>
          <p:cNvPr id="2" name="CuadroTexto 1">
            <a:extLst>
              <a:ext uri="{FF2B5EF4-FFF2-40B4-BE49-F238E27FC236}">
                <a16:creationId xmlns:a16="http://schemas.microsoft.com/office/drawing/2014/main" id="{6F586146-EC13-F142-73A6-81860161E8A6}"/>
              </a:ext>
            </a:extLst>
          </p:cNvPr>
          <p:cNvSpPr txBox="1"/>
          <p:nvPr/>
        </p:nvSpPr>
        <p:spPr>
          <a:xfrm flipH="1">
            <a:off x="169286" y="1163205"/>
            <a:ext cx="4011005" cy="584775"/>
          </a:xfrm>
          <a:prstGeom prst="rect">
            <a:avLst/>
          </a:prstGeom>
          <a:noFill/>
        </p:spPr>
        <p:txBody>
          <a:bodyPr wrap="square" rtlCol="0">
            <a:spAutoFit/>
          </a:bodyPr>
          <a:lstStyle/>
          <a:p>
            <a:pPr algn="ctr"/>
            <a:r>
              <a:rPr lang="es-ES" sz="3200" b="1" u="sng" dirty="0"/>
              <a:t>Aplicación de chat</a:t>
            </a:r>
          </a:p>
        </p:txBody>
      </p:sp>
      <p:pic>
        <p:nvPicPr>
          <p:cNvPr id="5" name="Imagen 4" descr="Interfaz de usuario gráfica, Texto, Aplicación&#10;&#10;Descripción generada automáticamente">
            <a:extLst>
              <a:ext uri="{FF2B5EF4-FFF2-40B4-BE49-F238E27FC236}">
                <a16:creationId xmlns:a16="http://schemas.microsoft.com/office/drawing/2014/main" id="{FF96C3A5-B84C-EC6D-8300-980724A05F6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78226" y="2791409"/>
            <a:ext cx="2500475" cy="3850194"/>
          </a:xfrm>
          <a:prstGeom prst="rect">
            <a:avLst/>
          </a:prstGeom>
        </p:spPr>
      </p:pic>
      <p:pic>
        <p:nvPicPr>
          <p:cNvPr id="12" name="Imagen 11" descr="Interfaz de usuario gráfica, Aplicación&#10;&#10;Descripción generada automáticamente">
            <a:extLst>
              <a:ext uri="{FF2B5EF4-FFF2-40B4-BE49-F238E27FC236}">
                <a16:creationId xmlns:a16="http://schemas.microsoft.com/office/drawing/2014/main" id="{B81EF0BB-0CB4-F39A-4965-7BD7EA96494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500751" y="2791409"/>
            <a:ext cx="4306195" cy="3170495"/>
          </a:xfrm>
          <a:prstGeom prst="rect">
            <a:avLst/>
          </a:prstGeom>
        </p:spPr>
      </p:pic>
      <p:sp>
        <p:nvSpPr>
          <p:cNvPr id="15" name="CuadroTexto 14">
            <a:extLst>
              <a:ext uri="{FF2B5EF4-FFF2-40B4-BE49-F238E27FC236}">
                <a16:creationId xmlns:a16="http://schemas.microsoft.com/office/drawing/2014/main" id="{AE068892-7EFD-B710-1C71-77D4C8F07B68}"/>
              </a:ext>
            </a:extLst>
          </p:cNvPr>
          <p:cNvSpPr txBox="1"/>
          <p:nvPr/>
        </p:nvSpPr>
        <p:spPr>
          <a:xfrm>
            <a:off x="2644195" y="2397896"/>
            <a:ext cx="968535" cy="369332"/>
          </a:xfrm>
          <a:prstGeom prst="rect">
            <a:avLst/>
          </a:prstGeom>
          <a:noFill/>
        </p:spPr>
        <p:txBody>
          <a:bodyPr wrap="none" rtlCol="0">
            <a:spAutoFit/>
          </a:bodyPr>
          <a:lstStyle/>
          <a:p>
            <a:r>
              <a:rPr lang="es-ES" dirty="0" err="1"/>
              <a:t>ChatList</a:t>
            </a:r>
            <a:endParaRPr lang="es-ES" dirty="0"/>
          </a:p>
        </p:txBody>
      </p:sp>
      <p:sp>
        <p:nvSpPr>
          <p:cNvPr id="16" name="CuadroTexto 15">
            <a:extLst>
              <a:ext uri="{FF2B5EF4-FFF2-40B4-BE49-F238E27FC236}">
                <a16:creationId xmlns:a16="http://schemas.microsoft.com/office/drawing/2014/main" id="{694016AD-5915-C67C-1735-CF73C06BDAAE}"/>
              </a:ext>
            </a:extLst>
          </p:cNvPr>
          <p:cNvSpPr txBox="1"/>
          <p:nvPr/>
        </p:nvSpPr>
        <p:spPr>
          <a:xfrm>
            <a:off x="8167816" y="2422077"/>
            <a:ext cx="1006750" cy="369332"/>
          </a:xfrm>
          <a:prstGeom prst="rect">
            <a:avLst/>
          </a:prstGeom>
          <a:noFill/>
        </p:spPr>
        <p:txBody>
          <a:bodyPr wrap="none" rtlCol="0">
            <a:spAutoFit/>
          </a:bodyPr>
          <a:lstStyle/>
          <a:p>
            <a:r>
              <a:rPr lang="es-ES" dirty="0" err="1"/>
              <a:t>ChatBox</a:t>
            </a:r>
            <a:endParaRPr lang="es-ES" dirty="0"/>
          </a:p>
        </p:txBody>
      </p:sp>
    </p:spTree>
    <p:extLst>
      <p:ext uri="{BB962C8B-B14F-4D97-AF65-F5344CB8AC3E}">
        <p14:creationId xmlns:p14="http://schemas.microsoft.com/office/powerpoint/2010/main" val="3217923144"/>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56DABD8-262F-1540-8AE1-3C73BBE9066D}"/>
              </a:ext>
            </a:extLst>
          </p:cNvPr>
          <p:cNvSpPr>
            <a:spLocks noGrp="1"/>
          </p:cNvSpPr>
          <p:nvPr>
            <p:ph type="sldNum" sz="quarter" idx="12"/>
          </p:nvPr>
        </p:nvSpPr>
        <p:spPr/>
        <p:txBody>
          <a:bodyPr/>
          <a:lstStyle/>
          <a:p>
            <a:fld id="{57AF16DE-A0D5-4438-950F-5B1E159C2C28}" type="slidenum">
              <a:rPr lang="en-US" smtClean="0"/>
              <a:pPr/>
              <a:t>6</a:t>
            </a:fld>
            <a:endParaRPr lang="en-US" dirty="0"/>
          </a:p>
        </p:txBody>
      </p:sp>
      <p:sp>
        <p:nvSpPr>
          <p:cNvPr id="6" name="Título 5">
            <a:extLst>
              <a:ext uri="{FF2B5EF4-FFF2-40B4-BE49-F238E27FC236}">
                <a16:creationId xmlns:a16="http://schemas.microsoft.com/office/drawing/2014/main" id="{9CC39C3F-7192-304D-8B1A-3EF5CD9BA2DC}"/>
              </a:ext>
            </a:extLst>
          </p:cNvPr>
          <p:cNvSpPr>
            <a:spLocks noGrp="1"/>
          </p:cNvSpPr>
          <p:nvPr>
            <p:ph type="title"/>
          </p:nvPr>
        </p:nvSpPr>
        <p:spPr/>
        <p:txBody>
          <a:bodyPr/>
          <a:lstStyle/>
          <a:p>
            <a:r>
              <a:rPr lang="es-ES" dirty="0"/>
              <a:t>Estado del arte</a:t>
            </a:r>
          </a:p>
        </p:txBody>
      </p:sp>
      <p:sp>
        <p:nvSpPr>
          <p:cNvPr id="10" name="CuadroTexto 9">
            <a:extLst>
              <a:ext uri="{FF2B5EF4-FFF2-40B4-BE49-F238E27FC236}">
                <a16:creationId xmlns:a16="http://schemas.microsoft.com/office/drawing/2014/main" id="{CF59086C-206E-48FE-9DC6-A402E881E9EC}"/>
              </a:ext>
            </a:extLst>
          </p:cNvPr>
          <p:cNvSpPr txBox="1"/>
          <p:nvPr/>
        </p:nvSpPr>
        <p:spPr>
          <a:xfrm>
            <a:off x="7092903" y="1394854"/>
            <a:ext cx="3093928" cy="461665"/>
          </a:xfrm>
          <a:prstGeom prst="rect">
            <a:avLst/>
          </a:prstGeom>
          <a:noFill/>
        </p:spPr>
        <p:txBody>
          <a:bodyPr wrap="square" rtlCol="0">
            <a:spAutoFit/>
          </a:bodyPr>
          <a:lstStyle/>
          <a:p>
            <a:pPr algn="ctr"/>
            <a:r>
              <a:rPr lang="es-ES" sz="2400" dirty="0" err="1"/>
              <a:t>ChatList</a:t>
            </a:r>
            <a:endParaRPr lang="es-ES" sz="2400" dirty="0"/>
          </a:p>
        </p:txBody>
      </p:sp>
      <p:graphicFrame>
        <p:nvGraphicFramePr>
          <p:cNvPr id="8" name="Diagrama 7">
            <a:extLst>
              <a:ext uri="{FF2B5EF4-FFF2-40B4-BE49-F238E27FC236}">
                <a16:creationId xmlns:a16="http://schemas.microsoft.com/office/drawing/2014/main" id="{E35D33AF-9971-4DBE-B3D6-549578A1E3BC}"/>
              </a:ext>
            </a:extLst>
          </p:cNvPr>
          <p:cNvGraphicFramePr/>
          <p:nvPr>
            <p:extLst>
              <p:ext uri="{D42A27DB-BD31-4B8C-83A1-F6EECF244321}">
                <p14:modId xmlns:p14="http://schemas.microsoft.com/office/powerpoint/2010/main" val="3300401930"/>
              </p:ext>
            </p:extLst>
          </p:nvPr>
        </p:nvGraphicFramePr>
        <p:xfrm>
          <a:off x="-1092829" y="1625687"/>
          <a:ext cx="7753950" cy="4658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descr="Interfaz de usuario gráfica, Texto, Aplicación&#10;&#10;Descripción generada automáticamente">
            <a:extLst>
              <a:ext uri="{FF2B5EF4-FFF2-40B4-BE49-F238E27FC236}">
                <a16:creationId xmlns:a16="http://schemas.microsoft.com/office/drawing/2014/main" id="{22EE217B-79D0-1262-5771-A724C951B4F7}"/>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7025375" y="2147399"/>
            <a:ext cx="3228985" cy="4297253"/>
          </a:xfrm>
          <a:prstGeom prst="rect">
            <a:avLst/>
          </a:prstGeom>
        </p:spPr>
      </p:pic>
    </p:spTree>
    <p:extLst>
      <p:ext uri="{BB962C8B-B14F-4D97-AF65-F5344CB8AC3E}">
        <p14:creationId xmlns:p14="http://schemas.microsoft.com/office/powerpoint/2010/main" val="62904690"/>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E089FC78-002F-4305-BF5D-8CCE6B79A22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4BB19C12-77FF-439F-80C1-DDBFAA6ABC7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881CFC50-8B2A-4520-B96F-A47391813D5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graphicEl>
                                              <a:dgm id="{8DB07DB9-281C-4DBE-AC0B-D17FA87E21B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56DABD8-262F-1540-8AE1-3C73BBE9066D}"/>
              </a:ext>
            </a:extLst>
          </p:cNvPr>
          <p:cNvSpPr>
            <a:spLocks noGrp="1"/>
          </p:cNvSpPr>
          <p:nvPr>
            <p:ph type="sldNum" sz="quarter" idx="12"/>
          </p:nvPr>
        </p:nvSpPr>
        <p:spPr/>
        <p:txBody>
          <a:bodyPr/>
          <a:lstStyle/>
          <a:p>
            <a:fld id="{57AF16DE-A0D5-4438-950F-5B1E159C2C28}" type="slidenum">
              <a:rPr lang="en-US" smtClean="0"/>
              <a:pPr/>
              <a:t>7</a:t>
            </a:fld>
            <a:endParaRPr lang="en-US" dirty="0"/>
          </a:p>
        </p:txBody>
      </p:sp>
      <p:sp>
        <p:nvSpPr>
          <p:cNvPr id="6" name="Título 5">
            <a:extLst>
              <a:ext uri="{FF2B5EF4-FFF2-40B4-BE49-F238E27FC236}">
                <a16:creationId xmlns:a16="http://schemas.microsoft.com/office/drawing/2014/main" id="{9CC39C3F-7192-304D-8B1A-3EF5CD9BA2DC}"/>
              </a:ext>
            </a:extLst>
          </p:cNvPr>
          <p:cNvSpPr>
            <a:spLocks noGrp="1"/>
          </p:cNvSpPr>
          <p:nvPr>
            <p:ph type="title"/>
          </p:nvPr>
        </p:nvSpPr>
        <p:spPr/>
        <p:txBody>
          <a:bodyPr/>
          <a:lstStyle/>
          <a:p>
            <a:r>
              <a:rPr lang="es-ES" dirty="0"/>
              <a:t>Estado del arte</a:t>
            </a:r>
          </a:p>
        </p:txBody>
      </p:sp>
      <p:sp>
        <p:nvSpPr>
          <p:cNvPr id="10" name="CuadroTexto 9">
            <a:extLst>
              <a:ext uri="{FF2B5EF4-FFF2-40B4-BE49-F238E27FC236}">
                <a16:creationId xmlns:a16="http://schemas.microsoft.com/office/drawing/2014/main" id="{CF59086C-206E-48FE-9DC6-A402E881E9EC}"/>
              </a:ext>
            </a:extLst>
          </p:cNvPr>
          <p:cNvSpPr txBox="1"/>
          <p:nvPr/>
        </p:nvSpPr>
        <p:spPr>
          <a:xfrm>
            <a:off x="7092904" y="1589153"/>
            <a:ext cx="3093928" cy="461665"/>
          </a:xfrm>
          <a:prstGeom prst="rect">
            <a:avLst/>
          </a:prstGeom>
          <a:noFill/>
        </p:spPr>
        <p:txBody>
          <a:bodyPr wrap="square" rtlCol="0">
            <a:spAutoFit/>
          </a:bodyPr>
          <a:lstStyle/>
          <a:p>
            <a:pPr algn="ctr"/>
            <a:r>
              <a:rPr lang="es-ES" sz="2400" dirty="0" err="1"/>
              <a:t>ChatBox</a:t>
            </a:r>
            <a:endParaRPr lang="es-ES" sz="2400" dirty="0"/>
          </a:p>
        </p:txBody>
      </p:sp>
      <p:graphicFrame>
        <p:nvGraphicFramePr>
          <p:cNvPr id="5" name="Diagrama 4">
            <a:extLst>
              <a:ext uri="{FF2B5EF4-FFF2-40B4-BE49-F238E27FC236}">
                <a16:creationId xmlns:a16="http://schemas.microsoft.com/office/drawing/2014/main" id="{0253F497-D7D0-4132-A45B-83B1D30DB057}"/>
              </a:ext>
            </a:extLst>
          </p:cNvPr>
          <p:cNvGraphicFramePr/>
          <p:nvPr>
            <p:extLst>
              <p:ext uri="{D42A27DB-BD31-4B8C-83A1-F6EECF244321}">
                <p14:modId xmlns:p14="http://schemas.microsoft.com/office/powerpoint/2010/main" val="2324870700"/>
              </p:ext>
            </p:extLst>
          </p:nvPr>
        </p:nvGraphicFramePr>
        <p:xfrm>
          <a:off x="-545967" y="2027121"/>
          <a:ext cx="6641967" cy="3316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descr="Interfaz de usuario gráfica, Aplicación&#10;&#10;Descripción generada automáticamente">
            <a:extLst>
              <a:ext uri="{FF2B5EF4-FFF2-40B4-BE49-F238E27FC236}">
                <a16:creationId xmlns:a16="http://schemas.microsoft.com/office/drawing/2014/main" id="{9BE396E2-89F2-ECA2-0E99-E3A875DFB48D}"/>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6096000" y="2153120"/>
            <a:ext cx="5210495" cy="3836298"/>
          </a:xfrm>
          <a:prstGeom prst="rect">
            <a:avLst/>
          </a:prstGeom>
        </p:spPr>
      </p:pic>
    </p:spTree>
    <p:extLst>
      <p:ext uri="{BB962C8B-B14F-4D97-AF65-F5344CB8AC3E}">
        <p14:creationId xmlns:p14="http://schemas.microsoft.com/office/powerpoint/2010/main" val="444982712"/>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EA57ACF8-918A-4053-8F08-C442B355BB5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D4542A3B-6F4F-4F7F-89B9-4E74DF548023}"/>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BB925366-4B56-4EB4-BF9A-939C1820761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56DABD8-262F-1540-8AE1-3C73BBE9066D}"/>
              </a:ext>
            </a:extLst>
          </p:cNvPr>
          <p:cNvSpPr>
            <a:spLocks noGrp="1"/>
          </p:cNvSpPr>
          <p:nvPr>
            <p:ph type="sldNum" sz="quarter" idx="12"/>
          </p:nvPr>
        </p:nvSpPr>
        <p:spPr/>
        <p:txBody>
          <a:bodyPr/>
          <a:lstStyle/>
          <a:p>
            <a:fld id="{57AF16DE-A0D5-4438-950F-5B1E159C2C28}" type="slidenum">
              <a:rPr lang="en-US" smtClean="0"/>
              <a:pPr/>
              <a:t>8</a:t>
            </a:fld>
            <a:endParaRPr lang="en-US" dirty="0"/>
          </a:p>
        </p:txBody>
      </p:sp>
      <p:sp>
        <p:nvSpPr>
          <p:cNvPr id="6" name="Título 5">
            <a:extLst>
              <a:ext uri="{FF2B5EF4-FFF2-40B4-BE49-F238E27FC236}">
                <a16:creationId xmlns:a16="http://schemas.microsoft.com/office/drawing/2014/main" id="{9CC39C3F-7192-304D-8B1A-3EF5CD9BA2DC}"/>
              </a:ext>
            </a:extLst>
          </p:cNvPr>
          <p:cNvSpPr>
            <a:spLocks noGrp="1"/>
          </p:cNvSpPr>
          <p:nvPr>
            <p:ph type="title"/>
          </p:nvPr>
        </p:nvSpPr>
        <p:spPr/>
        <p:txBody>
          <a:bodyPr/>
          <a:lstStyle/>
          <a:p>
            <a:r>
              <a:rPr lang="es-ES" dirty="0"/>
              <a:t>Estado del arte</a:t>
            </a:r>
          </a:p>
        </p:txBody>
      </p:sp>
      <p:sp>
        <p:nvSpPr>
          <p:cNvPr id="10" name="CuadroTexto 9">
            <a:extLst>
              <a:ext uri="{FF2B5EF4-FFF2-40B4-BE49-F238E27FC236}">
                <a16:creationId xmlns:a16="http://schemas.microsoft.com/office/drawing/2014/main" id="{CF59086C-206E-48FE-9DC6-A402E881E9EC}"/>
              </a:ext>
            </a:extLst>
          </p:cNvPr>
          <p:cNvSpPr txBox="1"/>
          <p:nvPr/>
        </p:nvSpPr>
        <p:spPr>
          <a:xfrm>
            <a:off x="7489943" y="2420921"/>
            <a:ext cx="3093928" cy="461665"/>
          </a:xfrm>
          <a:prstGeom prst="rect">
            <a:avLst/>
          </a:prstGeom>
          <a:noFill/>
        </p:spPr>
        <p:txBody>
          <a:bodyPr wrap="square" rtlCol="0">
            <a:spAutoFit/>
          </a:bodyPr>
          <a:lstStyle/>
          <a:p>
            <a:pPr algn="ctr"/>
            <a:r>
              <a:rPr lang="es-ES" sz="2400" dirty="0"/>
              <a:t>View </a:t>
            </a:r>
            <a:r>
              <a:rPr lang="es-ES" sz="2400" dirty="0" err="1"/>
              <a:t>Conference</a:t>
            </a:r>
            <a:endParaRPr lang="es-ES" sz="2400" dirty="0"/>
          </a:p>
        </p:txBody>
      </p:sp>
      <p:sp>
        <p:nvSpPr>
          <p:cNvPr id="8" name="CuadroTexto 7">
            <a:extLst>
              <a:ext uri="{FF2B5EF4-FFF2-40B4-BE49-F238E27FC236}">
                <a16:creationId xmlns:a16="http://schemas.microsoft.com/office/drawing/2014/main" id="{2F439BD7-C3D9-E20C-A626-033274964B04}"/>
              </a:ext>
            </a:extLst>
          </p:cNvPr>
          <p:cNvSpPr txBox="1"/>
          <p:nvPr/>
        </p:nvSpPr>
        <p:spPr>
          <a:xfrm flipH="1">
            <a:off x="169286" y="1163205"/>
            <a:ext cx="4011005" cy="584775"/>
          </a:xfrm>
          <a:prstGeom prst="rect">
            <a:avLst/>
          </a:prstGeom>
          <a:noFill/>
        </p:spPr>
        <p:txBody>
          <a:bodyPr wrap="square" rtlCol="0">
            <a:spAutoFit/>
          </a:bodyPr>
          <a:lstStyle/>
          <a:p>
            <a:pPr algn="ctr"/>
            <a:r>
              <a:rPr lang="es-ES" sz="3200" b="1" u="sng" dirty="0" err="1"/>
              <a:t>OpenVidu</a:t>
            </a:r>
            <a:r>
              <a:rPr lang="es-ES" sz="3200" b="1" u="sng" dirty="0"/>
              <a:t> </a:t>
            </a:r>
            <a:r>
              <a:rPr lang="es-ES" sz="3200" b="1" u="sng" dirty="0" err="1"/>
              <a:t>Call</a:t>
            </a:r>
            <a:endParaRPr lang="es-ES" sz="3200" b="1" u="sng" dirty="0"/>
          </a:p>
        </p:txBody>
      </p:sp>
      <p:pic>
        <p:nvPicPr>
          <p:cNvPr id="11" name="Imagen 10" descr="Interfaz de usuario gráfica, Aplicación, Teams&#10;&#10;Descripción generada automáticamente">
            <a:extLst>
              <a:ext uri="{FF2B5EF4-FFF2-40B4-BE49-F238E27FC236}">
                <a16:creationId xmlns:a16="http://schemas.microsoft.com/office/drawing/2014/main" id="{96215C8F-DB5E-9143-80AE-41D09A11CFD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9286" y="3011347"/>
            <a:ext cx="5704055" cy="3313587"/>
          </a:xfrm>
          <a:prstGeom prst="rect">
            <a:avLst/>
          </a:prstGeom>
        </p:spPr>
      </p:pic>
      <p:sp>
        <p:nvSpPr>
          <p:cNvPr id="12" name="CuadroTexto 11">
            <a:extLst>
              <a:ext uri="{FF2B5EF4-FFF2-40B4-BE49-F238E27FC236}">
                <a16:creationId xmlns:a16="http://schemas.microsoft.com/office/drawing/2014/main" id="{1D12BBC6-7DC1-B684-F80C-B47444C6305B}"/>
              </a:ext>
            </a:extLst>
          </p:cNvPr>
          <p:cNvSpPr txBox="1"/>
          <p:nvPr/>
        </p:nvSpPr>
        <p:spPr>
          <a:xfrm>
            <a:off x="1474349" y="2420922"/>
            <a:ext cx="3093928" cy="461665"/>
          </a:xfrm>
          <a:prstGeom prst="rect">
            <a:avLst/>
          </a:prstGeom>
          <a:noFill/>
        </p:spPr>
        <p:txBody>
          <a:bodyPr wrap="square" rtlCol="0">
            <a:spAutoFit/>
          </a:bodyPr>
          <a:lstStyle/>
          <a:p>
            <a:pPr algn="ctr"/>
            <a:r>
              <a:rPr lang="es-ES" sz="2400" dirty="0"/>
              <a:t>View </a:t>
            </a:r>
            <a:r>
              <a:rPr lang="es-ES" sz="2400" dirty="0" err="1"/>
              <a:t>Join</a:t>
            </a:r>
            <a:r>
              <a:rPr lang="es-ES" sz="2400" dirty="0"/>
              <a:t> </a:t>
            </a:r>
            <a:r>
              <a:rPr lang="es-ES" sz="2400" dirty="0" err="1"/>
              <a:t>Session</a:t>
            </a:r>
            <a:endParaRPr lang="es-ES" sz="2400" dirty="0"/>
          </a:p>
        </p:txBody>
      </p:sp>
      <p:pic>
        <p:nvPicPr>
          <p:cNvPr id="14" name="Imagen 13" descr="Captura de pantalla de computadora&#10;&#10;Descripción generada automáticamente">
            <a:extLst>
              <a:ext uri="{FF2B5EF4-FFF2-40B4-BE49-F238E27FC236}">
                <a16:creationId xmlns:a16="http://schemas.microsoft.com/office/drawing/2014/main" id="{0228961E-FE78-05B7-176C-8760ECC3A19D}"/>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43466" y="3011347"/>
            <a:ext cx="4786883" cy="3199306"/>
          </a:xfrm>
          <a:prstGeom prst="rect">
            <a:avLst/>
          </a:prstGeom>
        </p:spPr>
      </p:pic>
    </p:spTree>
    <p:extLst>
      <p:ext uri="{BB962C8B-B14F-4D97-AF65-F5344CB8AC3E}">
        <p14:creationId xmlns:p14="http://schemas.microsoft.com/office/powerpoint/2010/main" val="1428454286"/>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56DABD8-262F-1540-8AE1-3C73BBE9066D}"/>
              </a:ext>
            </a:extLst>
          </p:cNvPr>
          <p:cNvSpPr>
            <a:spLocks noGrp="1"/>
          </p:cNvSpPr>
          <p:nvPr>
            <p:ph type="sldNum" sz="quarter" idx="12"/>
          </p:nvPr>
        </p:nvSpPr>
        <p:spPr/>
        <p:txBody>
          <a:bodyPr/>
          <a:lstStyle/>
          <a:p>
            <a:fld id="{57AF16DE-A0D5-4438-950F-5B1E159C2C28}" type="slidenum">
              <a:rPr lang="en-US" smtClean="0"/>
              <a:pPr/>
              <a:t>9</a:t>
            </a:fld>
            <a:endParaRPr lang="en-US" dirty="0"/>
          </a:p>
        </p:txBody>
      </p:sp>
      <p:sp>
        <p:nvSpPr>
          <p:cNvPr id="6" name="Título 5">
            <a:extLst>
              <a:ext uri="{FF2B5EF4-FFF2-40B4-BE49-F238E27FC236}">
                <a16:creationId xmlns:a16="http://schemas.microsoft.com/office/drawing/2014/main" id="{9CC39C3F-7192-304D-8B1A-3EF5CD9BA2DC}"/>
              </a:ext>
            </a:extLst>
          </p:cNvPr>
          <p:cNvSpPr>
            <a:spLocks noGrp="1"/>
          </p:cNvSpPr>
          <p:nvPr>
            <p:ph type="title"/>
          </p:nvPr>
        </p:nvSpPr>
        <p:spPr/>
        <p:txBody>
          <a:bodyPr/>
          <a:lstStyle/>
          <a:p>
            <a:r>
              <a:rPr lang="es-ES" dirty="0"/>
              <a:t>Estado del arte</a:t>
            </a:r>
          </a:p>
        </p:txBody>
      </p:sp>
      <p:sp>
        <p:nvSpPr>
          <p:cNvPr id="10" name="CuadroTexto 9">
            <a:extLst>
              <a:ext uri="{FF2B5EF4-FFF2-40B4-BE49-F238E27FC236}">
                <a16:creationId xmlns:a16="http://schemas.microsoft.com/office/drawing/2014/main" id="{CF59086C-206E-48FE-9DC6-A402E881E9EC}"/>
              </a:ext>
            </a:extLst>
          </p:cNvPr>
          <p:cNvSpPr txBox="1"/>
          <p:nvPr/>
        </p:nvSpPr>
        <p:spPr>
          <a:xfrm>
            <a:off x="7092903" y="1394854"/>
            <a:ext cx="3093928" cy="461665"/>
          </a:xfrm>
          <a:prstGeom prst="rect">
            <a:avLst/>
          </a:prstGeom>
          <a:noFill/>
        </p:spPr>
        <p:txBody>
          <a:bodyPr wrap="square" rtlCol="0">
            <a:spAutoFit/>
          </a:bodyPr>
          <a:lstStyle/>
          <a:p>
            <a:pPr algn="ctr"/>
            <a:r>
              <a:rPr lang="es-ES" sz="2400" dirty="0"/>
              <a:t>View </a:t>
            </a:r>
            <a:r>
              <a:rPr lang="es-ES" sz="2400" dirty="0" err="1"/>
              <a:t>Join</a:t>
            </a:r>
            <a:r>
              <a:rPr lang="es-ES" sz="2400" dirty="0"/>
              <a:t> </a:t>
            </a:r>
            <a:r>
              <a:rPr lang="es-ES" sz="2400" dirty="0" err="1"/>
              <a:t>Session</a:t>
            </a:r>
            <a:endParaRPr lang="es-ES" sz="2400" dirty="0"/>
          </a:p>
        </p:txBody>
      </p:sp>
      <p:graphicFrame>
        <p:nvGraphicFramePr>
          <p:cNvPr id="8" name="Diagrama 7">
            <a:extLst>
              <a:ext uri="{FF2B5EF4-FFF2-40B4-BE49-F238E27FC236}">
                <a16:creationId xmlns:a16="http://schemas.microsoft.com/office/drawing/2014/main" id="{E35D33AF-9971-4DBE-B3D6-549578A1E3BC}"/>
              </a:ext>
            </a:extLst>
          </p:cNvPr>
          <p:cNvGraphicFramePr/>
          <p:nvPr>
            <p:extLst>
              <p:ext uri="{D42A27DB-BD31-4B8C-83A1-F6EECF244321}">
                <p14:modId xmlns:p14="http://schemas.microsoft.com/office/powerpoint/2010/main" val="670905632"/>
              </p:ext>
            </p:extLst>
          </p:nvPr>
        </p:nvGraphicFramePr>
        <p:xfrm>
          <a:off x="-1092829" y="1625687"/>
          <a:ext cx="7753950" cy="4658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n 4" descr="Interfaz de usuario gráfica, Aplicación, Teams&#10;&#10;Descripción generada automáticamente">
            <a:extLst>
              <a:ext uri="{FF2B5EF4-FFF2-40B4-BE49-F238E27FC236}">
                <a16:creationId xmlns:a16="http://schemas.microsoft.com/office/drawing/2014/main" id="{DB19C23B-E9D6-6D36-A14D-2CF3604E774D}"/>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5315128" y="2219961"/>
            <a:ext cx="6256424" cy="3012352"/>
          </a:xfrm>
          <a:prstGeom prst="rect">
            <a:avLst/>
          </a:prstGeom>
        </p:spPr>
      </p:pic>
    </p:spTree>
    <p:extLst>
      <p:ext uri="{BB962C8B-B14F-4D97-AF65-F5344CB8AC3E}">
        <p14:creationId xmlns:p14="http://schemas.microsoft.com/office/powerpoint/2010/main" val="2309655882"/>
      </p:ext>
    </p:extLst>
  </p:cSld>
  <p:clrMapOvr>
    <a:masterClrMapping/>
  </p:clrMapOvr>
  <mc:AlternateContent xmlns:mc="http://schemas.openxmlformats.org/markup-compatibility/2006" xmlns:p14="http://schemas.microsoft.com/office/powerpoint/2010/main">
    <mc:Choice Requires="p14">
      <p:transition spd="slow" p14:dur="20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E089FC78-002F-4305-BF5D-8CCE6B79A22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4BB19C12-77FF-439F-80C1-DDBFAA6ABC7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881CFC50-8B2A-4520-B96F-A47391813D5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theme/theme1.xml><?xml version="1.0" encoding="utf-8"?>
<a:theme xmlns:a="http://schemas.openxmlformats.org/drawingml/2006/main" name="Plantilla-PowerPoint-URJConline">
  <a:themeElements>
    <a:clrScheme name="URJC online">
      <a:dk1>
        <a:sysClr val="windowText" lastClr="000000"/>
      </a:dk1>
      <a:lt1>
        <a:sysClr val="window" lastClr="FFFFFF"/>
      </a:lt1>
      <a:dk2>
        <a:srgbClr val="303030"/>
      </a:dk2>
      <a:lt2>
        <a:srgbClr val="DEDEE0"/>
      </a:lt2>
      <a:accent1>
        <a:srgbClr val="CB0017"/>
      </a:accent1>
      <a:accent2>
        <a:srgbClr val="49CFA3"/>
      </a:accent2>
      <a:accent3>
        <a:srgbClr val="3470B6"/>
      </a:accent3>
      <a:accent4>
        <a:srgbClr val="D8E639"/>
      </a:accent4>
      <a:accent5>
        <a:srgbClr val="424E5B"/>
      </a:accent5>
      <a:accent6>
        <a:srgbClr val="730E00"/>
      </a:accent6>
      <a:hlink>
        <a:srgbClr val="CB0017"/>
      </a:hlink>
      <a:folHlink>
        <a:srgbClr val="3470B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ción8" id="{2E25C73D-4698-D743-9C22-7FFE8374D80A}" vid="{4625C930-8A86-E44D-86D9-B01D4C10B70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Plantilla-PowerPoint-16_9-2018</Template>
  <TotalTime>4402</TotalTime>
  <Words>2134</Words>
  <Application>Microsoft Office PowerPoint</Application>
  <PresentationFormat>Panorámica</PresentationFormat>
  <Paragraphs>259</Paragraphs>
  <Slides>36</Slides>
  <Notes>36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36</vt:i4>
      </vt:variant>
    </vt:vector>
  </HeadingPairs>
  <TitlesOfParts>
    <vt:vector size="43" baseType="lpstr">
      <vt:lpstr>Arial</vt:lpstr>
      <vt:lpstr>Calibri</vt:lpstr>
      <vt:lpstr>Gill Sans</vt:lpstr>
      <vt:lpstr>Gill Sans MT</vt:lpstr>
      <vt:lpstr>Helvetica</vt:lpstr>
      <vt:lpstr>Wingdings 2</vt:lpstr>
      <vt:lpstr>Plantilla-PowerPoint-URJConline</vt:lpstr>
      <vt:lpstr>CHAT MEJORADO EN APLICACIÓN DE VIDEOCONFERENCIA</vt:lpstr>
      <vt:lpstr>Introducción</vt:lpstr>
      <vt:lpstr>Introducción</vt:lpstr>
      <vt:lpstr>Estado del arte</vt:lpstr>
      <vt:lpstr>Estado del arte</vt:lpstr>
      <vt:lpstr>Estado del arte</vt:lpstr>
      <vt:lpstr>Estado del arte</vt:lpstr>
      <vt:lpstr>Estado del arte</vt:lpstr>
      <vt:lpstr>Estado del arte</vt:lpstr>
      <vt:lpstr>Estado del arte</vt:lpstr>
      <vt:lpstr>Objetivos</vt:lpstr>
      <vt:lpstr>Índice general</vt:lpstr>
      <vt:lpstr>Índice general</vt:lpstr>
      <vt:lpstr>Índice general</vt:lpstr>
      <vt:lpstr>Índice general</vt:lpstr>
      <vt:lpstr>Índice general</vt:lpstr>
      <vt:lpstr>Índice general</vt:lpstr>
      <vt:lpstr>Índice general</vt:lpstr>
      <vt:lpstr>Fases</vt:lpstr>
      <vt:lpstr>Fases</vt:lpstr>
      <vt:lpstr>Tecnologías</vt:lpstr>
      <vt:lpstr>Tecnologías</vt:lpstr>
      <vt:lpstr>Arquitectura</vt:lpstr>
      <vt:lpstr>Arquitectura</vt:lpstr>
      <vt:lpstr>Implementación</vt:lpstr>
      <vt:lpstr>Implementación</vt:lpstr>
      <vt:lpstr>Implementación</vt:lpstr>
      <vt:lpstr>Implementación</vt:lpstr>
      <vt:lpstr>Implementación</vt:lpstr>
      <vt:lpstr>Implementación</vt:lpstr>
      <vt:lpstr>Conclusión</vt:lpstr>
      <vt:lpstr>Conclusión</vt:lpstr>
      <vt:lpstr>Trabajos futuros</vt:lpstr>
      <vt:lpstr>Trabajos futuros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pascual ferrer</dc:creator>
  <cp:lastModifiedBy>Jorge Esteban Pérez</cp:lastModifiedBy>
  <cp:revision>123</cp:revision>
  <dcterms:created xsi:type="dcterms:W3CDTF">2021-06-29T17:54:48Z</dcterms:created>
  <dcterms:modified xsi:type="dcterms:W3CDTF">2023-07-11T21:16:48Z</dcterms:modified>
</cp:coreProperties>
</file>