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3560" cy="1337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5200" cy="79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8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5080" cy="649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8520" cy="338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7040" cy="1056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5360" cy="435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5160" cy="452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6480" cy="1105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040"/>
            <a:ext cx="416520" cy="328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200" y="-12240"/>
            <a:ext cx="589320" cy="406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8520" cy="309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8480" cy="308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6280" cy="21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2440" cy="210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920" cy="660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720" cy="157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960" cy="165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2440" cy="251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2440" cy="221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61760" y="1991880"/>
            <a:ext cx="582012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fr-FR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2;p2"/>
          <p:cNvSpPr txBox="1"/>
          <p:nvPr/>
        </p:nvSpPr>
        <p:spPr>
          <a:xfrm>
            <a:off x="240840" y="-249840"/>
            <a:ext cx="1324800" cy="1838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3;p2"/>
          <p:cNvSpPr txBox="1"/>
          <p:nvPr/>
        </p:nvSpPr>
        <p:spPr>
          <a:xfrm>
            <a:off x="1462680" y="359640"/>
            <a:ext cx="683640" cy="835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4" name="Google Shape;44;p2"/>
          <p:cNvSpPr txBox="1"/>
          <p:nvPr/>
        </p:nvSpPr>
        <p:spPr>
          <a:xfrm>
            <a:off x="-145800" y="1499400"/>
            <a:ext cx="545400" cy="81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5;p2"/>
          <p:cNvSpPr txBox="1"/>
          <p:nvPr/>
        </p:nvSpPr>
        <p:spPr>
          <a:xfrm>
            <a:off x="468720" y="3330720"/>
            <a:ext cx="595800" cy="711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6" name="Google Shape;46;p2"/>
          <p:cNvSpPr txBox="1"/>
          <p:nvPr/>
        </p:nvSpPr>
        <p:spPr>
          <a:xfrm>
            <a:off x="2715840" y="4728600"/>
            <a:ext cx="422640" cy="542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7;p2"/>
          <p:cNvSpPr txBox="1"/>
          <p:nvPr/>
        </p:nvSpPr>
        <p:spPr>
          <a:xfrm>
            <a:off x="857160" y="4218120"/>
            <a:ext cx="947880" cy="1017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" name="Google Shape;48;p2"/>
          <p:cNvSpPr txBox="1"/>
          <p:nvPr/>
        </p:nvSpPr>
        <p:spPr>
          <a:xfrm>
            <a:off x="6477120" y="659160"/>
            <a:ext cx="375480" cy="417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" name="Google Shape;49;p2"/>
          <p:cNvSpPr txBox="1"/>
          <p:nvPr/>
        </p:nvSpPr>
        <p:spPr>
          <a:xfrm>
            <a:off x="2001240" y="4048200"/>
            <a:ext cx="339840" cy="496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0" name="Google Shape;50;p2"/>
          <p:cNvSpPr txBox="1"/>
          <p:nvPr/>
        </p:nvSpPr>
        <p:spPr>
          <a:xfrm>
            <a:off x="-202680" y="3641400"/>
            <a:ext cx="863640" cy="1198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1" name="Google Shape;51;p2"/>
          <p:cNvSpPr/>
          <p:nvPr/>
        </p:nvSpPr>
        <p:spPr>
          <a:xfrm rot="16200000">
            <a:off x="1953720" y="-64080"/>
            <a:ext cx="756000" cy="595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2;p2"/>
          <p:cNvSpPr/>
          <p:nvPr/>
        </p:nvSpPr>
        <p:spPr>
          <a:xfrm rot="5400000">
            <a:off x="2309400" y="4286520"/>
            <a:ext cx="746280" cy="51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53;p2"/>
          <p:cNvSpPr txBox="1"/>
          <p:nvPr/>
        </p:nvSpPr>
        <p:spPr>
          <a:xfrm>
            <a:off x="909360" y="3809160"/>
            <a:ext cx="234360" cy="33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4;p2"/>
          <p:cNvSpPr txBox="1"/>
          <p:nvPr/>
        </p:nvSpPr>
        <p:spPr>
          <a:xfrm>
            <a:off x="180360" y="977400"/>
            <a:ext cx="178560" cy="329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5;p2"/>
          <p:cNvSpPr txBox="1"/>
          <p:nvPr/>
        </p:nvSpPr>
        <p:spPr>
          <a:xfrm>
            <a:off x="2001240" y="4738680"/>
            <a:ext cx="172080" cy="244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6" name="Google Shape;56;p2"/>
          <p:cNvSpPr txBox="1"/>
          <p:nvPr/>
        </p:nvSpPr>
        <p:spPr>
          <a:xfrm>
            <a:off x="3322800" y="4742280"/>
            <a:ext cx="163080" cy="23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7;p2"/>
          <p:cNvSpPr txBox="1"/>
          <p:nvPr/>
        </p:nvSpPr>
        <p:spPr>
          <a:xfrm>
            <a:off x="2629800" y="359640"/>
            <a:ext cx="461520" cy="639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8" name="Google Shape;58;p2"/>
          <p:cNvSpPr txBox="1"/>
          <p:nvPr/>
        </p:nvSpPr>
        <p:spPr>
          <a:xfrm>
            <a:off x="65160" y="101160"/>
            <a:ext cx="123480" cy="174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59;p2"/>
          <p:cNvSpPr txBox="1"/>
          <p:nvPr/>
        </p:nvSpPr>
        <p:spPr>
          <a:xfrm>
            <a:off x="575640" y="4770000"/>
            <a:ext cx="128520" cy="18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0;p2"/>
          <p:cNvSpPr txBox="1"/>
          <p:nvPr/>
        </p:nvSpPr>
        <p:spPr>
          <a:xfrm>
            <a:off x="735840" y="1757880"/>
            <a:ext cx="212400" cy="272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Google Shape;61;p2"/>
          <p:cNvSpPr txBox="1"/>
          <p:nvPr/>
        </p:nvSpPr>
        <p:spPr>
          <a:xfrm>
            <a:off x="1617480" y="68400"/>
            <a:ext cx="186840" cy="240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632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2" name="Google Shape;207;p9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3" name="Google Shape;208;p9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4" name="Google Shape;209;p9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5" name="Google Shape;210;p9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6" name="Google Shape;211;p9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7" name="Google Shape;212;p9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8" name="Google Shape;213;p9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9" name="Google Shape;214;p9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50" name="Google Shape;215;p9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51" name="Google Shape;216;p9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Google Shape;217;p9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Google Shape;218;p9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4" name="Google Shape;219;p9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5" name="Google Shape;220;p9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6" name="Google Shape;221;p9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57" name="Google Shape;222;p9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58" name="Google Shape;223;p9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9" name="Google Shape;224;p9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60" name="Google Shape;225;p9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61" name="Google Shape;226;p9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62" name="PlaceHolder 1"/>
          <p:cNvSpPr>
            <a:spLocks noGrp="1"/>
          </p:cNvSpPr>
          <p:nvPr>
            <p:ph type="body"/>
          </p:nvPr>
        </p:nvSpPr>
        <p:spPr>
          <a:xfrm>
            <a:off x="733320" y="4406400"/>
            <a:ext cx="5914800" cy="519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2F419E0-4D6B-4BF3-BB02-225AF8A602F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266724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64000" y="1478520"/>
            <a:ext cx="266724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71E0E72-1A64-4855-842A-EF5CE41B3E01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61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Google Shape;230;p10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1;p10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3" name="Google Shape;232;p10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3;p10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5" name="Google Shape;234;p10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5;p10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7" name="Google Shape;236;p10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8" name="Google Shape;237;p10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9" name="Google Shape;238;p10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0" name="Google Shape;239;p10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0;p10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241;p10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2;p10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3;p10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5" name="Google Shape;244;p10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5;p10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7" name="Google Shape;246;p10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7;p10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8;p10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Google Shape;249;p10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E0CAF4A-7C82-48B3-A279-806DC9A27F4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231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65;p3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3" name="Google Shape;66;p3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67;p3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5" name="Google Shape;68;p3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69;p3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0;p3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8" name="Google Shape;71;p3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9" name="Google Shape;72;p3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50" name="Google Shape;73;p3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1" name="Google Shape;74;p3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75;p3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76;p3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4" name="Google Shape;77;p3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5" name="Google Shape;78;p3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79;p3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7" name="Google Shape;80;p3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8" name="Google Shape;81;p3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Google Shape;82;p3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60" name="Google Shape;83;p3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61" name="Google Shape;84;p3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30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24320" y="2161800"/>
            <a:ext cx="5343120" cy="819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87;p4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2" name="Google Shape;88;p4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89;p4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4" name="Google Shape;90;p4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1;p4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2;p4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7" name="Google Shape;93;p4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8" name="Google Shape;94;p4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9" name="Google Shape;95;p4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0" name="Google Shape;96;p4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Google Shape;97;p4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Google Shape;98;p4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3" name="Google Shape;99;p4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4" name="Google Shape;100;p4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1;p4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6" name="Google Shape;102;p4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7" name="Google Shape;103;p4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Google Shape;104;p4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9" name="Google Shape;105;p4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30" name="Google Shape;106;p4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D588746-62D9-4C93-973A-7A1A3FF03D94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37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Google Shape;109;p5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1" name="Google Shape;110;p5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1;p5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3" name="Google Shape;112;p5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3;p5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4;p5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6" name="Google Shape;115;p5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7" name="Google Shape;116;p5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8" name="Google Shape;117;p5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9" name="Google Shape;118;p5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Google Shape;119;p5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Google Shape;120;p5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2" name="Google Shape;121;p5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3" name="Google Shape;122;p5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3;p5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5" name="Google Shape;124;p5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6" name="Google Shape;125;p5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Google Shape;126;p5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8" name="Google Shape;127;p5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9" name="Google Shape;128;p5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17840" y="780840"/>
            <a:ext cx="516852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17840" y="1513440"/>
            <a:ext cx="5168520" cy="3030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46B1140-45B6-4E84-B796-5328514BC94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4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0" name="PlaceHolder 1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5166DEA-F983-40A6-99BD-E601AF2CCCD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90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Google Shape;158;p7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59;p7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2" name="Google Shape;160;p7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3" name="Google Shape;161;p7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2;p7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5" name="Google Shape;163;p7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6" name="Google Shape;164;p7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7" name="Google Shape;165;p7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8" name="Google Shape;166;p7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9" name="Google Shape;167;p7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168;p7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169;p7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0;p7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1;p7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2;p7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5" name="Google Shape;173;p7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6" name="Google Shape;174;p7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7" name="Google Shape;175;p7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8" name="Google Shape;176;p7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9" name="Google Shape;177;p7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259776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 type="body"/>
          </p:nvPr>
        </p:nvSpPr>
        <p:spPr>
          <a:xfrm>
            <a:off x="446004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5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7E755AB-60E9-4353-B2D7-AF4D71DD159F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6;p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562" name="Google Shape;7;p1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8;p1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9;p1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0;p1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1;p1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12;p1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3;p1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4;p1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5;p1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6;p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2" name="Google Shape;184;p8"/>
          <p:cNvSpPr txBox="1"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3" name="Google Shape;185;p8"/>
          <p:cNvSpPr txBox="1"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4" name="Google Shape;186;p8"/>
          <p:cNvSpPr txBox="1"/>
          <p:nvPr/>
        </p:nvSpPr>
        <p:spPr>
          <a:xfrm>
            <a:off x="6567120" y="2997720"/>
            <a:ext cx="84384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5" name="Google Shape;187;p8"/>
          <p:cNvSpPr txBox="1"/>
          <p:nvPr/>
        </p:nvSpPr>
        <p:spPr>
          <a:xfrm>
            <a:off x="7702560" y="944640"/>
            <a:ext cx="691560" cy="88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6" name="Google Shape;188;p8"/>
          <p:cNvSpPr txBox="1"/>
          <p:nvPr/>
        </p:nvSpPr>
        <p:spPr>
          <a:xfrm>
            <a:off x="8482680" y="3571560"/>
            <a:ext cx="432000" cy="66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7" name="Google Shape;189;p8"/>
          <p:cNvSpPr txBox="1"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8" name="Google Shape;190;p8"/>
          <p:cNvSpPr txBox="1"/>
          <p:nvPr/>
        </p:nvSpPr>
        <p:spPr>
          <a:xfrm>
            <a:off x="7524720" y="-48600"/>
            <a:ext cx="432000" cy="5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1;p8"/>
          <p:cNvSpPr txBox="1"/>
          <p:nvPr/>
        </p:nvSpPr>
        <p:spPr>
          <a:xfrm>
            <a:off x="7153560" y="1200240"/>
            <a:ext cx="335520" cy="62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80" name="Google Shape;192;p8"/>
          <p:cNvSpPr txBox="1"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1" name="Google Shape;193;p8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Google Shape;194;p8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Google Shape;195;p8"/>
          <p:cNvSpPr txBox="1"/>
          <p:nvPr/>
        </p:nvSpPr>
        <p:spPr>
          <a:xfrm>
            <a:off x="7301520" y="2427840"/>
            <a:ext cx="295920" cy="41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Google Shape;196;p8"/>
          <p:cNvSpPr txBox="1"/>
          <p:nvPr/>
        </p:nvSpPr>
        <p:spPr>
          <a:xfrm>
            <a:off x="8668080" y="988920"/>
            <a:ext cx="354240" cy="422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5" name="Google Shape;197;p8"/>
          <p:cNvSpPr txBox="1"/>
          <p:nvPr/>
        </p:nvSpPr>
        <p:spPr>
          <a:xfrm>
            <a:off x="8763840" y="3128040"/>
            <a:ext cx="27936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6" name="Google Shape;198;p8"/>
          <p:cNvSpPr txBox="1"/>
          <p:nvPr/>
        </p:nvSpPr>
        <p:spPr>
          <a:xfrm>
            <a:off x="7233480" y="1950840"/>
            <a:ext cx="236520" cy="28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7" name="Google Shape;199;p8"/>
          <p:cNvSpPr txBox="1"/>
          <p:nvPr/>
        </p:nvSpPr>
        <p:spPr>
          <a:xfrm>
            <a:off x="6811920" y="-87480"/>
            <a:ext cx="651960" cy="905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8" name="Google Shape;200;p8"/>
          <p:cNvSpPr txBox="1"/>
          <p:nvPr/>
        </p:nvSpPr>
        <p:spPr>
          <a:xfrm>
            <a:off x="7662600" y="662400"/>
            <a:ext cx="87480" cy="216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9" name="Google Shape;201;p8"/>
          <p:cNvSpPr txBox="1"/>
          <p:nvPr/>
        </p:nvSpPr>
        <p:spPr>
          <a:xfrm>
            <a:off x="6992640" y="3859200"/>
            <a:ext cx="164160" cy="225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90" name="Google Shape;202;p8"/>
          <p:cNvSpPr txBox="1"/>
          <p:nvPr/>
        </p:nvSpPr>
        <p:spPr>
          <a:xfrm>
            <a:off x="6897240" y="729360"/>
            <a:ext cx="236520" cy="344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91" name="Google Shape;203;p8"/>
          <p:cNvSpPr txBox="1"/>
          <p:nvPr/>
        </p:nvSpPr>
        <p:spPr>
          <a:xfrm>
            <a:off x="8925840" y="4066200"/>
            <a:ext cx="236520" cy="303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15ED25C-A0AD-48DF-B2D7-48E36A34C00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montserrat" TargetMode="External"/><Relationship Id="rId2" Type="http://schemas.openxmlformats.org/officeDocument/2006/relationships/hyperlink" Target="https://www.fontsquirrel.com/fonts/pt-serif" TargetMode="External"/><Relationship Id="rId3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0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257;p12"/>
          <p:cNvSpPr txBox="1"/>
          <p:nvPr/>
        </p:nvSpPr>
        <p:spPr>
          <a:xfrm>
            <a:off x="1661760" y="1991880"/>
            <a:ext cx="5820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Montserrat"/>
                <a:ea typeface="Montserrat"/>
              </a:rPr>
              <a:t>THIS IS YOUR PRESENTATION TITLE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326;p21"/>
          <p:cNvSpPr txBox="1"/>
          <p:nvPr/>
        </p:nvSpPr>
        <p:spPr>
          <a:xfrm>
            <a:off x="717840" y="780840"/>
            <a:ext cx="426348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 picture is worth a thousand words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Google Shape;327;p21"/>
          <p:cNvSpPr txBox="1"/>
          <p:nvPr/>
        </p:nvSpPr>
        <p:spPr>
          <a:xfrm>
            <a:off x="717840" y="1513440"/>
            <a:ext cx="426348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 complex idea can be conveyed with just a single still image, namely making it possible to absorb large amounts of data quickly.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6" name="Google Shape;328;p21" descr="office.jpg"/>
          <p:cNvPicPr/>
          <p:nvPr/>
        </p:nvPicPr>
        <p:blipFill>
          <a:blip r:embed="rId1"/>
          <a:srcRect l="10734" t="0" r="24815" b="0"/>
          <a:stretch/>
        </p:blipFill>
        <p:spPr>
          <a:xfrm>
            <a:off x="5829480" y="0"/>
            <a:ext cx="3314160" cy="5142960"/>
          </a:xfrm>
          <a:prstGeom prst="rect">
            <a:avLst/>
          </a:prstGeom>
          <a:ln w="0">
            <a:noFill/>
          </a:ln>
        </p:spPr>
      </p:pic>
      <p:sp>
        <p:nvSpPr>
          <p:cNvPr id="737" name="Google Shape;329;p2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D745E02-4961-4197-973D-679888226D5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334;p22"/>
          <p:cNvSpPr txBox="1"/>
          <p:nvPr/>
        </p:nvSpPr>
        <p:spPr>
          <a:xfrm>
            <a:off x="714240" y="1253880"/>
            <a:ext cx="7714800" cy="137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want big impact?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USE BIG IMAGE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Google Shape;335;p2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1ED5168-9E72-4049-9E9E-19BD6527347B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340;p23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Use charts to explain your ideas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Google Shape;341;p23"/>
          <p:cNvSpPr/>
          <p:nvPr/>
        </p:nvSpPr>
        <p:spPr>
          <a:xfrm>
            <a:off x="2415240" y="1775160"/>
            <a:ext cx="1861560" cy="186156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Gray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2" name="Google Shape;342;p23"/>
          <p:cNvSpPr/>
          <p:nvPr/>
        </p:nvSpPr>
        <p:spPr>
          <a:xfrm>
            <a:off x="824760" y="1775160"/>
            <a:ext cx="1861560" cy="186156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3" name="Google Shape;343;p23"/>
          <p:cNvSpPr/>
          <p:nvPr/>
        </p:nvSpPr>
        <p:spPr>
          <a:xfrm>
            <a:off x="4005720" y="1775160"/>
            <a:ext cx="1861560" cy="186156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4" name="Google Shape;344;p2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50D4F51-CFF7-470C-B490-F6F2BB61789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349;p24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And tables to compare data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46" name="Google Shape;350;p24"/>
          <p:cNvGraphicFramePr/>
          <p:nvPr/>
        </p:nvGraphicFramePr>
        <p:xfrm>
          <a:off x="833400" y="1564560"/>
          <a:ext cx="4990680" cy="263700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7" name="Google Shape;351;p24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94D6626-4511-431C-A0D1-B7EFD4CF945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920" cy="4201560"/>
          </a:xfrm>
          <a:prstGeom prst="rect">
            <a:avLst/>
          </a:prstGeom>
          <a:ln w="0">
            <a:noFill/>
          </a:ln>
        </p:spPr>
      </p:pic>
      <p:sp>
        <p:nvSpPr>
          <p:cNvPr id="749" name="Google Shape;357;p25"/>
          <p:cNvSpPr txBox="1"/>
          <p:nvPr/>
        </p:nvSpPr>
        <p:spPr>
          <a:xfrm>
            <a:off x="735840" y="17136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Maps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Google Shape;358;p25"/>
          <p:cNvSpPr/>
          <p:nvPr/>
        </p:nvSpPr>
        <p:spPr>
          <a:xfrm>
            <a:off x="2209680" y="1321920"/>
            <a:ext cx="557280" cy="69732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51" name="Google Shape;359;p25"/>
          <p:cNvSpPr/>
          <p:nvPr/>
        </p:nvSpPr>
        <p:spPr>
          <a:xfrm rot="5400000">
            <a:off x="1433520" y="214776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Google Shape;360;p25"/>
          <p:cNvSpPr/>
          <p:nvPr/>
        </p:nvSpPr>
        <p:spPr>
          <a:xfrm rot="5400000">
            <a:off x="3043440" y="363384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Google Shape;361;p25"/>
          <p:cNvSpPr/>
          <p:nvPr/>
        </p:nvSpPr>
        <p:spPr>
          <a:xfrm rot="5400000">
            <a:off x="4710240" y="394812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Google Shape;362;p25"/>
          <p:cNvSpPr/>
          <p:nvPr/>
        </p:nvSpPr>
        <p:spPr>
          <a:xfrm rot="5400000">
            <a:off x="4091040" y="189072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Google Shape;363;p25"/>
          <p:cNvSpPr/>
          <p:nvPr/>
        </p:nvSpPr>
        <p:spPr>
          <a:xfrm rot="5400000">
            <a:off x="6877080" y="239544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Google Shape;364;p25"/>
          <p:cNvSpPr/>
          <p:nvPr/>
        </p:nvSpPr>
        <p:spPr>
          <a:xfrm rot="5400000">
            <a:off x="7605720" y="412920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Google Shape;365;p2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401D2BD-A9D6-49EB-A0EC-5463703443E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370;p26"/>
          <p:cNvSpPr txBox="1"/>
          <p:nvPr/>
        </p:nvSpPr>
        <p:spPr>
          <a:xfrm>
            <a:off x="685800" y="0"/>
            <a:ext cx="77720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004046"/>
                </a:solidFill>
                <a:latin typeface="Montserrat"/>
                <a:ea typeface="Montserrat"/>
              </a:rPr>
              <a:t>89,526,124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Google Shape;371;p26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39DF3F3-0BE6-4188-A474-2499AA306489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376;p27"/>
          <p:cNvSpPr txBox="1"/>
          <p:nvPr/>
        </p:nvSpPr>
        <p:spPr>
          <a:xfrm>
            <a:off x="685800" y="648000"/>
            <a:ext cx="777204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89,526,124$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Google Shape;377;p27"/>
          <p:cNvSpPr txBox="1"/>
          <p:nvPr/>
        </p:nvSpPr>
        <p:spPr>
          <a:xfrm>
            <a:off x="685800" y="1182600"/>
            <a:ext cx="777204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That’s a lot of money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2" name="Google Shape;378;p27"/>
          <p:cNvSpPr txBox="1"/>
          <p:nvPr/>
        </p:nvSpPr>
        <p:spPr>
          <a:xfrm>
            <a:off x="685800" y="3581640"/>
            <a:ext cx="777204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100%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Google Shape;379;p27"/>
          <p:cNvSpPr txBox="1"/>
          <p:nvPr/>
        </p:nvSpPr>
        <p:spPr>
          <a:xfrm>
            <a:off x="685800" y="4116240"/>
            <a:ext cx="777204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Total success!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4" name="Google Shape;380;p27"/>
          <p:cNvSpPr txBox="1"/>
          <p:nvPr/>
        </p:nvSpPr>
        <p:spPr>
          <a:xfrm>
            <a:off x="685800" y="2143440"/>
            <a:ext cx="7772040" cy="89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185,244 users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Google Shape;381;p27"/>
          <p:cNvSpPr txBox="1"/>
          <p:nvPr/>
        </p:nvSpPr>
        <p:spPr>
          <a:xfrm>
            <a:off x="685800" y="2678040"/>
            <a:ext cx="777204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And a lot of users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6" name="Google Shape;382;p27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DD365EF-C94B-44CA-B725-ABB19B9948FA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387;p28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Our process is easy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Google Shape;388;p28"/>
          <p:cNvSpPr/>
          <p:nvPr/>
        </p:nvSpPr>
        <p:spPr>
          <a:xfrm>
            <a:off x="0" y="1909080"/>
            <a:ext cx="3160080" cy="1681560"/>
          </a:xfrm>
          <a:prstGeom prst="homePlate">
            <a:avLst>
              <a:gd name="adj" fmla="val 30129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first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69" name="Google Shape;389;p28"/>
          <p:cNvSpPr/>
          <p:nvPr/>
        </p:nvSpPr>
        <p:spPr>
          <a:xfrm>
            <a:off x="2740680" y="1909080"/>
            <a:ext cx="3220560" cy="168156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second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70" name="Google Shape;390;p28"/>
          <p:cNvSpPr/>
          <p:nvPr/>
        </p:nvSpPr>
        <p:spPr>
          <a:xfrm>
            <a:off x="5542200" y="1909080"/>
            <a:ext cx="3220560" cy="168156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last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71" name="Google Shape;391;p28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290964C-D060-473F-A819-D3902A7926B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396;p29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Let’s review some concepts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Google Shape;397;p29"/>
          <p:cNvSpPr txBox="1"/>
          <p:nvPr/>
        </p:nvSpPr>
        <p:spPr>
          <a:xfrm>
            <a:off x="735840" y="146700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Google Shape;398;p29"/>
          <p:cNvSpPr txBox="1"/>
          <p:nvPr/>
        </p:nvSpPr>
        <p:spPr>
          <a:xfrm>
            <a:off x="2681280" y="146700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Google Shape;399;p29"/>
          <p:cNvSpPr txBox="1"/>
          <p:nvPr/>
        </p:nvSpPr>
        <p:spPr>
          <a:xfrm>
            <a:off x="4626360" y="146700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Google Shape;400;p29"/>
          <p:cNvSpPr txBox="1"/>
          <p:nvPr/>
        </p:nvSpPr>
        <p:spPr>
          <a:xfrm>
            <a:off x="735840" y="312408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Google Shape;401;p29"/>
          <p:cNvSpPr txBox="1"/>
          <p:nvPr/>
        </p:nvSpPr>
        <p:spPr>
          <a:xfrm>
            <a:off x="2681280" y="312408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Google Shape;402;p29"/>
          <p:cNvSpPr txBox="1"/>
          <p:nvPr/>
        </p:nvSpPr>
        <p:spPr>
          <a:xfrm>
            <a:off x="4626360" y="3124080"/>
            <a:ext cx="185040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Google Shape;403;p29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9B2D2EF-778C-4170-9778-B4B9A500EFD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408;p30"/>
          <p:cNvSpPr txBox="1"/>
          <p:nvPr/>
        </p:nvSpPr>
        <p:spPr>
          <a:xfrm>
            <a:off x="733320" y="4253760"/>
            <a:ext cx="5914800" cy="519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You can insert graphs from Excel or Google Sheets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Google Shape;409;p30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380A90F-42D7-4B2A-AEC1-8031D2C67A2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782" name="Google Shape;410;p30"/>
          <p:cNvSpPr/>
          <p:nvPr/>
        </p:nvSpPr>
        <p:spPr>
          <a:xfrm>
            <a:off x="800280" y="1074600"/>
            <a:ext cx="60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Google Shape;411;p30"/>
          <p:cNvSpPr/>
          <p:nvPr/>
        </p:nvSpPr>
        <p:spPr>
          <a:xfrm>
            <a:off x="800280" y="1784160"/>
            <a:ext cx="60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Google Shape;412;p30"/>
          <p:cNvSpPr/>
          <p:nvPr/>
        </p:nvSpPr>
        <p:spPr>
          <a:xfrm>
            <a:off x="800280" y="2493720"/>
            <a:ext cx="60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Google Shape;413;p30"/>
          <p:cNvSpPr/>
          <p:nvPr/>
        </p:nvSpPr>
        <p:spPr>
          <a:xfrm>
            <a:off x="800280" y="3203280"/>
            <a:ext cx="60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Google Shape;414;p30"/>
          <p:cNvSpPr/>
          <p:nvPr/>
        </p:nvSpPr>
        <p:spPr>
          <a:xfrm>
            <a:off x="800280" y="3934440"/>
            <a:ext cx="60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Google Shape;415;p30"/>
          <p:cNvSpPr/>
          <p:nvPr/>
        </p:nvSpPr>
        <p:spPr>
          <a:xfrm>
            <a:off x="800280" y="915840"/>
            <a:ext cx="364320" cy="30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bfc9"/>
                </a:solidFill>
                <a:latin typeface="PT Serif"/>
                <a:ea typeface="PT Serif"/>
              </a:rPr>
              <a:t>4000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bfc9"/>
                </a:solidFill>
                <a:latin typeface="PT Serif"/>
                <a:ea typeface="PT Serif"/>
              </a:rPr>
              <a:t>3000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bfc9"/>
                </a:solidFill>
                <a:latin typeface="PT Serif"/>
                <a:ea typeface="PT Serif"/>
              </a:rPr>
              <a:t>2000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bfc9"/>
                </a:solidFill>
                <a:latin typeface="PT Serif"/>
                <a:ea typeface="PT Serif"/>
              </a:rPr>
              <a:t>1000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spcAft>
                <a:spcPts val="43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00bfc9"/>
                </a:solidFill>
                <a:latin typeface="PT Serif"/>
                <a:ea typeface="PT Serif"/>
              </a:rPr>
              <a:t>0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88" name="Google Shape;416;p30"/>
          <p:cNvSpPr/>
          <p:nvPr/>
        </p:nvSpPr>
        <p:spPr>
          <a:xfrm>
            <a:off x="1317240" y="2381040"/>
            <a:ext cx="194760" cy="1553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Google Shape;417;p30"/>
          <p:cNvSpPr/>
          <p:nvPr/>
        </p:nvSpPr>
        <p:spPr>
          <a:xfrm>
            <a:off x="1579320" y="1986840"/>
            <a:ext cx="194760" cy="1947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Google Shape;418;p30"/>
          <p:cNvSpPr/>
          <p:nvPr/>
        </p:nvSpPr>
        <p:spPr>
          <a:xfrm>
            <a:off x="1841400" y="2493720"/>
            <a:ext cx="194760" cy="1440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Google Shape;419;p30"/>
          <p:cNvSpPr/>
          <p:nvPr/>
        </p:nvSpPr>
        <p:spPr>
          <a:xfrm>
            <a:off x="2779200" y="2694600"/>
            <a:ext cx="194760" cy="12394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Google Shape;420;p30"/>
          <p:cNvSpPr/>
          <p:nvPr/>
        </p:nvSpPr>
        <p:spPr>
          <a:xfrm>
            <a:off x="3041280" y="2096280"/>
            <a:ext cx="194760" cy="1838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Google Shape;421;p30"/>
          <p:cNvSpPr/>
          <p:nvPr/>
        </p:nvSpPr>
        <p:spPr>
          <a:xfrm>
            <a:off x="3303360" y="1229040"/>
            <a:ext cx="194760" cy="2705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Google Shape;422;p30"/>
          <p:cNvSpPr/>
          <p:nvPr/>
        </p:nvSpPr>
        <p:spPr>
          <a:xfrm>
            <a:off x="4241160" y="2140200"/>
            <a:ext cx="194760" cy="1794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Google Shape;423;p30"/>
          <p:cNvSpPr/>
          <p:nvPr/>
        </p:nvSpPr>
        <p:spPr>
          <a:xfrm>
            <a:off x="4503240" y="1074600"/>
            <a:ext cx="194760" cy="2859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Google Shape;424;p30"/>
          <p:cNvSpPr/>
          <p:nvPr/>
        </p:nvSpPr>
        <p:spPr>
          <a:xfrm>
            <a:off x="4765320" y="2322720"/>
            <a:ext cx="194760" cy="1611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Google Shape;425;p30"/>
          <p:cNvSpPr/>
          <p:nvPr/>
        </p:nvSpPr>
        <p:spPr>
          <a:xfrm>
            <a:off x="5703120" y="2753280"/>
            <a:ext cx="194760" cy="1181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Google Shape;426;p30"/>
          <p:cNvSpPr/>
          <p:nvPr/>
        </p:nvSpPr>
        <p:spPr>
          <a:xfrm>
            <a:off x="5965200" y="1293480"/>
            <a:ext cx="194760" cy="2640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Google Shape;427;p30"/>
          <p:cNvSpPr/>
          <p:nvPr/>
        </p:nvSpPr>
        <p:spPr>
          <a:xfrm>
            <a:off x="6227280" y="1607400"/>
            <a:ext cx="194760" cy="2327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262;p13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Google Shape;263;p13"/>
          <p:cNvSpPr/>
          <p:nvPr/>
        </p:nvSpPr>
        <p:spPr>
          <a:xfrm>
            <a:off x="735840" y="1351440"/>
            <a:ext cx="2643840" cy="28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100" spc="-1" strike="noStrike">
                <a:solidFill>
                  <a:srgbClr val="6aa84f"/>
                </a:solidFill>
                <a:latin typeface="PT Serif"/>
                <a:ea typeface="PT Serif"/>
              </a:rPr>
              <a:t>EDIT IN GOOGLE SLIDES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Click on the button under the presentation preview that says "Use as Google Slides Theme".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You will get a copy of this document on your Google Drive and will be able to edit, add or delete slides.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You have to be signed in to your Google account.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704" name="Google Shape;264;p13"/>
          <p:cNvSpPr/>
          <p:nvPr/>
        </p:nvSpPr>
        <p:spPr>
          <a:xfrm>
            <a:off x="3737880" y="1351440"/>
            <a:ext cx="2759040" cy="28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100" spc="-1" strike="noStrike">
                <a:solidFill>
                  <a:srgbClr val="6aa84f"/>
                </a:solidFill>
                <a:latin typeface="PT Serif"/>
                <a:ea typeface="PT Serif"/>
              </a:rPr>
              <a:t>EDIT IN POWERPOINT®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Click on the button under the presentation preview that says "Download as PowerPoint template". You will get a .pptx file that you can edit in PowerPoint. 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Remember to download and install the fonts used in this presentation (you’ll find the links to the font files needed in the </a:t>
            </a:r>
            <a:r>
              <a:rPr b="0" lang="en" sz="1100" spc="-1" strike="noStrike" u="sng">
                <a:solidFill>
                  <a:srgbClr val="ffffff"/>
                </a:solidFill>
                <a:uFillTx/>
                <a:latin typeface="PT Serif"/>
                <a:ea typeface="PT Serif"/>
              </a:rPr>
              <a:t>Presentation design slide</a:t>
            </a: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)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705" name="Google Shape;265;p13"/>
          <p:cNvSpPr/>
          <p:nvPr/>
        </p:nvSpPr>
        <p:spPr>
          <a:xfrm>
            <a:off x="735840" y="3753360"/>
            <a:ext cx="5761080" cy="8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More info on how to use this template at </a:t>
            </a:r>
            <a:r>
              <a:rPr b="1" lang="en" sz="1100" spc="-1" strike="noStrike" u="sng">
                <a:solidFill>
                  <a:srgbClr val="ffffff"/>
                </a:solidFill>
                <a:uFillTx/>
                <a:latin typeface="PT Serif"/>
                <a:ea typeface="PT Serif"/>
                <a:hlinkClick r:id="rId1"/>
              </a:rPr>
              <a:t>www.slidescarnival.com/help-use-presentation-template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This template is free to use under </a:t>
            </a:r>
            <a:r>
              <a:rPr b="0" lang="en" sz="1100" spc="-1" strike="noStrike" u="sng">
                <a:solidFill>
                  <a:srgbClr val="ffffff"/>
                </a:solidFill>
                <a:uFillTx/>
                <a:latin typeface="PT Serif"/>
                <a:ea typeface="PT Serif"/>
                <a:hlinkClick r:id="rId2"/>
              </a:rPr>
              <a:t>Creative Commons Attribution license</a:t>
            </a:r>
            <a:r>
              <a:rPr b="0" lang="en" sz="1100" spc="-1" strike="noStrike">
                <a:solidFill>
                  <a:srgbClr val="ffffff"/>
                </a:solidFill>
                <a:latin typeface="PT Serif"/>
                <a:ea typeface="PT Serif"/>
              </a:rPr>
              <a:t>. You can keep the Credits slide or mention SlidesCarnival and other resources used in a slide footer.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706" name="Google Shape;266;p1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34EC9BD-34EE-40BB-8F0C-58FA1FA081E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432;p31"/>
          <p:cNvSpPr txBox="1"/>
          <p:nvPr/>
        </p:nvSpPr>
        <p:spPr>
          <a:xfrm>
            <a:off x="743040" y="0"/>
            <a:ext cx="341892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6aa84f"/>
                </a:solidFill>
                <a:latin typeface="Montserrat"/>
                <a:ea typeface="Montserrat"/>
              </a:rPr>
              <a:t>Mobile project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Show and explain your web, app or software projects using these gadget templates.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Google Shape;433;p3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6E77D1E-68F6-416B-A6CE-FEA60F19077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802" name="Google Shape;434;p31"/>
          <p:cNvGrpSpPr/>
          <p:nvPr/>
        </p:nvGrpSpPr>
        <p:grpSpPr>
          <a:xfrm>
            <a:off x="4845240" y="373680"/>
            <a:ext cx="2119320" cy="4395960"/>
            <a:chOff x="4845240" y="373680"/>
            <a:chExt cx="2119320" cy="4395960"/>
          </a:xfrm>
        </p:grpSpPr>
        <p:sp>
          <p:nvSpPr>
            <p:cNvPr id="803" name="Google Shape;435;p31"/>
            <p:cNvSpPr/>
            <p:nvPr/>
          </p:nvSpPr>
          <p:spPr>
            <a:xfrm>
              <a:off x="484524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436;p31"/>
            <p:cNvSpPr/>
            <p:nvPr/>
          </p:nvSpPr>
          <p:spPr>
            <a:xfrm>
              <a:off x="569268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437;p31"/>
            <p:cNvSpPr/>
            <p:nvPr/>
          </p:nvSpPr>
          <p:spPr>
            <a:xfrm>
              <a:off x="523188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438;p31"/>
            <p:cNvSpPr/>
            <p:nvPr/>
          </p:nvSpPr>
          <p:spPr>
            <a:xfrm>
              <a:off x="570060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07" name="Google Shape;439;p31" descr=""/>
          <p:cNvPicPr/>
          <p:nvPr/>
        </p:nvPicPr>
        <p:blipFill>
          <a:blip r:embed="rId1"/>
          <a:srcRect l="0" t="0" r="0" b="23788"/>
          <a:stretch/>
        </p:blipFill>
        <p:spPr>
          <a:xfrm>
            <a:off x="4891320" y="756000"/>
            <a:ext cx="2025000" cy="36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444;p32"/>
          <p:cNvSpPr txBox="1"/>
          <p:nvPr/>
        </p:nvSpPr>
        <p:spPr>
          <a:xfrm>
            <a:off x="743040" y="0"/>
            <a:ext cx="341892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6aa84f"/>
                </a:solidFill>
                <a:latin typeface="Montserrat"/>
                <a:ea typeface="Montserrat"/>
              </a:rPr>
              <a:t>Tablet project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Show and explain your web, app or software projects using these gadget templates.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Google Shape;445;p3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7AB2222-8BED-4722-9A0F-A43FDE4096F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810" name="Google Shape;446;p32"/>
          <p:cNvGrpSpPr/>
          <p:nvPr/>
        </p:nvGrpSpPr>
        <p:grpSpPr>
          <a:xfrm>
            <a:off x="4735440" y="465840"/>
            <a:ext cx="2736000" cy="4222080"/>
            <a:chOff x="4735440" y="465840"/>
            <a:chExt cx="2736000" cy="4222080"/>
          </a:xfrm>
        </p:grpSpPr>
        <p:sp>
          <p:nvSpPr>
            <p:cNvPr id="811" name="Google Shape;447;p32"/>
            <p:cNvSpPr/>
            <p:nvPr/>
          </p:nvSpPr>
          <p:spPr>
            <a:xfrm>
              <a:off x="473544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448;p32"/>
            <p:cNvSpPr/>
            <p:nvPr/>
          </p:nvSpPr>
          <p:spPr>
            <a:xfrm>
              <a:off x="599184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449;p32"/>
            <p:cNvSpPr/>
            <p:nvPr/>
          </p:nvSpPr>
          <p:spPr>
            <a:xfrm>
              <a:off x="597528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450;p32"/>
            <p:cNvSpPr/>
            <p:nvPr/>
          </p:nvSpPr>
          <p:spPr>
            <a:xfrm>
              <a:off x="606420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15" name="Google Shape;451;p32" descr=""/>
          <p:cNvPicPr/>
          <p:nvPr/>
        </p:nvPicPr>
        <p:blipFill>
          <a:blip r:embed="rId1"/>
          <a:stretch/>
        </p:blipFill>
        <p:spPr>
          <a:xfrm>
            <a:off x="4802760" y="839520"/>
            <a:ext cx="2597400" cy="346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456;p33"/>
          <p:cNvSpPr txBox="1"/>
          <p:nvPr/>
        </p:nvSpPr>
        <p:spPr>
          <a:xfrm>
            <a:off x="743040" y="0"/>
            <a:ext cx="341892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6aa84f"/>
                </a:solidFill>
                <a:latin typeface="Montserrat"/>
                <a:ea typeface="Montserrat"/>
              </a:rPr>
              <a:t>Desktop project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Show and explain your web, app or software projects using these gadget templates.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Google Shape;457;p3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E44DDCF-E5E0-44C2-8A1C-E32613C5A96F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818" name="Google Shape;458;p33"/>
          <p:cNvGrpSpPr/>
          <p:nvPr/>
        </p:nvGrpSpPr>
        <p:grpSpPr>
          <a:xfrm>
            <a:off x="3938400" y="1241280"/>
            <a:ext cx="4541760" cy="2660760"/>
            <a:chOff x="3938400" y="1241280"/>
            <a:chExt cx="4541760" cy="2660760"/>
          </a:xfrm>
        </p:grpSpPr>
        <p:sp>
          <p:nvSpPr>
            <p:cNvPr id="819" name="Google Shape;459;p33"/>
            <p:cNvSpPr/>
            <p:nvPr/>
          </p:nvSpPr>
          <p:spPr>
            <a:xfrm>
              <a:off x="4309920" y="1241280"/>
              <a:ext cx="3797640" cy="254196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460;p33"/>
            <p:cNvSpPr/>
            <p:nvPr/>
          </p:nvSpPr>
          <p:spPr>
            <a:xfrm>
              <a:off x="3938400" y="3832200"/>
              <a:ext cx="4541760" cy="6984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461;p33"/>
            <p:cNvSpPr/>
            <p:nvPr/>
          </p:nvSpPr>
          <p:spPr>
            <a:xfrm>
              <a:off x="3938400" y="3776400"/>
              <a:ext cx="4541040" cy="5580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462;p33"/>
            <p:cNvSpPr/>
            <p:nvPr/>
          </p:nvSpPr>
          <p:spPr>
            <a:xfrm>
              <a:off x="5872680" y="3776400"/>
              <a:ext cx="664920" cy="3456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23" name="Google Shape;463;p33" descr=""/>
          <p:cNvPicPr/>
          <p:nvPr/>
        </p:nvPicPr>
        <p:blipFill>
          <a:blip r:embed="rId1"/>
          <a:srcRect l="0" t="0" r="0" b="6620"/>
          <a:stretch/>
        </p:blipFill>
        <p:spPr>
          <a:xfrm>
            <a:off x="4445640" y="1387800"/>
            <a:ext cx="3530160" cy="22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468;p34"/>
          <p:cNvSpPr txBox="1"/>
          <p:nvPr/>
        </p:nvSpPr>
        <p:spPr>
          <a:xfrm>
            <a:off x="638280" y="1202400"/>
            <a:ext cx="6593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6aa84f"/>
                </a:solidFill>
                <a:latin typeface="Montserrat"/>
                <a:ea typeface="Montserrat"/>
              </a:rPr>
              <a:t>Thanks!</a:t>
            </a:r>
            <a:endParaRPr b="0" lang="fr-F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Google Shape;469;p34"/>
          <p:cNvSpPr txBox="1"/>
          <p:nvPr/>
        </p:nvSpPr>
        <p:spPr>
          <a:xfrm>
            <a:off x="714240" y="2401920"/>
            <a:ext cx="659340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Any questions?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26" name="Google Shape;470;p34"/>
          <p:cNvSpPr txBox="1"/>
          <p:nvPr/>
        </p:nvSpPr>
        <p:spPr>
          <a:xfrm>
            <a:off x="714240" y="3226320"/>
            <a:ext cx="6593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You can find me at @username &amp; user@mail.me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Google Shape;471;p34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6034468-4D16-43CE-8E6A-A774B7D34BD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476;p35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Credits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Google Shape;477;p35"/>
          <p:cNvSpPr txBox="1"/>
          <p:nvPr/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Special thanks to all the people who made and released these awesome resources for free: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Presentation template by </a:t>
            </a:r>
            <a:r>
              <a:rPr b="0" lang="en" sz="1800" spc="-1" strike="noStrike" u="sng">
                <a:solidFill>
                  <a:srgbClr val="00bfc9"/>
                </a:solidFill>
                <a:uFillTx/>
                <a:latin typeface="PT Serif"/>
                <a:ea typeface="PT Serif"/>
                <a:hlinkClick r:id="rId1"/>
              </a:rPr>
              <a:t>SlidesCarnival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Photographs by </a:t>
            </a:r>
            <a:r>
              <a:rPr b="0" lang="en" sz="1800" spc="-1" strike="noStrike" u="sng">
                <a:solidFill>
                  <a:srgbClr val="00bfc9"/>
                </a:solidFill>
                <a:uFillTx/>
                <a:latin typeface="PT Serif"/>
                <a:ea typeface="PT Serif"/>
                <a:hlinkClick r:id="rId2"/>
              </a:rPr>
              <a:t>Unsplash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Google Shape;478;p3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DFBB816-62CD-4D02-BF53-9D02D6EFA50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483;p36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Presentation design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Google Shape;484;p36"/>
          <p:cNvSpPr txBox="1"/>
          <p:nvPr/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This presentation uses the following typographies and colors: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Titles: </a:t>
            </a: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Montserrat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Body copy: </a:t>
            </a: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PT Serif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You can download the fonts on these pages: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 u="sng">
                <a:solidFill>
                  <a:srgbClr val="6aa84f"/>
                </a:solidFill>
                <a:uFillTx/>
                <a:latin typeface="PT Serif"/>
                <a:ea typeface="PT Serif"/>
                <a:hlinkClick r:id="rId1"/>
              </a:rPr>
              <a:t>https://www.fontsquirrel.com/fonts/montserrat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 u="sng">
                <a:solidFill>
                  <a:srgbClr val="6aa84f"/>
                </a:solidFill>
                <a:uFillTx/>
                <a:latin typeface="PT Serif"/>
                <a:ea typeface="PT Serif"/>
                <a:hlinkClick r:id="rId2"/>
              </a:rPr>
              <a:t>https://www.fontsquirrel.com/fonts/pt-serif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Petroleum </a:t>
            </a:r>
            <a:r>
              <a:rPr b="1" lang="en" sz="1200" spc="-1" strike="noStrike">
                <a:solidFill>
                  <a:srgbClr val="004046"/>
                </a:solidFill>
                <a:highlight>
                  <a:srgbClr val="ffffff"/>
                </a:highlight>
                <a:latin typeface="PT Serif"/>
                <a:ea typeface="PT Serif"/>
              </a:rPr>
              <a:t>#004046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Aqua </a:t>
            </a:r>
            <a:r>
              <a:rPr b="1" lang="en" sz="1200" spc="-1" strike="noStrike">
                <a:solidFill>
                  <a:srgbClr val="00bfc9"/>
                </a:solidFill>
                <a:latin typeface="PT Serif"/>
                <a:ea typeface="PT Serif"/>
              </a:rPr>
              <a:t>#00bfc9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Teal </a:t>
            </a:r>
            <a:r>
              <a:rPr b="1" lang="en" sz="1200" spc="-1" strike="noStrike">
                <a:solidFill>
                  <a:srgbClr val="007074"/>
                </a:solidFill>
                <a:latin typeface="PT Serif"/>
                <a:ea typeface="PT Serif"/>
              </a:rPr>
              <a:t>#007074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6aa84f"/>
              </a:buClr>
              <a:buFont typeface="PT Serif"/>
              <a:buChar char="⊸"/>
              <a:tabLst>
                <a:tab algn="l" pos="0"/>
              </a:tabLst>
            </a:pPr>
            <a:r>
              <a:rPr b="0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Green </a:t>
            </a:r>
            <a:r>
              <a:rPr b="1" lang="en" sz="1200" spc="-1" strike="noStrike">
                <a:solidFill>
                  <a:srgbClr val="6aa84f"/>
                </a:solidFill>
                <a:latin typeface="PT Serif"/>
                <a:ea typeface="PT Serif"/>
              </a:rPr>
              <a:t>#6aa84f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Google Shape;485;p36"/>
          <p:cNvSpPr/>
          <p:nvPr/>
        </p:nvSpPr>
        <p:spPr>
          <a:xfrm>
            <a:off x="752400" y="4476600"/>
            <a:ext cx="582912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834" name="Google Shape;486;p36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8559D0A-3240-47F0-BE6D-1090852A12B0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491;p37"/>
          <p:cNvSpPr txBox="1"/>
          <p:nvPr/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2.</a:t>
            </a:r>
            <a:br/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Extra Resources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Google Shape;492;p37"/>
          <p:cNvSpPr txBox="1"/>
          <p:nvPr/>
        </p:nvSpPr>
        <p:spPr>
          <a:xfrm>
            <a:off x="685800" y="3983040"/>
            <a:ext cx="551412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For Business Plans, Marketing Plans, Project Proposals, Lessons, etc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497;p38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Timeline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Google Shape;498;p38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7117D42-B0B8-4178-81F6-B31EF21560C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839" name="Google Shape;499;p38"/>
          <p:cNvSpPr/>
          <p:nvPr/>
        </p:nvSpPr>
        <p:spPr>
          <a:xfrm>
            <a:off x="773532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DEC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0" name="Google Shape;500;p38"/>
          <p:cNvSpPr/>
          <p:nvPr/>
        </p:nvSpPr>
        <p:spPr>
          <a:xfrm>
            <a:off x="707508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NOV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1" name="Google Shape;501;p38"/>
          <p:cNvSpPr/>
          <p:nvPr/>
        </p:nvSpPr>
        <p:spPr>
          <a:xfrm>
            <a:off x="641520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OCT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2" name="Google Shape;502;p38"/>
          <p:cNvSpPr/>
          <p:nvPr/>
        </p:nvSpPr>
        <p:spPr>
          <a:xfrm>
            <a:off x="575496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SEP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3" name="Google Shape;503;p38"/>
          <p:cNvSpPr/>
          <p:nvPr/>
        </p:nvSpPr>
        <p:spPr>
          <a:xfrm>
            <a:off x="509472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AUG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4" name="Google Shape;504;p38"/>
          <p:cNvSpPr/>
          <p:nvPr/>
        </p:nvSpPr>
        <p:spPr>
          <a:xfrm>
            <a:off x="443484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JUL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5" name="Google Shape;505;p38"/>
          <p:cNvSpPr/>
          <p:nvPr/>
        </p:nvSpPr>
        <p:spPr>
          <a:xfrm>
            <a:off x="377460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JUN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6" name="Google Shape;506;p38"/>
          <p:cNvSpPr/>
          <p:nvPr/>
        </p:nvSpPr>
        <p:spPr>
          <a:xfrm>
            <a:off x="311472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MAY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7" name="Google Shape;507;p38"/>
          <p:cNvSpPr/>
          <p:nvPr/>
        </p:nvSpPr>
        <p:spPr>
          <a:xfrm>
            <a:off x="245448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APR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8" name="Google Shape;508;p38"/>
          <p:cNvSpPr/>
          <p:nvPr/>
        </p:nvSpPr>
        <p:spPr>
          <a:xfrm>
            <a:off x="179460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MAR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49" name="Google Shape;509;p38"/>
          <p:cNvSpPr/>
          <p:nvPr/>
        </p:nvSpPr>
        <p:spPr>
          <a:xfrm>
            <a:off x="113436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FEB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50" name="Google Shape;510;p38"/>
          <p:cNvSpPr/>
          <p:nvPr/>
        </p:nvSpPr>
        <p:spPr>
          <a:xfrm>
            <a:off x="474120" y="2755800"/>
            <a:ext cx="822600" cy="39312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4046"/>
                </a:solidFill>
                <a:latin typeface="PT Serif"/>
                <a:ea typeface="PT Serif"/>
              </a:rPr>
              <a:t>JAN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51" name="Google Shape;511;p38"/>
          <p:cNvSpPr/>
          <p:nvPr/>
        </p:nvSpPr>
        <p:spPr>
          <a:xfrm>
            <a:off x="0" y="2755800"/>
            <a:ext cx="636840" cy="39312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2" name="Google Shape;512;p38"/>
          <p:cNvSpPr/>
          <p:nvPr/>
        </p:nvSpPr>
        <p:spPr>
          <a:xfrm rot="10800000">
            <a:off x="7686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Google Shape;513;p38"/>
          <p:cNvSpPr/>
          <p:nvPr/>
        </p:nvSpPr>
        <p:spPr>
          <a:xfrm>
            <a:off x="72792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54" name="Google Shape;514;p38"/>
          <p:cNvSpPr/>
          <p:nvPr/>
        </p:nvSpPr>
        <p:spPr>
          <a:xfrm rot="10800000">
            <a:off x="20898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Google Shape;515;p38"/>
          <p:cNvSpPr/>
          <p:nvPr/>
        </p:nvSpPr>
        <p:spPr>
          <a:xfrm>
            <a:off x="205056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Red is the colour of danger and courage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56" name="Google Shape;516;p38"/>
          <p:cNvSpPr/>
          <p:nvPr/>
        </p:nvSpPr>
        <p:spPr>
          <a:xfrm rot="10800000">
            <a:off x="34110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Google Shape;517;p38"/>
          <p:cNvSpPr/>
          <p:nvPr/>
        </p:nvSpPr>
        <p:spPr>
          <a:xfrm>
            <a:off x="337356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Black is the color of ebony and of outer space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58" name="Google Shape;518;p38"/>
          <p:cNvSpPr/>
          <p:nvPr/>
        </p:nvSpPr>
        <p:spPr>
          <a:xfrm rot="10800000">
            <a:off x="47322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Google Shape;519;p38"/>
          <p:cNvSpPr/>
          <p:nvPr/>
        </p:nvSpPr>
        <p:spPr>
          <a:xfrm>
            <a:off x="469620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Yellow is the color of gold, butter and ripe lemons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60" name="Google Shape;520;p38"/>
          <p:cNvSpPr/>
          <p:nvPr/>
        </p:nvSpPr>
        <p:spPr>
          <a:xfrm rot="10800000">
            <a:off x="60534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Google Shape;521;p38"/>
          <p:cNvSpPr/>
          <p:nvPr/>
        </p:nvSpPr>
        <p:spPr>
          <a:xfrm>
            <a:off x="601884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White is the color of milk and fresh snow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62" name="Google Shape;522;p38"/>
          <p:cNvSpPr/>
          <p:nvPr/>
        </p:nvSpPr>
        <p:spPr>
          <a:xfrm rot="10800000">
            <a:off x="7374600" y="228240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Google Shape;523;p38"/>
          <p:cNvSpPr/>
          <p:nvPr/>
        </p:nvSpPr>
        <p:spPr>
          <a:xfrm>
            <a:off x="7341480" y="172728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64" name="Google Shape;524;p38"/>
          <p:cNvSpPr/>
          <p:nvPr/>
        </p:nvSpPr>
        <p:spPr>
          <a:xfrm rot="10800000">
            <a:off x="143928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Google Shape;525;p38"/>
          <p:cNvSpPr/>
          <p:nvPr/>
        </p:nvSpPr>
        <p:spPr>
          <a:xfrm>
            <a:off x="1369440" y="364824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Yellow is the color of gold, butter and ripe lemons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66" name="Google Shape;526;p38"/>
          <p:cNvSpPr/>
          <p:nvPr/>
        </p:nvSpPr>
        <p:spPr>
          <a:xfrm rot="10800000">
            <a:off x="276048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Google Shape;527;p38"/>
          <p:cNvSpPr/>
          <p:nvPr/>
        </p:nvSpPr>
        <p:spPr>
          <a:xfrm>
            <a:off x="2700000" y="364824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White is the color of milk and fresh snow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68" name="Google Shape;528;p38"/>
          <p:cNvSpPr/>
          <p:nvPr/>
        </p:nvSpPr>
        <p:spPr>
          <a:xfrm rot="10800000">
            <a:off x="408168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Google Shape;529;p38"/>
          <p:cNvSpPr/>
          <p:nvPr/>
        </p:nvSpPr>
        <p:spPr>
          <a:xfrm>
            <a:off x="4030200" y="364824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70" name="Google Shape;530;p38"/>
          <p:cNvSpPr/>
          <p:nvPr/>
        </p:nvSpPr>
        <p:spPr>
          <a:xfrm rot="10800000">
            <a:off x="540288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Google Shape;531;p38"/>
          <p:cNvSpPr/>
          <p:nvPr/>
        </p:nvSpPr>
        <p:spPr>
          <a:xfrm>
            <a:off x="5360760" y="364824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Red is the colour of danger and courage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72" name="Google Shape;532;p38"/>
          <p:cNvSpPr/>
          <p:nvPr/>
        </p:nvSpPr>
        <p:spPr>
          <a:xfrm rot="10800000">
            <a:off x="672444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Google Shape;533;p38"/>
          <p:cNvSpPr/>
          <p:nvPr/>
        </p:nvSpPr>
        <p:spPr>
          <a:xfrm>
            <a:off x="6690960" y="3648240"/>
            <a:ext cx="12492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Black is the color of ebony and of outer space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74" name="Google Shape;534;p38"/>
          <p:cNvSpPr/>
          <p:nvPr/>
        </p:nvSpPr>
        <p:spPr>
          <a:xfrm rot="10800000">
            <a:off x="8045640" y="3125160"/>
            <a:ext cx="360" cy="49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Google Shape;535;p38"/>
          <p:cNvSpPr/>
          <p:nvPr/>
        </p:nvSpPr>
        <p:spPr>
          <a:xfrm>
            <a:off x="8008200" y="3648240"/>
            <a:ext cx="103428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Yellow is the color of gold, butter and ripe lemons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540;p39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Roadmap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Google Shape;541;p39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EA2B6C9-D71A-4DFE-ADBB-D43174C3B73A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878" name="Google Shape;542;p39"/>
          <p:cNvSpPr/>
          <p:nvPr/>
        </p:nvSpPr>
        <p:spPr>
          <a:xfrm>
            <a:off x="0" y="2370960"/>
            <a:ext cx="9143640" cy="101052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b7b7b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Google Shape;543;p39"/>
          <p:cNvSpPr/>
          <p:nvPr/>
        </p:nvSpPr>
        <p:spPr>
          <a:xfrm>
            <a:off x="0" y="2370960"/>
            <a:ext cx="9143640" cy="101052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0" name="Google Shape;544;p39"/>
          <p:cNvGrpSpPr/>
          <p:nvPr/>
        </p:nvGrpSpPr>
        <p:grpSpPr>
          <a:xfrm>
            <a:off x="1786680" y="1703520"/>
            <a:ext cx="473040" cy="473040"/>
            <a:chOff x="1786680" y="1703520"/>
            <a:chExt cx="473040" cy="473040"/>
          </a:xfrm>
        </p:grpSpPr>
        <p:sp>
          <p:nvSpPr>
            <p:cNvPr id="881" name="Google Shape;545;p39"/>
            <p:cNvSpPr/>
            <p:nvPr/>
          </p:nvSpPr>
          <p:spPr>
            <a:xfrm rot="8100000">
              <a:off x="185580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546;p39"/>
            <p:cNvSpPr/>
            <p:nvPr/>
          </p:nvSpPr>
          <p:spPr>
            <a:xfrm>
              <a:off x="195588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PT Serif"/>
                  <a:ea typeface="PT Serif"/>
                </a:rPr>
                <a:t>1</a:t>
              </a:r>
              <a:endParaRPr b="0" lang="fr-FR" sz="600" spc="-1" strike="noStrike">
                <a:latin typeface="Arial"/>
              </a:endParaRPr>
            </a:p>
          </p:txBody>
        </p:sp>
      </p:grpSp>
      <p:grpSp>
        <p:nvGrpSpPr>
          <p:cNvPr id="883" name="Google Shape;547;p39"/>
          <p:cNvGrpSpPr/>
          <p:nvPr/>
        </p:nvGrpSpPr>
        <p:grpSpPr>
          <a:xfrm>
            <a:off x="3814920" y="1703520"/>
            <a:ext cx="473040" cy="473040"/>
            <a:chOff x="3814920" y="1703520"/>
            <a:chExt cx="473040" cy="473040"/>
          </a:xfrm>
        </p:grpSpPr>
        <p:sp>
          <p:nvSpPr>
            <p:cNvPr id="884" name="Google Shape;548;p39"/>
            <p:cNvSpPr/>
            <p:nvPr/>
          </p:nvSpPr>
          <p:spPr>
            <a:xfrm rot="8100000">
              <a:off x="388404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549;p39"/>
            <p:cNvSpPr/>
            <p:nvPr/>
          </p:nvSpPr>
          <p:spPr>
            <a:xfrm>
              <a:off x="398412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PT Serif"/>
                  <a:ea typeface="PT Serif"/>
                </a:rPr>
                <a:t>3</a:t>
              </a:r>
              <a:endParaRPr b="0" lang="fr-FR" sz="600" spc="-1" strike="noStrike">
                <a:latin typeface="Arial"/>
              </a:endParaRPr>
            </a:p>
          </p:txBody>
        </p:sp>
      </p:grpSp>
      <p:grpSp>
        <p:nvGrpSpPr>
          <p:cNvPr id="886" name="Google Shape;550;p39"/>
          <p:cNvGrpSpPr/>
          <p:nvPr/>
        </p:nvGrpSpPr>
        <p:grpSpPr>
          <a:xfrm>
            <a:off x="5842800" y="1703520"/>
            <a:ext cx="473040" cy="473040"/>
            <a:chOff x="5842800" y="1703520"/>
            <a:chExt cx="473040" cy="473040"/>
          </a:xfrm>
        </p:grpSpPr>
        <p:sp>
          <p:nvSpPr>
            <p:cNvPr id="887" name="Google Shape;551;p39"/>
            <p:cNvSpPr/>
            <p:nvPr/>
          </p:nvSpPr>
          <p:spPr>
            <a:xfrm rot="8100000">
              <a:off x="5911920" y="177264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552;p39"/>
            <p:cNvSpPr/>
            <p:nvPr/>
          </p:nvSpPr>
          <p:spPr>
            <a:xfrm>
              <a:off x="6012000" y="186660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PT Serif"/>
                  <a:ea typeface="PT Serif"/>
                </a:rPr>
                <a:t>5</a:t>
              </a:r>
              <a:endParaRPr b="0" lang="fr-FR" sz="600" spc="-1" strike="noStrike">
                <a:latin typeface="Arial"/>
              </a:endParaRPr>
            </a:p>
          </p:txBody>
        </p:sp>
      </p:grpSp>
      <p:grpSp>
        <p:nvGrpSpPr>
          <p:cNvPr id="889" name="Google Shape;553;p39"/>
          <p:cNvGrpSpPr/>
          <p:nvPr/>
        </p:nvGrpSpPr>
        <p:grpSpPr>
          <a:xfrm>
            <a:off x="6880680" y="3576600"/>
            <a:ext cx="473040" cy="473040"/>
            <a:chOff x="6880680" y="3576600"/>
            <a:chExt cx="473040" cy="473040"/>
          </a:xfrm>
        </p:grpSpPr>
        <p:sp>
          <p:nvSpPr>
            <p:cNvPr id="890" name="Google Shape;554;p39"/>
            <p:cNvSpPr/>
            <p:nvPr/>
          </p:nvSpPr>
          <p:spPr>
            <a:xfrm rot="18900000">
              <a:off x="694980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555;p39"/>
            <p:cNvSpPr/>
            <p:nvPr/>
          </p:nvSpPr>
          <p:spPr>
            <a:xfrm flipH="1">
              <a:off x="705060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Arial"/>
                  <a:ea typeface="Arial"/>
                </a:rPr>
                <a:t>6</a:t>
              </a:r>
              <a:endParaRPr b="0" lang="fr-FR" sz="600" spc="-1" strike="noStrike">
                <a:latin typeface="Arial"/>
              </a:endParaRPr>
            </a:p>
          </p:txBody>
        </p:sp>
      </p:grpSp>
      <p:grpSp>
        <p:nvGrpSpPr>
          <p:cNvPr id="892" name="Google Shape;556;p39"/>
          <p:cNvGrpSpPr/>
          <p:nvPr/>
        </p:nvGrpSpPr>
        <p:grpSpPr>
          <a:xfrm>
            <a:off x="4852800" y="3576600"/>
            <a:ext cx="473040" cy="473040"/>
            <a:chOff x="4852800" y="3576600"/>
            <a:chExt cx="473040" cy="473040"/>
          </a:xfrm>
        </p:grpSpPr>
        <p:sp>
          <p:nvSpPr>
            <p:cNvPr id="893" name="Google Shape;557;p39"/>
            <p:cNvSpPr/>
            <p:nvPr/>
          </p:nvSpPr>
          <p:spPr>
            <a:xfrm rot="18900000">
              <a:off x="492192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558;p39"/>
            <p:cNvSpPr/>
            <p:nvPr/>
          </p:nvSpPr>
          <p:spPr>
            <a:xfrm flipH="1">
              <a:off x="502236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PT Serif"/>
                  <a:ea typeface="PT Serif"/>
                </a:rPr>
                <a:t>4</a:t>
              </a:r>
              <a:endParaRPr b="0" lang="fr-FR" sz="600" spc="-1" strike="noStrike">
                <a:latin typeface="Arial"/>
              </a:endParaRPr>
            </a:p>
          </p:txBody>
        </p:sp>
      </p:grpSp>
      <p:grpSp>
        <p:nvGrpSpPr>
          <p:cNvPr id="895" name="Google Shape;559;p39"/>
          <p:cNvGrpSpPr/>
          <p:nvPr/>
        </p:nvGrpSpPr>
        <p:grpSpPr>
          <a:xfrm>
            <a:off x="2824560" y="3576600"/>
            <a:ext cx="473040" cy="473040"/>
            <a:chOff x="2824560" y="3576600"/>
            <a:chExt cx="473040" cy="473040"/>
          </a:xfrm>
        </p:grpSpPr>
        <p:sp>
          <p:nvSpPr>
            <p:cNvPr id="896" name="Google Shape;560;p39"/>
            <p:cNvSpPr/>
            <p:nvPr/>
          </p:nvSpPr>
          <p:spPr>
            <a:xfrm rot="18900000">
              <a:off x="2893680" y="3645720"/>
              <a:ext cx="334440" cy="33444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561;p39"/>
            <p:cNvSpPr/>
            <p:nvPr/>
          </p:nvSpPr>
          <p:spPr>
            <a:xfrm flipH="1">
              <a:off x="2994480" y="3752640"/>
              <a:ext cx="133920" cy="1339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6aa84f"/>
                  </a:solidFill>
                  <a:latin typeface="PT Serif"/>
                  <a:ea typeface="PT Serif"/>
                </a:rPr>
                <a:t>2</a:t>
              </a:r>
              <a:endParaRPr b="0" lang="fr-FR" sz="600" spc="-1" strike="noStrike">
                <a:latin typeface="Arial"/>
              </a:endParaRPr>
            </a:p>
          </p:txBody>
        </p:sp>
      </p:grpSp>
      <p:sp>
        <p:nvSpPr>
          <p:cNvPr id="898" name="Google Shape;562;p39"/>
          <p:cNvSpPr/>
          <p:nvPr/>
        </p:nvSpPr>
        <p:spPr>
          <a:xfrm>
            <a:off x="137988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899" name="Google Shape;563;p39"/>
          <p:cNvSpPr/>
          <p:nvPr/>
        </p:nvSpPr>
        <p:spPr>
          <a:xfrm>
            <a:off x="337716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Red is the colour of danger and courage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00" name="Google Shape;564;p39"/>
          <p:cNvSpPr/>
          <p:nvPr/>
        </p:nvSpPr>
        <p:spPr>
          <a:xfrm>
            <a:off x="5436000" y="115596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Black is the color of ebony and of outer space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01" name="Google Shape;565;p39"/>
          <p:cNvSpPr/>
          <p:nvPr/>
        </p:nvSpPr>
        <p:spPr>
          <a:xfrm>
            <a:off x="241812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Yellow is the color of gold, butter and ripe lemons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02" name="Google Shape;566;p39"/>
          <p:cNvSpPr/>
          <p:nvPr/>
        </p:nvSpPr>
        <p:spPr>
          <a:xfrm>
            <a:off x="444636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White is the color of milk and fresh snow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03" name="Google Shape;567;p39"/>
          <p:cNvSpPr/>
          <p:nvPr/>
        </p:nvSpPr>
        <p:spPr>
          <a:xfrm>
            <a:off x="6474240" y="4063680"/>
            <a:ext cx="1285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572;p40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Gantt chart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Google Shape;573;p40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AE0CD28-4A7B-404D-B09C-0699B413673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aphicFrame>
        <p:nvGraphicFramePr>
          <p:cNvPr id="906" name="Google Shape;574;p40"/>
          <p:cNvGraphicFramePr/>
          <p:nvPr/>
        </p:nvGraphicFramePr>
        <p:xfrm>
          <a:off x="827280" y="1411920"/>
          <a:ext cx="6378480" cy="3197520"/>
        </p:xfrm>
        <a:graphic>
          <a:graphicData uri="http://schemas.openxmlformats.org/drawingml/2006/table">
            <a:tbl>
              <a:tblPr/>
              <a:tblGrid>
                <a:gridCol w="101880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4840"/>
              </a:tblGrid>
              <a:tr h="3196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 gridSpan="7"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Week 1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7"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Week 2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196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2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3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4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5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6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7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8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9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10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11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12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13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14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1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2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◆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3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4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◆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5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◆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6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6aa84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7074"/>
                    </a:solidFill>
                  </a:tcPr>
                </a:tc>
              </a:tr>
              <a:tr h="31968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7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bfc9"/>
                    </a:solidFill>
                  </a:tcPr>
                </a:tc>
              </a:tr>
              <a:tr h="32040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Task 8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271;p14"/>
          <p:cNvSpPr txBox="1"/>
          <p:nvPr/>
        </p:nvSpPr>
        <p:spPr>
          <a:xfrm>
            <a:off x="638280" y="1202400"/>
            <a:ext cx="6593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6aa84f"/>
                </a:solidFill>
                <a:latin typeface="Montserrat"/>
                <a:ea typeface="Montserrat"/>
              </a:rPr>
              <a:t>Hello!</a:t>
            </a:r>
            <a:endParaRPr b="0" lang="fr-F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Google Shape;272;p14"/>
          <p:cNvSpPr txBox="1"/>
          <p:nvPr/>
        </p:nvSpPr>
        <p:spPr>
          <a:xfrm>
            <a:off x="714240" y="2401920"/>
            <a:ext cx="659340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I am Jayden Smith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09" name="Google Shape;273;p14"/>
          <p:cNvSpPr txBox="1"/>
          <p:nvPr/>
        </p:nvSpPr>
        <p:spPr>
          <a:xfrm>
            <a:off x="714240" y="3226320"/>
            <a:ext cx="6593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 am here because I love to give presentations.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You can find me at @username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Google Shape;274;p14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B04879C-B71E-4889-B9D2-319A716475A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579;p41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SWOT Analysis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Google Shape;580;p4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F68F501-F6C3-4E44-8C89-1EEE837F42E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909" name="Google Shape;581;p41"/>
          <p:cNvSpPr/>
          <p:nvPr/>
        </p:nvSpPr>
        <p:spPr>
          <a:xfrm>
            <a:off x="828000" y="1363320"/>
            <a:ext cx="3675960" cy="1584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3716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STRENGTHS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0" name="Google Shape;582;p41"/>
          <p:cNvSpPr/>
          <p:nvPr/>
        </p:nvSpPr>
        <p:spPr>
          <a:xfrm>
            <a:off x="4656240" y="1363320"/>
            <a:ext cx="3675960" cy="1584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WEAKNESSES</a:t>
            </a: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 is the color of gold, butter and ripe lemons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1" name="Google Shape;583;p41"/>
          <p:cNvSpPr/>
          <p:nvPr/>
        </p:nvSpPr>
        <p:spPr>
          <a:xfrm>
            <a:off x="828000" y="3121920"/>
            <a:ext cx="3675960" cy="1584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3716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 is the color of ebony and of outer space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OPPORTUNITIES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2" name="Google Shape;584;p41"/>
          <p:cNvSpPr/>
          <p:nvPr/>
        </p:nvSpPr>
        <p:spPr>
          <a:xfrm>
            <a:off x="4656240" y="3121920"/>
            <a:ext cx="3675960" cy="1584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 is the color of milk and fresh snow</a:t>
            </a:r>
            <a:endParaRPr b="0" lang="fr-FR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THREATS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13" name="Google Shape;585;p41"/>
          <p:cNvSpPr/>
          <p:nvPr/>
        </p:nvSpPr>
        <p:spPr>
          <a:xfrm>
            <a:off x="3285720" y="173844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Google Shape;586;p41"/>
          <p:cNvSpPr/>
          <p:nvPr/>
        </p:nvSpPr>
        <p:spPr>
          <a:xfrm rot="5400000">
            <a:off x="3460320" y="173808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Google Shape;587;p41"/>
          <p:cNvSpPr/>
          <p:nvPr/>
        </p:nvSpPr>
        <p:spPr>
          <a:xfrm rot="10800000">
            <a:off x="3460320" y="191412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Google Shape;588;p41"/>
          <p:cNvSpPr/>
          <p:nvPr/>
        </p:nvSpPr>
        <p:spPr>
          <a:xfrm rot="16200000">
            <a:off x="3285720" y="1914480"/>
            <a:ext cx="2416680" cy="241668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Google Shape;589;p41"/>
          <p:cNvSpPr txBox="1"/>
          <p:nvPr/>
        </p:nvSpPr>
        <p:spPr>
          <a:xfrm>
            <a:off x="3842280" y="2242440"/>
            <a:ext cx="358920" cy="446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ffffff"/>
                </a:solidFill>
                <a:latin typeface="Montserrat"/>
                <a:ea typeface="Arial"/>
              </a:rPr>
              <a:t>S</a:t>
            </a:r>
            <a:endParaRPr b="0" lang="fr-F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918" name="Google Shape;590;p41"/>
          <p:cNvSpPr txBox="1"/>
          <p:nvPr/>
        </p:nvSpPr>
        <p:spPr>
          <a:xfrm>
            <a:off x="4857840" y="2250360"/>
            <a:ext cx="690840" cy="432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ffffff"/>
                </a:solidFill>
                <a:latin typeface="Montserrat"/>
                <a:ea typeface="Arial"/>
              </a:rPr>
              <a:t>W</a:t>
            </a:r>
            <a:endParaRPr b="0" lang="fr-F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" name="Google Shape;591;p41"/>
          <p:cNvSpPr txBox="1"/>
          <p:nvPr/>
        </p:nvSpPr>
        <p:spPr>
          <a:xfrm>
            <a:off x="3807360" y="3349080"/>
            <a:ext cx="472680" cy="446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ffffff"/>
                </a:solidFill>
                <a:latin typeface="Montserrat"/>
                <a:ea typeface="Arial"/>
              </a:rPr>
              <a:t>O</a:t>
            </a:r>
            <a:endParaRPr b="0" lang="fr-F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920" name="Google Shape;592;p41"/>
          <p:cNvSpPr txBox="1"/>
          <p:nvPr/>
        </p:nvSpPr>
        <p:spPr>
          <a:xfrm>
            <a:off x="4971960" y="3356640"/>
            <a:ext cx="376560" cy="432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ffffff"/>
                </a:solidFill>
                <a:latin typeface="Montserrat"/>
                <a:ea typeface="Arial"/>
              </a:rPr>
              <a:t>T</a:t>
            </a:r>
            <a:endParaRPr b="0" lang="fr-FR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597;p42"/>
          <p:cNvSpPr txBox="1"/>
          <p:nvPr/>
        </p:nvSpPr>
        <p:spPr>
          <a:xfrm>
            <a:off x="262080" y="0"/>
            <a:ext cx="8619120" cy="46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6aa84f"/>
                </a:solidFill>
                <a:latin typeface="Montserrat"/>
                <a:ea typeface="Montserrat"/>
              </a:rPr>
              <a:t>Business Model Canvas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Google Shape;598;p4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F41B7A1-B993-4EAD-895B-0AF79250E31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923" name="Google Shape;599;p42"/>
          <p:cNvSpPr/>
          <p:nvPr/>
        </p:nvSpPr>
        <p:spPr>
          <a:xfrm>
            <a:off x="1986120" y="466920"/>
            <a:ext cx="1723320" cy="15940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Key Activities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4" name="Google Shape;600;p42"/>
          <p:cNvSpPr/>
          <p:nvPr/>
        </p:nvSpPr>
        <p:spPr>
          <a:xfrm>
            <a:off x="1986120" y="2061720"/>
            <a:ext cx="1723320" cy="15940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Key Resources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5" name="Google Shape;601;p42"/>
          <p:cNvSpPr/>
          <p:nvPr/>
        </p:nvSpPr>
        <p:spPr>
          <a:xfrm>
            <a:off x="3710160" y="466920"/>
            <a:ext cx="1723320" cy="31888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Value Propositions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6" name="Google Shape;602;p42"/>
          <p:cNvSpPr/>
          <p:nvPr/>
        </p:nvSpPr>
        <p:spPr>
          <a:xfrm>
            <a:off x="5433840" y="466920"/>
            <a:ext cx="1723320" cy="15940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Customer Relationships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7" name="Google Shape;603;p42"/>
          <p:cNvSpPr/>
          <p:nvPr/>
        </p:nvSpPr>
        <p:spPr>
          <a:xfrm>
            <a:off x="5433840" y="2061720"/>
            <a:ext cx="1723320" cy="15940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Channels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8" name="Google Shape;604;p42"/>
          <p:cNvSpPr/>
          <p:nvPr/>
        </p:nvSpPr>
        <p:spPr>
          <a:xfrm>
            <a:off x="7157880" y="466920"/>
            <a:ext cx="1723320" cy="31888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Customer Segments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9" name="Google Shape;605;p42"/>
          <p:cNvSpPr/>
          <p:nvPr/>
        </p:nvSpPr>
        <p:spPr>
          <a:xfrm>
            <a:off x="262080" y="466920"/>
            <a:ext cx="1723320" cy="318888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Key Partners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30" name="Google Shape;606;p42"/>
          <p:cNvSpPr/>
          <p:nvPr/>
        </p:nvSpPr>
        <p:spPr>
          <a:xfrm>
            <a:off x="262080" y="3656520"/>
            <a:ext cx="4309560" cy="123480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Cost Structure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31" name="Google Shape;607;p42"/>
          <p:cNvSpPr/>
          <p:nvPr/>
        </p:nvSpPr>
        <p:spPr>
          <a:xfrm>
            <a:off x="4572000" y="3656520"/>
            <a:ext cx="4309560" cy="123480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efefef"/>
                </a:solidFill>
                <a:latin typeface="PT Serif"/>
                <a:ea typeface="PT Serif"/>
              </a:rPr>
              <a:t>Revenue Streams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32" name="Google Shape;608;p42"/>
          <p:cNvSpPr/>
          <p:nvPr/>
        </p:nvSpPr>
        <p:spPr>
          <a:xfrm>
            <a:off x="4280040" y="3732480"/>
            <a:ext cx="215640" cy="2142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Google Shape;609;p42"/>
          <p:cNvSpPr/>
          <p:nvPr/>
        </p:nvSpPr>
        <p:spPr>
          <a:xfrm>
            <a:off x="6866280" y="543240"/>
            <a:ext cx="214920" cy="19296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Google Shape;610;p42"/>
          <p:cNvSpPr/>
          <p:nvPr/>
        </p:nvSpPr>
        <p:spPr>
          <a:xfrm>
            <a:off x="1702800" y="543240"/>
            <a:ext cx="206640" cy="20664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Google Shape;611;p42"/>
          <p:cNvSpPr/>
          <p:nvPr/>
        </p:nvSpPr>
        <p:spPr>
          <a:xfrm>
            <a:off x="8608680" y="543240"/>
            <a:ext cx="196560" cy="20736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6" name="Google Shape;612;p42"/>
          <p:cNvGrpSpPr/>
          <p:nvPr/>
        </p:nvGrpSpPr>
        <p:grpSpPr>
          <a:xfrm>
            <a:off x="8561880" y="3732480"/>
            <a:ext cx="233280" cy="171000"/>
            <a:chOff x="8561880" y="3732480"/>
            <a:chExt cx="233280" cy="171000"/>
          </a:xfrm>
        </p:grpSpPr>
        <p:sp>
          <p:nvSpPr>
            <p:cNvPr id="937" name="Google Shape;613;p42"/>
            <p:cNvSpPr/>
            <p:nvPr/>
          </p:nvSpPr>
          <p:spPr>
            <a:xfrm>
              <a:off x="8561880" y="3732480"/>
              <a:ext cx="233280" cy="1710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614;p42"/>
            <p:cNvSpPr/>
            <p:nvPr/>
          </p:nvSpPr>
          <p:spPr>
            <a:xfrm>
              <a:off x="8578440" y="3745800"/>
              <a:ext cx="200520" cy="12816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9" name="Google Shape;615;p42"/>
          <p:cNvSpPr/>
          <p:nvPr/>
        </p:nvSpPr>
        <p:spPr>
          <a:xfrm>
            <a:off x="3424320" y="543240"/>
            <a:ext cx="209160" cy="2091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0" name="Google Shape;616;p42"/>
          <p:cNvGrpSpPr/>
          <p:nvPr/>
        </p:nvGrpSpPr>
        <p:grpSpPr>
          <a:xfrm>
            <a:off x="5169600" y="543240"/>
            <a:ext cx="187920" cy="239400"/>
            <a:chOff x="5169600" y="543240"/>
            <a:chExt cx="187920" cy="239400"/>
          </a:xfrm>
        </p:grpSpPr>
        <p:sp>
          <p:nvSpPr>
            <p:cNvPr id="941" name="Google Shape;617;p42"/>
            <p:cNvSpPr/>
            <p:nvPr/>
          </p:nvSpPr>
          <p:spPr>
            <a:xfrm>
              <a:off x="5169600" y="543240"/>
              <a:ext cx="187920" cy="23940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618;p42"/>
            <p:cNvSpPr/>
            <p:nvPr/>
          </p:nvSpPr>
          <p:spPr>
            <a:xfrm>
              <a:off x="5179680" y="673200"/>
              <a:ext cx="58320" cy="1094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619;p42"/>
            <p:cNvSpPr/>
            <p:nvPr/>
          </p:nvSpPr>
          <p:spPr>
            <a:xfrm>
              <a:off x="5289120" y="673200"/>
              <a:ext cx="58320" cy="1094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4" name="Google Shape;620;p42"/>
          <p:cNvGrpSpPr/>
          <p:nvPr/>
        </p:nvGrpSpPr>
        <p:grpSpPr>
          <a:xfrm>
            <a:off x="3342600" y="2137680"/>
            <a:ext cx="282600" cy="257400"/>
            <a:chOff x="3342600" y="2137680"/>
            <a:chExt cx="282600" cy="257400"/>
          </a:xfrm>
        </p:grpSpPr>
        <p:sp>
          <p:nvSpPr>
            <p:cNvPr id="945" name="Google Shape;621;p42"/>
            <p:cNvSpPr/>
            <p:nvPr/>
          </p:nvSpPr>
          <p:spPr>
            <a:xfrm>
              <a:off x="3486960" y="2279160"/>
              <a:ext cx="109440" cy="115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622;p42"/>
            <p:cNvSpPr/>
            <p:nvPr/>
          </p:nvSpPr>
          <p:spPr>
            <a:xfrm>
              <a:off x="3371040" y="2278800"/>
              <a:ext cx="109080" cy="11592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623;p42"/>
            <p:cNvSpPr/>
            <p:nvPr/>
          </p:nvSpPr>
          <p:spPr>
            <a:xfrm>
              <a:off x="3377880" y="2137680"/>
              <a:ext cx="211680" cy="1213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624;p42"/>
            <p:cNvSpPr/>
            <p:nvPr/>
          </p:nvSpPr>
          <p:spPr>
            <a:xfrm>
              <a:off x="3342600" y="2202480"/>
              <a:ext cx="141120" cy="11628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625;p42"/>
            <p:cNvSpPr/>
            <p:nvPr/>
          </p:nvSpPr>
          <p:spPr>
            <a:xfrm>
              <a:off x="3484080" y="2202480"/>
              <a:ext cx="141120" cy="11628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0" name="Google Shape;626;p42"/>
          <p:cNvGrpSpPr/>
          <p:nvPr/>
        </p:nvGrpSpPr>
        <p:grpSpPr>
          <a:xfrm>
            <a:off x="6789960" y="2139120"/>
            <a:ext cx="277920" cy="266760"/>
            <a:chOff x="6789960" y="2139120"/>
            <a:chExt cx="277920" cy="266760"/>
          </a:xfrm>
        </p:grpSpPr>
        <p:sp>
          <p:nvSpPr>
            <p:cNvPr id="951" name="Google Shape;627;p42"/>
            <p:cNvSpPr/>
            <p:nvPr/>
          </p:nvSpPr>
          <p:spPr>
            <a:xfrm>
              <a:off x="6962040" y="2139120"/>
              <a:ext cx="82800" cy="914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628;p42"/>
            <p:cNvSpPr/>
            <p:nvPr/>
          </p:nvSpPr>
          <p:spPr>
            <a:xfrm>
              <a:off x="6836400" y="2152800"/>
              <a:ext cx="65880" cy="759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629;p42"/>
            <p:cNvSpPr/>
            <p:nvPr/>
          </p:nvSpPr>
          <p:spPr>
            <a:xfrm>
              <a:off x="6789960" y="2284560"/>
              <a:ext cx="92520" cy="561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630;p42"/>
            <p:cNvSpPr/>
            <p:nvPr/>
          </p:nvSpPr>
          <p:spPr>
            <a:xfrm>
              <a:off x="6903720" y="2323800"/>
              <a:ext cx="45720" cy="820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631;p42"/>
            <p:cNvSpPr/>
            <p:nvPr/>
          </p:nvSpPr>
          <p:spPr>
            <a:xfrm>
              <a:off x="6984720" y="2260440"/>
              <a:ext cx="83160" cy="460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632;p42"/>
            <p:cNvSpPr/>
            <p:nvPr/>
          </p:nvSpPr>
          <p:spPr>
            <a:xfrm>
              <a:off x="6882120" y="2220120"/>
              <a:ext cx="97200" cy="975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637;p43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Funnel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Google Shape;638;p4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87CB1BD-105D-4CAB-96E5-EBF95010E559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959" name="Google Shape;639;p43"/>
          <p:cNvGrpSpPr/>
          <p:nvPr/>
        </p:nvGrpSpPr>
        <p:grpSpPr>
          <a:xfrm>
            <a:off x="813960" y="1413000"/>
            <a:ext cx="3607920" cy="3243600"/>
            <a:chOff x="813960" y="1413000"/>
            <a:chExt cx="3607920" cy="3243600"/>
          </a:xfrm>
        </p:grpSpPr>
        <p:sp>
          <p:nvSpPr>
            <p:cNvPr id="960" name="Google Shape;640;p43"/>
            <p:cNvSpPr/>
            <p:nvPr/>
          </p:nvSpPr>
          <p:spPr>
            <a:xfrm>
              <a:off x="1707120" y="3626640"/>
              <a:ext cx="1827000" cy="55404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PURCHASE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1" name="Google Shape;641;p43"/>
            <p:cNvSpPr/>
            <p:nvPr/>
          </p:nvSpPr>
          <p:spPr>
            <a:xfrm>
              <a:off x="1932840" y="4115160"/>
              <a:ext cx="1377720" cy="54144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LOYALTY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2" name="Google Shape;642;p43"/>
            <p:cNvSpPr/>
            <p:nvPr/>
          </p:nvSpPr>
          <p:spPr>
            <a:xfrm>
              <a:off x="821880" y="1706760"/>
              <a:ext cx="3600000" cy="57672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AWARENESS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3" name="Google Shape;643;p43"/>
            <p:cNvSpPr/>
            <p:nvPr/>
          </p:nvSpPr>
          <p:spPr>
            <a:xfrm>
              <a:off x="1264320" y="2665440"/>
              <a:ext cx="2714760" cy="56412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EVALUATION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4" name="Google Shape;644;p43"/>
            <p:cNvSpPr/>
            <p:nvPr/>
          </p:nvSpPr>
          <p:spPr>
            <a:xfrm>
              <a:off x="1045440" y="2185920"/>
              <a:ext cx="3153960" cy="57096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DISCOVERY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5" name="Google Shape;645;p43"/>
            <p:cNvSpPr/>
            <p:nvPr/>
          </p:nvSpPr>
          <p:spPr>
            <a:xfrm>
              <a:off x="1484640" y="3144960"/>
              <a:ext cx="2271960" cy="56196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004046"/>
                  </a:solidFill>
                  <a:latin typeface="Montserrat"/>
                  <a:ea typeface="Montserrat"/>
                </a:rPr>
                <a:t>INTENT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6" name="Google Shape;646;p43"/>
            <p:cNvSpPr/>
            <p:nvPr/>
          </p:nvSpPr>
          <p:spPr>
            <a:xfrm>
              <a:off x="813960" y="1413000"/>
              <a:ext cx="3602520" cy="3963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7" name="Google Shape;647;p43"/>
          <p:cNvSpPr/>
          <p:nvPr/>
        </p:nvSpPr>
        <p:spPr>
          <a:xfrm>
            <a:off x="4349160" y="1950120"/>
            <a:ext cx="90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fc9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Google Shape;648;p43"/>
          <p:cNvSpPr/>
          <p:nvPr/>
        </p:nvSpPr>
        <p:spPr>
          <a:xfrm>
            <a:off x="5302440" y="177804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69" name="Google Shape;649;p43"/>
          <p:cNvSpPr/>
          <p:nvPr/>
        </p:nvSpPr>
        <p:spPr>
          <a:xfrm>
            <a:off x="4216680" y="2431800"/>
            <a:ext cx="103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fff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Google Shape;650;p43"/>
          <p:cNvSpPr/>
          <p:nvPr/>
        </p:nvSpPr>
        <p:spPr>
          <a:xfrm>
            <a:off x="5302440" y="225972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71" name="Google Shape;651;p43"/>
          <p:cNvSpPr/>
          <p:nvPr/>
        </p:nvSpPr>
        <p:spPr>
          <a:xfrm>
            <a:off x="4028040" y="2913480"/>
            <a:ext cx="122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dfff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Google Shape;652;p43"/>
          <p:cNvSpPr/>
          <p:nvPr/>
        </p:nvSpPr>
        <p:spPr>
          <a:xfrm>
            <a:off x="5302440" y="274140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73" name="Google Shape;653;p43"/>
          <p:cNvSpPr/>
          <p:nvPr/>
        </p:nvSpPr>
        <p:spPr>
          <a:xfrm>
            <a:off x="3867480" y="3394800"/>
            <a:ext cx="138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6d7a8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Google Shape;654;p43"/>
          <p:cNvSpPr/>
          <p:nvPr/>
        </p:nvSpPr>
        <p:spPr>
          <a:xfrm>
            <a:off x="5302440" y="322272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75" name="Google Shape;655;p43"/>
          <p:cNvSpPr/>
          <p:nvPr/>
        </p:nvSpPr>
        <p:spPr>
          <a:xfrm>
            <a:off x="3692880" y="3876480"/>
            <a:ext cx="155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9d9d9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Google Shape;656;p43"/>
          <p:cNvSpPr/>
          <p:nvPr/>
        </p:nvSpPr>
        <p:spPr>
          <a:xfrm>
            <a:off x="5302440" y="370440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77" name="Google Shape;657;p43"/>
          <p:cNvSpPr/>
          <p:nvPr/>
        </p:nvSpPr>
        <p:spPr>
          <a:xfrm>
            <a:off x="3511440" y="4358160"/>
            <a:ext cx="173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74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Google Shape;658;p43"/>
          <p:cNvSpPr/>
          <p:nvPr/>
        </p:nvSpPr>
        <p:spPr>
          <a:xfrm>
            <a:off x="5302440" y="4186080"/>
            <a:ext cx="13820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aa84f"/>
                </a:solidFill>
                <a:latin typeface="PT Serif"/>
                <a:ea typeface="PT Serif"/>
              </a:rPr>
              <a:t>Insert your content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663;p44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Team Presentation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Google Shape;664;p44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079AF19-E1F7-456C-B00C-F0EDA133894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981" name="Google Shape;665;p44"/>
          <p:cNvSpPr/>
          <p:nvPr/>
        </p:nvSpPr>
        <p:spPr>
          <a:xfrm>
            <a:off x="822240" y="1988640"/>
            <a:ext cx="1235520" cy="1235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Google Shape;666;p44"/>
          <p:cNvSpPr/>
          <p:nvPr/>
        </p:nvSpPr>
        <p:spPr>
          <a:xfrm>
            <a:off x="826200" y="3332160"/>
            <a:ext cx="1235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Imani Jackson</a:t>
            </a:r>
            <a:br/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JOB TITLE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83" name="Google Shape;667;p44"/>
          <p:cNvSpPr/>
          <p:nvPr/>
        </p:nvSpPr>
        <p:spPr>
          <a:xfrm>
            <a:off x="2464920" y="1988640"/>
            <a:ext cx="1235520" cy="123552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Google Shape;668;p44"/>
          <p:cNvSpPr/>
          <p:nvPr/>
        </p:nvSpPr>
        <p:spPr>
          <a:xfrm>
            <a:off x="2469240" y="3332160"/>
            <a:ext cx="1235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Marcos Galán</a:t>
            </a:r>
            <a:br/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JOB TITLE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85" name="Google Shape;669;p44"/>
          <p:cNvSpPr/>
          <p:nvPr/>
        </p:nvSpPr>
        <p:spPr>
          <a:xfrm>
            <a:off x="4107600" y="1988640"/>
            <a:ext cx="1235520" cy="12355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Google Shape;670;p44"/>
          <p:cNvSpPr/>
          <p:nvPr/>
        </p:nvSpPr>
        <p:spPr>
          <a:xfrm>
            <a:off x="4111920" y="3332160"/>
            <a:ext cx="1235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Ixchel Valdía</a:t>
            </a:r>
            <a:br/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JOB TITLE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87" name="Google Shape;671;p44"/>
          <p:cNvSpPr/>
          <p:nvPr/>
        </p:nvSpPr>
        <p:spPr>
          <a:xfrm>
            <a:off x="5750640" y="1988640"/>
            <a:ext cx="1235520" cy="123552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Google Shape;672;p44"/>
          <p:cNvSpPr/>
          <p:nvPr/>
        </p:nvSpPr>
        <p:spPr>
          <a:xfrm>
            <a:off x="5754600" y="3332160"/>
            <a:ext cx="1235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efefef"/>
                </a:solidFill>
                <a:latin typeface="PT Serif"/>
                <a:ea typeface="PT Serif"/>
              </a:rPr>
              <a:t>Nils Årud</a:t>
            </a:r>
            <a:br/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JOB TITLE</a:t>
            </a:r>
            <a:endParaRPr b="0" lang="fr-FR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6aa84f"/>
                </a:solidFill>
                <a:latin typeface="PT Serif"/>
                <a:ea typeface="PT Serif"/>
              </a:rPr>
              <a:t>Blue is the colour of the clear sky and the deep sea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677;p45"/>
          <p:cNvSpPr txBox="1"/>
          <p:nvPr/>
        </p:nvSpPr>
        <p:spPr>
          <a:xfrm>
            <a:off x="467280" y="0"/>
            <a:ext cx="8209440" cy="46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6aa84f"/>
                </a:solidFill>
                <a:latin typeface="Montserrat"/>
                <a:ea typeface="Montserrat"/>
              </a:rPr>
              <a:t>Competitor Matrix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Google Shape;678;p45"/>
          <p:cNvSpPr/>
          <p:nvPr/>
        </p:nvSpPr>
        <p:spPr>
          <a:xfrm>
            <a:off x="467280" y="467280"/>
            <a:ext cx="8209440" cy="4208760"/>
          </a:xfrm>
          <a:prstGeom prst="rect">
            <a:avLst/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1" name="Google Shape;679;p45"/>
          <p:cNvGrpSpPr/>
          <p:nvPr/>
        </p:nvGrpSpPr>
        <p:grpSpPr>
          <a:xfrm>
            <a:off x="638280" y="467280"/>
            <a:ext cx="7868160" cy="4208760"/>
            <a:chOff x="638280" y="467280"/>
            <a:chExt cx="7868160" cy="4208760"/>
          </a:xfrm>
        </p:grpSpPr>
        <p:sp>
          <p:nvSpPr>
            <p:cNvPr id="992" name="Google Shape;680;p45"/>
            <p:cNvSpPr/>
            <p:nvPr/>
          </p:nvSpPr>
          <p:spPr>
            <a:xfrm>
              <a:off x="638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681;p45"/>
            <p:cNvSpPr/>
            <p:nvPr/>
          </p:nvSpPr>
          <p:spPr>
            <a:xfrm>
              <a:off x="809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682;p45"/>
            <p:cNvSpPr/>
            <p:nvPr/>
          </p:nvSpPr>
          <p:spPr>
            <a:xfrm>
              <a:off x="980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683;p45"/>
            <p:cNvSpPr/>
            <p:nvPr/>
          </p:nvSpPr>
          <p:spPr>
            <a:xfrm>
              <a:off x="1151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684;p45"/>
            <p:cNvSpPr/>
            <p:nvPr/>
          </p:nvSpPr>
          <p:spPr>
            <a:xfrm>
              <a:off x="1322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685;p45"/>
            <p:cNvSpPr/>
            <p:nvPr/>
          </p:nvSpPr>
          <p:spPr>
            <a:xfrm>
              <a:off x="1493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686;p45"/>
            <p:cNvSpPr/>
            <p:nvPr/>
          </p:nvSpPr>
          <p:spPr>
            <a:xfrm>
              <a:off x="1664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687;p45"/>
            <p:cNvSpPr/>
            <p:nvPr/>
          </p:nvSpPr>
          <p:spPr>
            <a:xfrm>
              <a:off x="1835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688;p45"/>
            <p:cNvSpPr/>
            <p:nvPr/>
          </p:nvSpPr>
          <p:spPr>
            <a:xfrm>
              <a:off x="20062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689;p45"/>
            <p:cNvSpPr/>
            <p:nvPr/>
          </p:nvSpPr>
          <p:spPr>
            <a:xfrm>
              <a:off x="2177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690;p45"/>
            <p:cNvSpPr/>
            <p:nvPr/>
          </p:nvSpPr>
          <p:spPr>
            <a:xfrm>
              <a:off x="2348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691;p45"/>
            <p:cNvSpPr/>
            <p:nvPr/>
          </p:nvSpPr>
          <p:spPr>
            <a:xfrm>
              <a:off x="2519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692;p45"/>
            <p:cNvSpPr/>
            <p:nvPr/>
          </p:nvSpPr>
          <p:spPr>
            <a:xfrm>
              <a:off x="2690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693;p45"/>
            <p:cNvSpPr/>
            <p:nvPr/>
          </p:nvSpPr>
          <p:spPr>
            <a:xfrm>
              <a:off x="2861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694;p45"/>
            <p:cNvSpPr/>
            <p:nvPr/>
          </p:nvSpPr>
          <p:spPr>
            <a:xfrm>
              <a:off x="3032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695;p45"/>
            <p:cNvSpPr/>
            <p:nvPr/>
          </p:nvSpPr>
          <p:spPr>
            <a:xfrm>
              <a:off x="3203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696;p45"/>
            <p:cNvSpPr/>
            <p:nvPr/>
          </p:nvSpPr>
          <p:spPr>
            <a:xfrm>
              <a:off x="3374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697;p45"/>
            <p:cNvSpPr/>
            <p:nvPr/>
          </p:nvSpPr>
          <p:spPr>
            <a:xfrm>
              <a:off x="354564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698;p45"/>
            <p:cNvSpPr/>
            <p:nvPr/>
          </p:nvSpPr>
          <p:spPr>
            <a:xfrm>
              <a:off x="3717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699;p45"/>
            <p:cNvSpPr/>
            <p:nvPr/>
          </p:nvSpPr>
          <p:spPr>
            <a:xfrm>
              <a:off x="3888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700;p45"/>
            <p:cNvSpPr/>
            <p:nvPr/>
          </p:nvSpPr>
          <p:spPr>
            <a:xfrm>
              <a:off x="4059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701;p45"/>
            <p:cNvSpPr/>
            <p:nvPr/>
          </p:nvSpPr>
          <p:spPr>
            <a:xfrm>
              <a:off x="4230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702;p45"/>
            <p:cNvSpPr/>
            <p:nvPr/>
          </p:nvSpPr>
          <p:spPr>
            <a:xfrm>
              <a:off x="4401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703;p45"/>
            <p:cNvSpPr/>
            <p:nvPr/>
          </p:nvSpPr>
          <p:spPr>
            <a:xfrm>
              <a:off x="4743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704;p45"/>
            <p:cNvSpPr/>
            <p:nvPr/>
          </p:nvSpPr>
          <p:spPr>
            <a:xfrm>
              <a:off x="4914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705;p45"/>
            <p:cNvSpPr/>
            <p:nvPr/>
          </p:nvSpPr>
          <p:spPr>
            <a:xfrm>
              <a:off x="508500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706;p45"/>
            <p:cNvSpPr/>
            <p:nvPr/>
          </p:nvSpPr>
          <p:spPr>
            <a:xfrm>
              <a:off x="5256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707;p45"/>
            <p:cNvSpPr/>
            <p:nvPr/>
          </p:nvSpPr>
          <p:spPr>
            <a:xfrm>
              <a:off x="5427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708;p45"/>
            <p:cNvSpPr/>
            <p:nvPr/>
          </p:nvSpPr>
          <p:spPr>
            <a:xfrm>
              <a:off x="5598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709;p45"/>
            <p:cNvSpPr/>
            <p:nvPr/>
          </p:nvSpPr>
          <p:spPr>
            <a:xfrm>
              <a:off x="5769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710;p45"/>
            <p:cNvSpPr/>
            <p:nvPr/>
          </p:nvSpPr>
          <p:spPr>
            <a:xfrm>
              <a:off x="5940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711;p45"/>
            <p:cNvSpPr/>
            <p:nvPr/>
          </p:nvSpPr>
          <p:spPr>
            <a:xfrm>
              <a:off x="6111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712;p45"/>
            <p:cNvSpPr/>
            <p:nvPr/>
          </p:nvSpPr>
          <p:spPr>
            <a:xfrm>
              <a:off x="6282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713;p45"/>
            <p:cNvSpPr/>
            <p:nvPr/>
          </p:nvSpPr>
          <p:spPr>
            <a:xfrm>
              <a:off x="6453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714;p45"/>
            <p:cNvSpPr/>
            <p:nvPr/>
          </p:nvSpPr>
          <p:spPr>
            <a:xfrm>
              <a:off x="6624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715;p45"/>
            <p:cNvSpPr/>
            <p:nvPr/>
          </p:nvSpPr>
          <p:spPr>
            <a:xfrm>
              <a:off x="679536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716;p45"/>
            <p:cNvSpPr/>
            <p:nvPr/>
          </p:nvSpPr>
          <p:spPr>
            <a:xfrm>
              <a:off x="6966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717;p45"/>
            <p:cNvSpPr/>
            <p:nvPr/>
          </p:nvSpPr>
          <p:spPr>
            <a:xfrm>
              <a:off x="7137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718;p45"/>
            <p:cNvSpPr/>
            <p:nvPr/>
          </p:nvSpPr>
          <p:spPr>
            <a:xfrm>
              <a:off x="7308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719;p45"/>
            <p:cNvSpPr/>
            <p:nvPr/>
          </p:nvSpPr>
          <p:spPr>
            <a:xfrm>
              <a:off x="7479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720;p45"/>
            <p:cNvSpPr/>
            <p:nvPr/>
          </p:nvSpPr>
          <p:spPr>
            <a:xfrm>
              <a:off x="7650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721;p45"/>
            <p:cNvSpPr/>
            <p:nvPr/>
          </p:nvSpPr>
          <p:spPr>
            <a:xfrm>
              <a:off x="7821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722;p45"/>
            <p:cNvSpPr/>
            <p:nvPr/>
          </p:nvSpPr>
          <p:spPr>
            <a:xfrm>
              <a:off x="7992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723;p45"/>
            <p:cNvSpPr/>
            <p:nvPr/>
          </p:nvSpPr>
          <p:spPr>
            <a:xfrm>
              <a:off x="8163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724;p45"/>
            <p:cNvSpPr/>
            <p:nvPr/>
          </p:nvSpPr>
          <p:spPr>
            <a:xfrm>
              <a:off x="833472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725;p45"/>
            <p:cNvSpPr/>
            <p:nvPr/>
          </p:nvSpPr>
          <p:spPr>
            <a:xfrm>
              <a:off x="8506080" y="467280"/>
              <a:ext cx="360" cy="420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8" name="Google Shape;726;p4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42CC5CB-042A-4A40-B08B-A835686B313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1039" name="Google Shape;727;p45"/>
          <p:cNvGrpSpPr/>
          <p:nvPr/>
        </p:nvGrpSpPr>
        <p:grpSpPr>
          <a:xfrm>
            <a:off x="4572000" y="-1454400"/>
            <a:ext cx="360" cy="8051760"/>
            <a:chOff x="4572000" y="-1454400"/>
            <a:chExt cx="360" cy="8051760"/>
          </a:xfrm>
        </p:grpSpPr>
        <p:sp>
          <p:nvSpPr>
            <p:cNvPr id="1040" name="Google Shape;728;p45"/>
            <p:cNvSpPr/>
            <p:nvPr/>
          </p:nvSpPr>
          <p:spPr>
            <a:xfrm>
              <a:off x="4572000" y="-14544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729;p45"/>
            <p:cNvSpPr/>
            <p:nvPr/>
          </p:nvSpPr>
          <p:spPr>
            <a:xfrm>
              <a:off x="4572000" y="-127908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730;p45"/>
            <p:cNvSpPr/>
            <p:nvPr/>
          </p:nvSpPr>
          <p:spPr>
            <a:xfrm>
              <a:off x="4572000" y="-110376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731;p45"/>
            <p:cNvSpPr/>
            <p:nvPr/>
          </p:nvSpPr>
          <p:spPr>
            <a:xfrm>
              <a:off x="4572000" y="-92844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732;p45"/>
            <p:cNvSpPr/>
            <p:nvPr/>
          </p:nvSpPr>
          <p:spPr>
            <a:xfrm>
              <a:off x="4572000" y="-75312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733;p45"/>
            <p:cNvSpPr/>
            <p:nvPr/>
          </p:nvSpPr>
          <p:spPr>
            <a:xfrm>
              <a:off x="4572000" y="-5778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734;p45"/>
            <p:cNvSpPr/>
            <p:nvPr/>
          </p:nvSpPr>
          <p:spPr>
            <a:xfrm>
              <a:off x="4572000" y="-40212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735;p45"/>
            <p:cNvSpPr/>
            <p:nvPr/>
          </p:nvSpPr>
          <p:spPr>
            <a:xfrm>
              <a:off x="4572000" y="-2268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736;p45"/>
            <p:cNvSpPr/>
            <p:nvPr/>
          </p:nvSpPr>
          <p:spPr>
            <a:xfrm>
              <a:off x="4572000" y="-5148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737;p45"/>
            <p:cNvSpPr/>
            <p:nvPr/>
          </p:nvSpPr>
          <p:spPr>
            <a:xfrm>
              <a:off x="4572000" y="12384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738;p45"/>
            <p:cNvSpPr/>
            <p:nvPr/>
          </p:nvSpPr>
          <p:spPr>
            <a:xfrm>
              <a:off x="4572000" y="29916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739;p45"/>
            <p:cNvSpPr/>
            <p:nvPr/>
          </p:nvSpPr>
          <p:spPr>
            <a:xfrm>
              <a:off x="4572000" y="6498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740;p45"/>
            <p:cNvSpPr/>
            <p:nvPr/>
          </p:nvSpPr>
          <p:spPr>
            <a:xfrm>
              <a:off x="4572000" y="82548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741;p45"/>
            <p:cNvSpPr/>
            <p:nvPr/>
          </p:nvSpPr>
          <p:spPr>
            <a:xfrm>
              <a:off x="4572000" y="10008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742;p45"/>
            <p:cNvSpPr/>
            <p:nvPr/>
          </p:nvSpPr>
          <p:spPr>
            <a:xfrm>
              <a:off x="4572000" y="117612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743;p45"/>
            <p:cNvSpPr/>
            <p:nvPr/>
          </p:nvSpPr>
          <p:spPr>
            <a:xfrm>
              <a:off x="4572000" y="135144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744;p45"/>
            <p:cNvSpPr/>
            <p:nvPr/>
          </p:nvSpPr>
          <p:spPr>
            <a:xfrm>
              <a:off x="4572000" y="152676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745;p45"/>
            <p:cNvSpPr/>
            <p:nvPr/>
          </p:nvSpPr>
          <p:spPr>
            <a:xfrm>
              <a:off x="4572000" y="170208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746;p45"/>
            <p:cNvSpPr/>
            <p:nvPr/>
          </p:nvSpPr>
          <p:spPr>
            <a:xfrm>
              <a:off x="4572000" y="187776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747;p45"/>
            <p:cNvSpPr/>
            <p:nvPr/>
          </p:nvSpPr>
          <p:spPr>
            <a:xfrm>
              <a:off x="4572000" y="205308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748;p45"/>
            <p:cNvSpPr/>
            <p:nvPr/>
          </p:nvSpPr>
          <p:spPr>
            <a:xfrm>
              <a:off x="4572000" y="222840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749;p45"/>
            <p:cNvSpPr/>
            <p:nvPr/>
          </p:nvSpPr>
          <p:spPr>
            <a:xfrm>
              <a:off x="4572000" y="2403720"/>
              <a:ext cx="360" cy="419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707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2" name="Google Shape;750;p45"/>
          <p:cNvSpPr/>
          <p:nvPr/>
        </p:nvSpPr>
        <p:spPr>
          <a:xfrm>
            <a:off x="4572000" y="467280"/>
            <a:ext cx="360" cy="42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aa84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Google Shape;751;p45"/>
          <p:cNvSpPr/>
          <p:nvPr/>
        </p:nvSpPr>
        <p:spPr>
          <a:xfrm>
            <a:off x="467280" y="2571480"/>
            <a:ext cx="820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aa84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Google Shape;752;p45"/>
          <p:cNvSpPr/>
          <p:nvPr/>
        </p:nvSpPr>
        <p:spPr>
          <a:xfrm rot="16200000">
            <a:off x="-258480" y="2489400"/>
            <a:ext cx="128592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LOW VALUE 1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5" name="Google Shape;753;p45"/>
          <p:cNvSpPr/>
          <p:nvPr/>
        </p:nvSpPr>
        <p:spPr>
          <a:xfrm rot="5400000">
            <a:off x="8116920" y="2489040"/>
            <a:ext cx="128592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HIGH VALUE 1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6" name="Google Shape;754;p45"/>
          <p:cNvSpPr/>
          <p:nvPr/>
        </p:nvSpPr>
        <p:spPr>
          <a:xfrm>
            <a:off x="3928680" y="4676040"/>
            <a:ext cx="128592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LOW VALUE 2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7" name="Google Shape;755;p45"/>
          <p:cNvSpPr/>
          <p:nvPr/>
        </p:nvSpPr>
        <p:spPr>
          <a:xfrm>
            <a:off x="3928680" y="301680"/>
            <a:ext cx="128592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aa84f"/>
                </a:solidFill>
                <a:latin typeface="PT Serif"/>
                <a:ea typeface="PT Serif"/>
              </a:rPr>
              <a:t>HIGH VALUE 2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8" name="Google Shape;756;p45"/>
          <p:cNvSpPr/>
          <p:nvPr/>
        </p:nvSpPr>
        <p:spPr>
          <a:xfrm>
            <a:off x="7012800" y="826200"/>
            <a:ext cx="999720" cy="9997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Our company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9" name="Google Shape;757;p45"/>
          <p:cNvSpPr/>
          <p:nvPr/>
        </p:nvSpPr>
        <p:spPr>
          <a:xfrm>
            <a:off x="3130560" y="1295280"/>
            <a:ext cx="875520" cy="875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0" name="Google Shape;758;p45"/>
          <p:cNvSpPr/>
          <p:nvPr/>
        </p:nvSpPr>
        <p:spPr>
          <a:xfrm>
            <a:off x="1382760" y="3471480"/>
            <a:ext cx="730080" cy="730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1" name="Google Shape;759;p45"/>
          <p:cNvSpPr/>
          <p:nvPr/>
        </p:nvSpPr>
        <p:spPr>
          <a:xfrm>
            <a:off x="5626800" y="2948040"/>
            <a:ext cx="730080" cy="7300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2" name="Google Shape;760;p45"/>
          <p:cNvSpPr/>
          <p:nvPr/>
        </p:nvSpPr>
        <p:spPr>
          <a:xfrm>
            <a:off x="6527880" y="3398760"/>
            <a:ext cx="875520" cy="87552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3" name="Google Shape;761;p45"/>
          <p:cNvSpPr/>
          <p:nvPr/>
        </p:nvSpPr>
        <p:spPr>
          <a:xfrm>
            <a:off x="4768920" y="564480"/>
            <a:ext cx="730080" cy="7300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4046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4" name="Google Shape;762;p45"/>
          <p:cNvSpPr/>
          <p:nvPr/>
        </p:nvSpPr>
        <p:spPr>
          <a:xfrm>
            <a:off x="1114200" y="947520"/>
            <a:ext cx="466920" cy="46692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efefef"/>
                </a:solidFill>
                <a:latin typeface="PT Serif"/>
                <a:ea typeface="PT Serif"/>
              </a:rPr>
              <a:t>Competitor</a:t>
            </a:r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767;p46"/>
          <p:cNvSpPr txBox="1"/>
          <p:nvPr/>
        </p:nvSpPr>
        <p:spPr>
          <a:xfrm>
            <a:off x="735840" y="47628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Weekly Planner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Google Shape;768;p46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8B5A9E0-23E7-4613-B781-29E3E2FF1251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aphicFrame>
        <p:nvGraphicFramePr>
          <p:cNvPr id="1077" name="Google Shape;769;p46"/>
          <p:cNvGraphicFramePr/>
          <p:nvPr/>
        </p:nvGraphicFramePr>
        <p:xfrm>
          <a:off x="826200" y="1398600"/>
          <a:ext cx="6196680" cy="2986560"/>
        </p:xfrm>
        <a:graphic>
          <a:graphicData uri="http://schemas.openxmlformats.org/drawingml/2006/table">
            <a:tbl>
              <a:tblPr/>
              <a:tblGrid>
                <a:gridCol w="686520"/>
                <a:gridCol w="786960"/>
                <a:gridCol w="786960"/>
                <a:gridCol w="786960"/>
                <a:gridCol w="786960"/>
                <a:gridCol w="786960"/>
                <a:gridCol w="786960"/>
                <a:gridCol w="788400"/>
              </a:tblGrid>
              <a:tr h="304560">
                <a:tc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bfc9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SUNDAY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bfc9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MONDAY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TUESDAY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WEDNESDAY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THURSDAY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FRIDAY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SATURDAY</a:t>
                      </a:r>
                      <a:endParaRPr b="0" lang="fr-FR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bfc9"/>
                      </a:solidFill>
                    </a:lnR>
                    <a:lnT w="9360">
                      <a:solidFill>
                        <a:srgbClr val="6aa84f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bfc9"/>
                    </a:solidFill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09:00 - 09:45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10:00 - 10:45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11:00 - 11:45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12:00 - 13:15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4046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4046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Free time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solidFill>
                      <a:srgbClr val="007074"/>
                    </a:solidFill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13:30 - 14:15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14:30 - 15:15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007074"/>
                      </a:solidFill>
                    </a:lnB>
                    <a:noFill/>
                  </a:tcPr>
                </a:tc>
              </a:tr>
              <a:tr h="383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6aa84f"/>
                          </a:solidFill>
                          <a:latin typeface="PT Serif"/>
                          <a:ea typeface="PT Serif"/>
                        </a:rPr>
                        <a:t>15:30 - 16:15</a:t>
                      </a:r>
                      <a:endParaRPr b="0" lang="fr-FR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Task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7074"/>
                      </a:solidFill>
                    </a:lnL>
                    <a:lnR w="9360">
                      <a:solidFill>
                        <a:srgbClr val="007074"/>
                      </a:solidFill>
                    </a:lnR>
                    <a:lnT w="9360">
                      <a:solidFill>
                        <a:srgbClr val="007074"/>
                      </a:solidFill>
                    </a:lnT>
                    <a:lnB w="9360">
                      <a:solidFill>
                        <a:srgbClr val="6aa84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774;p47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1079" name="Google Shape;775;p47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776;p47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777;p47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778;p47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779;p4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780;p47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5" name="Google Shape;781;p47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1086" name="Google Shape;782;p47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783;p47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8" name="Google Shape;784;p47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1089" name="Google Shape;785;p47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786;p47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1" name="Google Shape;787;p47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Google Shape;788;p47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3" name="Google Shape;789;p4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1094" name="Google Shape;790;p47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791;p47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792;p47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7" name="Google Shape;793;p47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1098" name="Google Shape;794;p47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795;p47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796;p47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797;p47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2" name="Google Shape;798;p47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3" name="Google Shape;799;p4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1104" name="Google Shape;800;p47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801;p47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802;p47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803;p47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804;p47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805;p47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806;p47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807;p47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808;p47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809;p4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810;p47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811;p47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812;p47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813;p47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814;p47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815;p47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816;p47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817;p47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818;p47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819;p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4" name="Google Shape;820;p47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1125" name="Google Shape;821;p47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822;p47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7" name="Google Shape;823;p47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1128" name="Google Shape;824;p47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825;p47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826;p47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1" name="Google Shape;827;p47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1132" name="Google Shape;828;p47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829;p4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830;p47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5" name="Google Shape;831;p47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1136" name="Google Shape;832;p47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833;p47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834;p47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835;p47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0" name="Google Shape;836;p47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Google Shape;837;p47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Google Shape;838;p47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Google Shape;839;p4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4" name="Google Shape;840;p47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1145" name="Google Shape;841;p47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842;p47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7" name="Google Shape;843;p47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1148" name="Google Shape;844;p47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845;p47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0" name="Google Shape;846;p47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1151" name="Google Shape;847;p47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848;p47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3" name="Google Shape;849;p4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1154" name="Google Shape;850;p47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851;p47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6" name="Google Shape;852;p47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1157" name="Google Shape;853;p47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854;p47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855;p47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856;p47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1" name="Google Shape;857;p47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1162" name="Google Shape;858;p47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859;p4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4" name="Google Shape;860;p47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1165" name="Google Shape;861;p47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862;p47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863;p47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8" name="Google Shape;864;p47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9" name="Google Shape;865;p47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1170" name="Google Shape;866;p47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867;p47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2" name="Google Shape;868;p47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1173" name="Google Shape;869;p4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870;p47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871;p47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872;p47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873;p47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8" name="Google Shape;874;p47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1179" name="Google Shape;875;p47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876;p47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1" name="Google Shape;877;p47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1182" name="Google Shape;878;p47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879;p4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880;p47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881;p47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882;p47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oogle Shape;883;p47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1188" name="Google Shape;884;p47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885;p47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886;p47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887;p47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888;p47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3" name="Google Shape;889;p4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1194" name="Google Shape;890;p47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891;p47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892;p47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893;p47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8" name="Google Shape;894;p47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Google Shape;895;p47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Google Shape;896;p47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1" name="Google Shape;897;p47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1202" name="Google Shape;898;p47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899;p4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4" name="Google Shape;900;p47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1205" name="Google Shape;901;p47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902;p47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7" name="Google Shape;903;p47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1208" name="Google Shape;904;p47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905;p47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0" name="Google Shape;906;p47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1" name="Google Shape;907;p47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1212" name="Google Shape;908;p47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909;p4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4" name="Google Shape;910;p47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1215" name="Google Shape;911;p47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912;p47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913;p47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914;p47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915;p47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0" name="Google Shape;916;p47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1221" name="Google Shape;917;p47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918;p47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3" name="Google Shape;919;p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Google Shape;920;p47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5" name="Google Shape;921;p47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1226" name="Google Shape;922;p47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923;p47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8" name="Google Shape;924;p47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1229" name="Google Shape;925;p47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926;p47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1" name="Google Shape;927;p47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2" name="Google Shape;928;p47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1233" name="Google Shape;929;p4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930;p47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oogle Shape;931;p47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1236" name="Google Shape;932;p47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933;p47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934;p47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9" name="Google Shape;935;p47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Google Shape;936;p47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1" name="Google Shape;937;p47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1242" name="Google Shape;938;p47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939;p4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4" name="Google Shape;940;p47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1245" name="Google Shape;941;p47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942;p47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943;p47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944;p47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9" name="Google Shape;945;p47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1250" name="Google Shape;946;p47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947;p47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948;p47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3" name="Google Shape;949;p4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1254" name="Google Shape;950;p47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951;p47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6" name="Google Shape;952;p47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1257" name="Google Shape;953;p47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954;p47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955;p47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0" name="Google Shape;956;p47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1261" name="Google Shape;957;p47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958;p47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959;p4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960;p47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961;p47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6" name="Google Shape;962;p47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1267" name="Google Shape;963;p47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964;p47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oogle Shape;965;p47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1270" name="Google Shape;966;p47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967;p47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968;p47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969;p4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970;p47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5" name="Google Shape;971;p47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6" name="Google Shape;972;p47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1277" name="Google Shape;973;p47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974;p47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9" name="Google Shape;975;p47"/>
          <p:cNvGrpSpPr/>
          <p:nvPr/>
        </p:nvGrpSpPr>
        <p:grpSpPr>
          <a:xfrm>
            <a:off x="347400" y="3756600"/>
            <a:ext cx="370080" cy="370440"/>
            <a:chOff x="347400" y="3756600"/>
            <a:chExt cx="370080" cy="370440"/>
          </a:xfrm>
        </p:grpSpPr>
        <p:sp>
          <p:nvSpPr>
            <p:cNvPr id="1280" name="Google Shape;976;p47"/>
            <p:cNvSpPr/>
            <p:nvPr/>
          </p:nvSpPr>
          <p:spPr>
            <a:xfrm>
              <a:off x="347400" y="3756600"/>
              <a:ext cx="370080" cy="37044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977;p47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978;p47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979;p4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4" name="Google Shape;980;p47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5" name="Google Shape;981;p47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1286" name="Google Shape;982;p47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983;p47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984;p47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9" name="Google Shape;985;p47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1290" name="Google Shape;986;p47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987;p47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988;p47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3" name="Google Shape;989;p4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Google Shape;990;p47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Google Shape;991;p47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6" name="Google Shape;992;p47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1297" name="Google Shape;993;p47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994;p47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995;p47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0" name="Google Shape;996;p47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1" name="Google Shape;997;p47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1302" name="Google Shape;998;p47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999;p4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000;p47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5" name="Google Shape;1001;p47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6" name="Google Shape;1002;p47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1307" name="Google Shape;1003;p47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004;p47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005;p47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006;p47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007;p47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2" name="Google Shape;1008;p47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1313" name="Google Shape;1009;p4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010;p47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011;p47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6" name="Google Shape;1012;p47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1317" name="Google Shape;1013;p47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014;p47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015;p47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0" name="Google Shape;1016;p47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1321" name="Google Shape;1017;p47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018;p47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019;p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020;p47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021;p47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6" name="Google Shape;1022;p47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1327" name="Google Shape;1023;p47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024;p47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025;p47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1026;p47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1027;p47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2" name="Google Shape;1028;p47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1333" name="Google Shape;1029;p4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030;p47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oogle Shape;1031;p47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1336" name="Google Shape;1032;p47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033;p47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034;p47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035;p47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036;p47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037;p47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2" name="Google Shape;1038;p47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3" name="Google Shape;1039;p4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1344" name="Google Shape;1040;p47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041;p47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042;p47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043;p47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044;p47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9" name="Google Shape;1045;p47"/>
          <p:cNvGrpSpPr/>
          <p:nvPr/>
        </p:nvGrpSpPr>
        <p:grpSpPr>
          <a:xfrm>
            <a:off x="6359760" y="1877760"/>
            <a:ext cx="432360" cy="420840"/>
            <a:chOff x="6359760" y="1877760"/>
            <a:chExt cx="432360" cy="420840"/>
          </a:xfrm>
        </p:grpSpPr>
        <p:sp>
          <p:nvSpPr>
            <p:cNvPr id="1350" name="Google Shape;1046;p47"/>
            <p:cNvSpPr/>
            <p:nvPr/>
          </p:nvSpPr>
          <p:spPr>
            <a:xfrm>
              <a:off x="6359760" y="18777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047;p47"/>
            <p:cNvSpPr/>
            <p:nvPr/>
          </p:nvSpPr>
          <p:spPr>
            <a:xfrm>
              <a:off x="6435000" y="19476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2" name="Google Shape;1048;p47"/>
          <p:cNvSpPr/>
          <p:nvPr/>
        </p:nvSpPr>
        <p:spPr>
          <a:xfrm>
            <a:off x="6553440" y="21135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53" name="Google Shape;1049;p47"/>
          <p:cNvGrpSpPr/>
          <p:nvPr/>
        </p:nvGrpSpPr>
        <p:grpSpPr>
          <a:xfrm>
            <a:off x="7244640" y="1856880"/>
            <a:ext cx="432360" cy="420840"/>
            <a:chOff x="7244640" y="1856880"/>
            <a:chExt cx="432360" cy="420840"/>
          </a:xfrm>
        </p:grpSpPr>
        <p:sp>
          <p:nvSpPr>
            <p:cNvPr id="1354" name="Google Shape;1050;p47"/>
            <p:cNvSpPr/>
            <p:nvPr/>
          </p:nvSpPr>
          <p:spPr>
            <a:xfrm>
              <a:off x="7244640" y="18568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051;p47"/>
            <p:cNvSpPr/>
            <p:nvPr/>
          </p:nvSpPr>
          <p:spPr>
            <a:xfrm>
              <a:off x="7320240" y="19267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6" name="Google Shape;1052;p47"/>
          <p:cNvSpPr/>
          <p:nvPr/>
        </p:nvSpPr>
        <p:spPr>
          <a:xfrm>
            <a:off x="7438680" y="20930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57" name="Google Shape;1053;p47"/>
          <p:cNvGrpSpPr/>
          <p:nvPr/>
        </p:nvGrpSpPr>
        <p:grpSpPr>
          <a:xfrm>
            <a:off x="6359760" y="2606040"/>
            <a:ext cx="1075680" cy="1047600"/>
            <a:chOff x="6359760" y="2606040"/>
            <a:chExt cx="1075680" cy="1047600"/>
          </a:xfrm>
        </p:grpSpPr>
        <p:sp>
          <p:nvSpPr>
            <p:cNvPr id="1358" name="Google Shape;1054;p47"/>
            <p:cNvSpPr/>
            <p:nvPr/>
          </p:nvSpPr>
          <p:spPr>
            <a:xfrm>
              <a:off x="6359760" y="26060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055;p47"/>
            <p:cNvSpPr/>
            <p:nvPr/>
          </p:nvSpPr>
          <p:spPr>
            <a:xfrm>
              <a:off x="6547680" y="27799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0" name="Google Shape;1056;p47"/>
          <p:cNvSpPr/>
          <p:nvPr/>
        </p:nvSpPr>
        <p:spPr>
          <a:xfrm>
            <a:off x="6842160" y="31932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Google Shape;1057;p47"/>
          <p:cNvSpPr/>
          <p:nvPr/>
        </p:nvSpPr>
        <p:spPr>
          <a:xfrm>
            <a:off x="6248520" y="312120"/>
            <a:ext cx="2591640" cy="15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1362" name="Google Shape;1058;p47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46B189F-0929-40DB-B824-BA0621CFA0D8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063;p48"/>
          <p:cNvGrpSpPr/>
          <p:nvPr/>
        </p:nvGrpSpPr>
        <p:grpSpPr>
          <a:xfrm>
            <a:off x="3058920" y="1550160"/>
            <a:ext cx="445320" cy="445320"/>
            <a:chOff x="3058920" y="1550160"/>
            <a:chExt cx="445320" cy="445320"/>
          </a:xfrm>
        </p:grpSpPr>
        <p:sp>
          <p:nvSpPr>
            <p:cNvPr id="1364" name="Google Shape;1064;p48"/>
            <p:cNvSpPr/>
            <p:nvPr/>
          </p:nvSpPr>
          <p:spPr>
            <a:xfrm>
              <a:off x="3264120" y="1831320"/>
              <a:ext cx="210960" cy="16236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065;p48"/>
            <p:cNvSpPr/>
            <p:nvPr/>
          </p:nvSpPr>
          <p:spPr>
            <a:xfrm>
              <a:off x="3098880" y="1839240"/>
              <a:ext cx="187560" cy="15624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066;p48"/>
            <p:cNvSpPr/>
            <p:nvPr/>
          </p:nvSpPr>
          <p:spPr>
            <a:xfrm>
              <a:off x="3087360" y="1552320"/>
              <a:ext cx="211320" cy="16236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067;p48"/>
            <p:cNvSpPr/>
            <p:nvPr/>
          </p:nvSpPr>
          <p:spPr>
            <a:xfrm>
              <a:off x="3058920" y="1672920"/>
              <a:ext cx="122760" cy="21456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068;p48"/>
            <p:cNvSpPr/>
            <p:nvPr/>
          </p:nvSpPr>
          <p:spPr>
            <a:xfrm>
              <a:off x="3381120" y="1657800"/>
              <a:ext cx="123120" cy="21528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069;p48"/>
            <p:cNvSpPr/>
            <p:nvPr/>
          </p:nvSpPr>
          <p:spPr>
            <a:xfrm>
              <a:off x="3276360" y="1550160"/>
              <a:ext cx="187560" cy="15660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0" name="Google Shape;1070;p48"/>
          <p:cNvGrpSpPr/>
          <p:nvPr/>
        </p:nvGrpSpPr>
        <p:grpSpPr>
          <a:xfrm>
            <a:off x="1779480" y="1550160"/>
            <a:ext cx="442800" cy="445320"/>
            <a:chOff x="1779480" y="1550160"/>
            <a:chExt cx="442800" cy="445320"/>
          </a:xfrm>
        </p:grpSpPr>
        <p:sp>
          <p:nvSpPr>
            <p:cNvPr id="1371" name="Google Shape;1071;p48"/>
            <p:cNvSpPr/>
            <p:nvPr/>
          </p:nvSpPr>
          <p:spPr>
            <a:xfrm>
              <a:off x="1779480" y="1740600"/>
              <a:ext cx="210960" cy="25452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072;p48"/>
            <p:cNvSpPr/>
            <p:nvPr/>
          </p:nvSpPr>
          <p:spPr>
            <a:xfrm>
              <a:off x="1969200" y="1783440"/>
              <a:ext cx="253080" cy="2120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073;p48"/>
            <p:cNvSpPr/>
            <p:nvPr/>
          </p:nvSpPr>
          <p:spPr>
            <a:xfrm>
              <a:off x="2011320" y="1550520"/>
              <a:ext cx="210960" cy="25416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074;p48"/>
            <p:cNvSpPr/>
            <p:nvPr/>
          </p:nvSpPr>
          <p:spPr>
            <a:xfrm>
              <a:off x="1779480" y="1550160"/>
              <a:ext cx="253440" cy="21204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5" name="Google Shape;1075;p48"/>
          <p:cNvGrpSpPr/>
          <p:nvPr/>
        </p:nvGrpSpPr>
        <p:grpSpPr>
          <a:xfrm>
            <a:off x="1137960" y="1550160"/>
            <a:ext cx="446040" cy="444960"/>
            <a:chOff x="1137960" y="1550160"/>
            <a:chExt cx="446040" cy="444960"/>
          </a:xfrm>
        </p:grpSpPr>
        <p:sp>
          <p:nvSpPr>
            <p:cNvPr id="1376" name="Google Shape;1076;p48"/>
            <p:cNvSpPr/>
            <p:nvPr/>
          </p:nvSpPr>
          <p:spPr>
            <a:xfrm>
              <a:off x="1170000" y="1825200"/>
              <a:ext cx="378000" cy="16992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Google Shape;1077;p48"/>
            <p:cNvSpPr/>
            <p:nvPr/>
          </p:nvSpPr>
          <p:spPr>
            <a:xfrm>
              <a:off x="1371600" y="1550520"/>
              <a:ext cx="212400" cy="33048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1078;p48"/>
            <p:cNvSpPr/>
            <p:nvPr/>
          </p:nvSpPr>
          <p:spPr>
            <a:xfrm>
              <a:off x="1137960" y="1550160"/>
              <a:ext cx="255240" cy="32400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9" name="Google Shape;1079;p48"/>
          <p:cNvGrpSpPr/>
          <p:nvPr/>
        </p:nvGrpSpPr>
        <p:grpSpPr>
          <a:xfrm>
            <a:off x="2418480" y="1550520"/>
            <a:ext cx="444600" cy="444600"/>
            <a:chOff x="2418480" y="1550520"/>
            <a:chExt cx="444600" cy="444600"/>
          </a:xfrm>
        </p:grpSpPr>
        <p:sp>
          <p:nvSpPr>
            <p:cNvPr id="1380" name="Google Shape;1080;p48"/>
            <p:cNvSpPr/>
            <p:nvPr/>
          </p:nvSpPr>
          <p:spPr>
            <a:xfrm>
              <a:off x="2418480" y="1692360"/>
              <a:ext cx="156960" cy="25452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Google Shape;1081;p48"/>
            <p:cNvSpPr/>
            <p:nvPr/>
          </p:nvSpPr>
          <p:spPr>
            <a:xfrm>
              <a:off x="2513160" y="1854360"/>
              <a:ext cx="249840" cy="14076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Google Shape;1082;p48"/>
            <p:cNvSpPr/>
            <p:nvPr/>
          </p:nvSpPr>
          <p:spPr>
            <a:xfrm>
              <a:off x="2701800" y="1713600"/>
              <a:ext cx="161280" cy="23688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1083;p48"/>
            <p:cNvSpPr/>
            <p:nvPr/>
          </p:nvSpPr>
          <p:spPr>
            <a:xfrm>
              <a:off x="2650680" y="1550880"/>
              <a:ext cx="200160" cy="20340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1084;p48"/>
            <p:cNvSpPr/>
            <p:nvPr/>
          </p:nvSpPr>
          <p:spPr>
            <a:xfrm>
              <a:off x="2432880" y="1550520"/>
              <a:ext cx="240480" cy="18288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5" name="Google Shape;1085;p48"/>
          <p:cNvGrpSpPr/>
          <p:nvPr/>
        </p:nvGrpSpPr>
        <p:grpSpPr>
          <a:xfrm>
            <a:off x="4341600" y="1550160"/>
            <a:ext cx="444960" cy="445680"/>
            <a:chOff x="4341600" y="1550160"/>
            <a:chExt cx="444960" cy="445680"/>
          </a:xfrm>
        </p:grpSpPr>
        <p:sp>
          <p:nvSpPr>
            <p:cNvPr id="1386" name="Google Shape;1086;p48"/>
            <p:cNvSpPr/>
            <p:nvPr/>
          </p:nvSpPr>
          <p:spPr>
            <a:xfrm>
              <a:off x="4341600" y="1550160"/>
              <a:ext cx="247320" cy="33336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Google Shape;1087;p48"/>
            <p:cNvSpPr/>
            <p:nvPr/>
          </p:nvSpPr>
          <p:spPr>
            <a:xfrm>
              <a:off x="4565160" y="1550160"/>
              <a:ext cx="221400" cy="32832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1088;p48"/>
            <p:cNvSpPr/>
            <p:nvPr/>
          </p:nvSpPr>
          <p:spPr>
            <a:xfrm>
              <a:off x="4375440" y="1824480"/>
              <a:ext cx="380880" cy="17136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9" name="Google Shape;1089;p48"/>
          <p:cNvGrpSpPr/>
          <p:nvPr/>
        </p:nvGrpSpPr>
        <p:grpSpPr>
          <a:xfrm>
            <a:off x="4982760" y="1550160"/>
            <a:ext cx="445320" cy="445680"/>
            <a:chOff x="4982760" y="1550160"/>
            <a:chExt cx="445320" cy="445680"/>
          </a:xfrm>
        </p:grpSpPr>
        <p:sp>
          <p:nvSpPr>
            <p:cNvPr id="1390" name="Google Shape;1090;p48"/>
            <p:cNvSpPr/>
            <p:nvPr/>
          </p:nvSpPr>
          <p:spPr>
            <a:xfrm>
              <a:off x="4982760" y="1550880"/>
              <a:ext cx="247320" cy="22140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091;p48"/>
            <p:cNvSpPr/>
            <p:nvPr/>
          </p:nvSpPr>
          <p:spPr>
            <a:xfrm>
              <a:off x="4982760" y="1748160"/>
              <a:ext cx="221760" cy="2473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092;p48"/>
            <p:cNvSpPr/>
            <p:nvPr/>
          </p:nvSpPr>
          <p:spPr>
            <a:xfrm>
              <a:off x="5206320" y="1550160"/>
              <a:ext cx="221760" cy="2473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093;p48"/>
            <p:cNvSpPr/>
            <p:nvPr/>
          </p:nvSpPr>
          <p:spPr>
            <a:xfrm>
              <a:off x="5180760" y="1774080"/>
              <a:ext cx="247320" cy="22176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4" name="Google Shape;1094;p48"/>
          <p:cNvGrpSpPr/>
          <p:nvPr/>
        </p:nvGrpSpPr>
        <p:grpSpPr>
          <a:xfrm>
            <a:off x="5624280" y="1550520"/>
            <a:ext cx="445320" cy="444960"/>
            <a:chOff x="5624280" y="1550520"/>
            <a:chExt cx="445320" cy="444960"/>
          </a:xfrm>
        </p:grpSpPr>
        <p:sp>
          <p:nvSpPr>
            <p:cNvPr id="1395" name="Google Shape;1095;p48"/>
            <p:cNvSpPr/>
            <p:nvPr/>
          </p:nvSpPr>
          <p:spPr>
            <a:xfrm>
              <a:off x="5624280" y="1699200"/>
              <a:ext cx="158400" cy="25200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1096;p48"/>
            <p:cNvSpPr/>
            <p:nvPr/>
          </p:nvSpPr>
          <p:spPr>
            <a:xfrm>
              <a:off x="5635800" y="1550520"/>
              <a:ext cx="233280" cy="18828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1097;p48"/>
            <p:cNvSpPr/>
            <p:nvPr/>
          </p:nvSpPr>
          <p:spPr>
            <a:xfrm>
              <a:off x="5916960" y="1705680"/>
              <a:ext cx="152640" cy="24156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1098;p48"/>
            <p:cNvSpPr/>
            <p:nvPr/>
          </p:nvSpPr>
          <p:spPr>
            <a:xfrm>
              <a:off x="5847840" y="1550520"/>
              <a:ext cx="207720" cy="19512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099;p48"/>
            <p:cNvSpPr/>
            <p:nvPr/>
          </p:nvSpPr>
          <p:spPr>
            <a:xfrm>
              <a:off x="5723280" y="1860480"/>
              <a:ext cx="252720" cy="13500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0" name="Google Shape;1100;p48"/>
          <p:cNvGrpSpPr/>
          <p:nvPr/>
        </p:nvGrpSpPr>
        <p:grpSpPr>
          <a:xfrm>
            <a:off x="6265800" y="1550160"/>
            <a:ext cx="445680" cy="445680"/>
            <a:chOff x="6265800" y="1550160"/>
            <a:chExt cx="445680" cy="445680"/>
          </a:xfrm>
        </p:grpSpPr>
        <p:sp>
          <p:nvSpPr>
            <p:cNvPr id="1401" name="Google Shape;1101;p48"/>
            <p:cNvSpPr/>
            <p:nvPr/>
          </p:nvSpPr>
          <p:spPr>
            <a:xfrm>
              <a:off x="6265800" y="1669320"/>
              <a:ext cx="129960" cy="2156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1102;p48"/>
            <p:cNvSpPr/>
            <p:nvPr/>
          </p:nvSpPr>
          <p:spPr>
            <a:xfrm>
              <a:off x="6301800" y="1832760"/>
              <a:ext cx="188280" cy="1630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1103;p48"/>
            <p:cNvSpPr/>
            <p:nvPr/>
          </p:nvSpPr>
          <p:spPr>
            <a:xfrm>
              <a:off x="6295680" y="1550160"/>
              <a:ext cx="213120" cy="16920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104;p48"/>
            <p:cNvSpPr/>
            <p:nvPr/>
          </p:nvSpPr>
          <p:spPr>
            <a:xfrm>
              <a:off x="6487200" y="1550160"/>
              <a:ext cx="188280" cy="16308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105;p48"/>
            <p:cNvSpPr/>
            <p:nvPr/>
          </p:nvSpPr>
          <p:spPr>
            <a:xfrm>
              <a:off x="6581520" y="1661040"/>
              <a:ext cx="129960" cy="21564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106;p48"/>
            <p:cNvSpPr/>
            <p:nvPr/>
          </p:nvSpPr>
          <p:spPr>
            <a:xfrm>
              <a:off x="6468480" y="1826640"/>
              <a:ext cx="213120" cy="16884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7" name="Google Shape;1107;p48"/>
          <p:cNvGrpSpPr/>
          <p:nvPr/>
        </p:nvGrpSpPr>
        <p:grpSpPr>
          <a:xfrm>
            <a:off x="3699720" y="1550160"/>
            <a:ext cx="444960" cy="444960"/>
            <a:chOff x="3699720" y="1550160"/>
            <a:chExt cx="444960" cy="444960"/>
          </a:xfrm>
        </p:grpSpPr>
        <p:sp>
          <p:nvSpPr>
            <p:cNvPr id="1408" name="Google Shape;1108;p48"/>
            <p:cNvSpPr/>
            <p:nvPr/>
          </p:nvSpPr>
          <p:spPr>
            <a:xfrm>
              <a:off x="3699720" y="1550160"/>
              <a:ext cx="251280" cy="4449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1109;p48"/>
            <p:cNvSpPr/>
            <p:nvPr/>
          </p:nvSpPr>
          <p:spPr>
            <a:xfrm>
              <a:off x="3893400" y="1550160"/>
              <a:ext cx="251280" cy="44496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0" name="Google Shape;1110;p48"/>
          <p:cNvGrpSpPr/>
          <p:nvPr/>
        </p:nvGrpSpPr>
        <p:grpSpPr>
          <a:xfrm>
            <a:off x="6907680" y="1550520"/>
            <a:ext cx="445320" cy="444960"/>
            <a:chOff x="6907680" y="1550520"/>
            <a:chExt cx="445320" cy="444960"/>
          </a:xfrm>
        </p:grpSpPr>
        <p:sp>
          <p:nvSpPr>
            <p:cNvPr id="1411" name="Google Shape;1111;p48"/>
            <p:cNvSpPr/>
            <p:nvPr/>
          </p:nvSpPr>
          <p:spPr>
            <a:xfrm>
              <a:off x="7017840" y="1724400"/>
              <a:ext cx="335160" cy="27108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112;p48"/>
            <p:cNvSpPr/>
            <p:nvPr/>
          </p:nvSpPr>
          <p:spPr>
            <a:xfrm>
              <a:off x="6907680" y="1617840"/>
              <a:ext cx="283680" cy="36756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113;p48"/>
            <p:cNvSpPr/>
            <p:nvPr/>
          </p:nvSpPr>
          <p:spPr>
            <a:xfrm>
              <a:off x="6979680" y="1550520"/>
              <a:ext cx="360720" cy="30924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4" name="Google Shape;1114;p48"/>
          <p:cNvGrpSpPr/>
          <p:nvPr/>
        </p:nvGrpSpPr>
        <p:grpSpPr>
          <a:xfrm>
            <a:off x="7549200" y="1550160"/>
            <a:ext cx="445320" cy="445320"/>
            <a:chOff x="7549200" y="1550160"/>
            <a:chExt cx="445320" cy="445320"/>
          </a:xfrm>
        </p:grpSpPr>
        <p:sp>
          <p:nvSpPr>
            <p:cNvPr id="1415" name="Google Shape;1115;p48"/>
            <p:cNvSpPr/>
            <p:nvPr/>
          </p:nvSpPr>
          <p:spPr>
            <a:xfrm>
              <a:off x="7850520" y="1719360"/>
              <a:ext cx="141840" cy="25488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1116;p48"/>
            <p:cNvSpPr/>
            <p:nvPr/>
          </p:nvSpPr>
          <p:spPr>
            <a:xfrm>
              <a:off x="7549200" y="1754640"/>
              <a:ext cx="229320" cy="1951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117;p48"/>
            <p:cNvSpPr/>
            <p:nvPr/>
          </p:nvSpPr>
          <p:spPr>
            <a:xfrm>
              <a:off x="7686360" y="1550160"/>
              <a:ext cx="212040" cy="18072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118;p48"/>
            <p:cNvSpPr/>
            <p:nvPr/>
          </p:nvSpPr>
          <p:spPr>
            <a:xfrm>
              <a:off x="7551000" y="1571400"/>
              <a:ext cx="142200" cy="25452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119;p48"/>
            <p:cNvSpPr/>
            <p:nvPr/>
          </p:nvSpPr>
          <p:spPr>
            <a:xfrm>
              <a:off x="7645320" y="1814400"/>
              <a:ext cx="212040" cy="18108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Google Shape;1120;p48"/>
            <p:cNvSpPr/>
            <p:nvPr/>
          </p:nvSpPr>
          <p:spPr>
            <a:xfrm>
              <a:off x="7765200" y="1596240"/>
              <a:ext cx="229320" cy="19512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1" name="Google Shape;1121;p48"/>
          <p:cNvGrpSpPr/>
          <p:nvPr/>
        </p:nvGrpSpPr>
        <p:grpSpPr>
          <a:xfrm>
            <a:off x="1772640" y="843120"/>
            <a:ext cx="361080" cy="445320"/>
            <a:chOff x="1772640" y="843120"/>
            <a:chExt cx="361080" cy="445320"/>
          </a:xfrm>
        </p:grpSpPr>
        <p:sp>
          <p:nvSpPr>
            <p:cNvPr id="1422" name="Google Shape;1122;p48"/>
            <p:cNvSpPr/>
            <p:nvPr/>
          </p:nvSpPr>
          <p:spPr>
            <a:xfrm>
              <a:off x="1807200" y="1190160"/>
              <a:ext cx="277920" cy="9828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Google Shape;1123;p48"/>
            <p:cNvSpPr/>
            <p:nvPr/>
          </p:nvSpPr>
          <p:spPr>
            <a:xfrm>
              <a:off x="1777680" y="1105560"/>
              <a:ext cx="318600" cy="8424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124;p48"/>
            <p:cNvSpPr/>
            <p:nvPr/>
          </p:nvSpPr>
          <p:spPr>
            <a:xfrm>
              <a:off x="1772640" y="1021320"/>
              <a:ext cx="356760" cy="8388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Google Shape;1125;p48"/>
            <p:cNvSpPr/>
            <p:nvPr/>
          </p:nvSpPr>
          <p:spPr>
            <a:xfrm>
              <a:off x="1824120" y="843120"/>
              <a:ext cx="299520" cy="9360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Google Shape;1126;p48"/>
            <p:cNvSpPr/>
            <p:nvPr/>
          </p:nvSpPr>
          <p:spPr>
            <a:xfrm>
              <a:off x="1807920" y="936720"/>
              <a:ext cx="325800" cy="8424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7" name="Google Shape;1127;p48"/>
          <p:cNvGrpSpPr/>
          <p:nvPr/>
        </p:nvGrpSpPr>
        <p:grpSpPr>
          <a:xfrm>
            <a:off x="2373840" y="843120"/>
            <a:ext cx="379080" cy="445320"/>
            <a:chOff x="2373840" y="843120"/>
            <a:chExt cx="379080" cy="445320"/>
          </a:xfrm>
        </p:grpSpPr>
        <p:sp>
          <p:nvSpPr>
            <p:cNvPr id="1428" name="Google Shape;1128;p48"/>
            <p:cNvSpPr/>
            <p:nvPr/>
          </p:nvSpPr>
          <p:spPr>
            <a:xfrm flipH="1">
              <a:off x="2477160" y="843120"/>
              <a:ext cx="275400" cy="23976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129;p48"/>
            <p:cNvSpPr/>
            <p:nvPr/>
          </p:nvSpPr>
          <p:spPr>
            <a:xfrm flipH="1">
              <a:off x="2373480" y="880920"/>
              <a:ext cx="203400" cy="35172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Google Shape;1130;p48"/>
            <p:cNvSpPr/>
            <p:nvPr/>
          </p:nvSpPr>
          <p:spPr>
            <a:xfrm flipH="1">
              <a:off x="2495880" y="1067040"/>
              <a:ext cx="218880" cy="22140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1" name="Google Shape;1131;p48"/>
          <p:cNvGrpSpPr/>
          <p:nvPr/>
        </p:nvGrpSpPr>
        <p:grpSpPr>
          <a:xfrm>
            <a:off x="6922080" y="797400"/>
            <a:ext cx="460440" cy="491040"/>
            <a:chOff x="6922080" y="797400"/>
            <a:chExt cx="460440" cy="491040"/>
          </a:xfrm>
        </p:grpSpPr>
        <p:grpSp>
          <p:nvGrpSpPr>
            <p:cNvPr id="1432" name="Google Shape;1132;p48"/>
            <p:cNvGrpSpPr/>
            <p:nvPr/>
          </p:nvGrpSpPr>
          <p:grpSpPr>
            <a:xfrm>
              <a:off x="6922080" y="797400"/>
              <a:ext cx="460440" cy="491040"/>
              <a:chOff x="6922080" y="797400"/>
              <a:chExt cx="460440" cy="491040"/>
            </a:xfrm>
          </p:grpSpPr>
          <p:sp>
            <p:nvSpPr>
              <p:cNvPr id="1433" name="Google Shape;1133;p48"/>
              <p:cNvSpPr/>
              <p:nvPr/>
            </p:nvSpPr>
            <p:spPr>
              <a:xfrm>
                <a:off x="727020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4" name="Google Shape;1134;p48"/>
              <p:cNvSpPr/>
              <p:nvPr/>
            </p:nvSpPr>
            <p:spPr>
              <a:xfrm>
                <a:off x="732096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Google Shape;1135;p48"/>
              <p:cNvSpPr/>
              <p:nvPr/>
            </p:nvSpPr>
            <p:spPr>
              <a:xfrm>
                <a:off x="727020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Google Shape;1136;p48"/>
              <p:cNvSpPr/>
              <p:nvPr/>
            </p:nvSpPr>
            <p:spPr>
              <a:xfrm>
                <a:off x="698796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Google Shape;1137;p48"/>
              <p:cNvSpPr/>
              <p:nvPr/>
            </p:nvSpPr>
            <p:spPr>
              <a:xfrm>
                <a:off x="692208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Google Shape;1138;p48"/>
              <p:cNvSpPr/>
              <p:nvPr/>
            </p:nvSpPr>
            <p:spPr>
              <a:xfrm>
                <a:off x="698796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Google Shape;1139;p48"/>
              <p:cNvSpPr/>
              <p:nvPr/>
            </p:nvSpPr>
            <p:spPr>
              <a:xfrm>
                <a:off x="714888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Google Shape;1140;p48"/>
              <p:cNvSpPr/>
              <p:nvPr/>
            </p:nvSpPr>
            <p:spPr>
              <a:xfrm>
                <a:off x="709668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Google Shape;1141;p48"/>
              <p:cNvSpPr/>
              <p:nvPr/>
            </p:nvSpPr>
            <p:spPr>
              <a:xfrm>
                <a:off x="709956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Google Shape;1142;p48"/>
              <p:cNvSpPr/>
              <p:nvPr/>
            </p:nvSpPr>
            <p:spPr>
              <a:xfrm>
                <a:off x="711468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3" name="Google Shape;1143;p48"/>
            <p:cNvSpPr/>
            <p:nvPr/>
          </p:nvSpPr>
          <p:spPr>
            <a:xfrm>
              <a:off x="7012440" y="972720"/>
              <a:ext cx="133920" cy="12672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Google Shape;1144;p48"/>
            <p:cNvSpPr/>
            <p:nvPr/>
          </p:nvSpPr>
          <p:spPr>
            <a:xfrm>
              <a:off x="7022160" y="886320"/>
              <a:ext cx="127080" cy="15480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Google Shape;1145;p48"/>
            <p:cNvSpPr/>
            <p:nvPr/>
          </p:nvSpPr>
          <p:spPr>
            <a:xfrm>
              <a:off x="7153920" y="886320"/>
              <a:ext cx="128520" cy="15480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Google Shape;1146;p48"/>
            <p:cNvSpPr/>
            <p:nvPr/>
          </p:nvSpPr>
          <p:spPr>
            <a:xfrm>
              <a:off x="7156440" y="971640"/>
              <a:ext cx="135360" cy="12888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Google Shape;1147;p48"/>
            <p:cNvSpPr/>
            <p:nvPr/>
          </p:nvSpPr>
          <p:spPr>
            <a:xfrm>
              <a:off x="7054920" y="1049760"/>
              <a:ext cx="93960" cy="16524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Google Shape;1148;p48"/>
            <p:cNvSpPr/>
            <p:nvPr/>
          </p:nvSpPr>
          <p:spPr>
            <a:xfrm>
              <a:off x="7153920" y="1049760"/>
              <a:ext cx="95400" cy="16524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9" name="Google Shape;1149;p48"/>
          <p:cNvGrpSpPr/>
          <p:nvPr/>
        </p:nvGrpSpPr>
        <p:grpSpPr>
          <a:xfrm>
            <a:off x="2993400" y="843120"/>
            <a:ext cx="369360" cy="445320"/>
            <a:chOff x="2993400" y="843120"/>
            <a:chExt cx="369360" cy="445320"/>
          </a:xfrm>
        </p:grpSpPr>
        <p:sp>
          <p:nvSpPr>
            <p:cNvPr id="1450" name="Google Shape;1150;p48"/>
            <p:cNvSpPr/>
            <p:nvPr/>
          </p:nvSpPr>
          <p:spPr>
            <a:xfrm>
              <a:off x="3031200" y="1069200"/>
              <a:ext cx="272880" cy="21924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Google Shape;1151;p48"/>
            <p:cNvSpPr/>
            <p:nvPr/>
          </p:nvSpPr>
          <p:spPr>
            <a:xfrm>
              <a:off x="2993400" y="937800"/>
              <a:ext cx="178200" cy="26604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Google Shape;1152;p48"/>
            <p:cNvSpPr/>
            <p:nvPr/>
          </p:nvSpPr>
          <p:spPr>
            <a:xfrm>
              <a:off x="3182400" y="914760"/>
              <a:ext cx="180360" cy="26388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Google Shape;1153;p48"/>
            <p:cNvSpPr/>
            <p:nvPr/>
          </p:nvSpPr>
          <p:spPr>
            <a:xfrm>
              <a:off x="3048480" y="843120"/>
              <a:ext cx="277920" cy="21492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4" name="Google Shape;1154;p48"/>
          <p:cNvGrpSpPr/>
          <p:nvPr/>
        </p:nvGrpSpPr>
        <p:grpSpPr>
          <a:xfrm>
            <a:off x="3603240" y="843120"/>
            <a:ext cx="370080" cy="445680"/>
            <a:chOff x="3603240" y="843120"/>
            <a:chExt cx="370080" cy="445680"/>
          </a:xfrm>
        </p:grpSpPr>
        <p:sp>
          <p:nvSpPr>
            <p:cNvPr id="1455" name="Google Shape;1155;p48"/>
            <p:cNvSpPr/>
            <p:nvPr/>
          </p:nvSpPr>
          <p:spPr>
            <a:xfrm>
              <a:off x="3794760" y="843120"/>
              <a:ext cx="178560" cy="21024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Google Shape;1156;p48"/>
            <p:cNvSpPr/>
            <p:nvPr/>
          </p:nvSpPr>
          <p:spPr>
            <a:xfrm>
              <a:off x="3639960" y="844200"/>
              <a:ext cx="171000" cy="20952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Google Shape;1157;p48"/>
            <p:cNvSpPr/>
            <p:nvPr/>
          </p:nvSpPr>
          <p:spPr>
            <a:xfrm>
              <a:off x="3603240" y="1007280"/>
              <a:ext cx="182520" cy="21600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1158;p48"/>
            <p:cNvSpPr/>
            <p:nvPr/>
          </p:nvSpPr>
          <p:spPr>
            <a:xfrm>
              <a:off x="3798000" y="1004760"/>
              <a:ext cx="171360" cy="21816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Google Shape;1159;p48"/>
            <p:cNvSpPr/>
            <p:nvPr/>
          </p:nvSpPr>
          <p:spPr>
            <a:xfrm>
              <a:off x="3678480" y="1065600"/>
              <a:ext cx="240120" cy="22320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0" name="Google Shape;1160;p48"/>
          <p:cNvGrpSpPr/>
          <p:nvPr/>
        </p:nvGrpSpPr>
        <p:grpSpPr>
          <a:xfrm>
            <a:off x="4213800" y="843120"/>
            <a:ext cx="366480" cy="445320"/>
            <a:chOff x="4213800" y="843120"/>
            <a:chExt cx="366480" cy="445320"/>
          </a:xfrm>
        </p:grpSpPr>
        <p:sp>
          <p:nvSpPr>
            <p:cNvPr id="1461" name="Google Shape;1161;p48"/>
            <p:cNvSpPr/>
            <p:nvPr/>
          </p:nvSpPr>
          <p:spPr>
            <a:xfrm>
              <a:off x="4279320" y="843120"/>
              <a:ext cx="192240" cy="21024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Google Shape;1162;p48"/>
            <p:cNvSpPr/>
            <p:nvPr/>
          </p:nvSpPr>
          <p:spPr>
            <a:xfrm>
              <a:off x="4404960" y="862200"/>
              <a:ext cx="175320" cy="20412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Google Shape;1163;p48"/>
            <p:cNvSpPr/>
            <p:nvPr/>
          </p:nvSpPr>
          <p:spPr>
            <a:xfrm>
              <a:off x="4406760" y="1038600"/>
              <a:ext cx="160560" cy="16560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Google Shape;1164;p48"/>
            <p:cNvSpPr/>
            <p:nvPr/>
          </p:nvSpPr>
          <p:spPr>
            <a:xfrm>
              <a:off x="4336920" y="1071000"/>
              <a:ext cx="187920" cy="21744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Google Shape;1165;p48"/>
            <p:cNvSpPr/>
            <p:nvPr/>
          </p:nvSpPr>
          <p:spPr>
            <a:xfrm>
              <a:off x="4213800" y="1058400"/>
              <a:ext cx="178920" cy="17604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Google Shape;1166;p48"/>
            <p:cNvSpPr/>
            <p:nvPr/>
          </p:nvSpPr>
          <p:spPr>
            <a:xfrm>
              <a:off x="4216320" y="916920"/>
              <a:ext cx="174240" cy="17064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7" name="Google Shape;1167;p48"/>
          <p:cNvGrpSpPr/>
          <p:nvPr/>
        </p:nvGrpSpPr>
        <p:grpSpPr>
          <a:xfrm>
            <a:off x="1168560" y="843120"/>
            <a:ext cx="363960" cy="445680"/>
            <a:chOff x="1168560" y="843120"/>
            <a:chExt cx="363960" cy="445680"/>
          </a:xfrm>
        </p:grpSpPr>
        <p:sp>
          <p:nvSpPr>
            <p:cNvPr id="1468" name="Google Shape;1168;p48"/>
            <p:cNvSpPr/>
            <p:nvPr/>
          </p:nvSpPr>
          <p:spPr>
            <a:xfrm>
              <a:off x="1200960" y="1156680"/>
              <a:ext cx="282240" cy="13212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Google Shape;1169;p48"/>
            <p:cNvSpPr/>
            <p:nvPr/>
          </p:nvSpPr>
          <p:spPr>
            <a:xfrm>
              <a:off x="1168560" y="1055520"/>
              <a:ext cx="347400" cy="9540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1170;p48"/>
            <p:cNvSpPr/>
            <p:nvPr/>
          </p:nvSpPr>
          <p:spPr>
            <a:xfrm>
              <a:off x="1202760" y="954720"/>
              <a:ext cx="329760" cy="9504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Google Shape;1171;p48"/>
            <p:cNvSpPr/>
            <p:nvPr/>
          </p:nvSpPr>
          <p:spPr>
            <a:xfrm>
              <a:off x="1216080" y="843120"/>
              <a:ext cx="307440" cy="10584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2" name="Google Shape;1172;p48"/>
          <p:cNvGrpSpPr/>
          <p:nvPr/>
        </p:nvGrpSpPr>
        <p:grpSpPr>
          <a:xfrm>
            <a:off x="7622640" y="843120"/>
            <a:ext cx="298080" cy="445320"/>
            <a:chOff x="7622640" y="843120"/>
            <a:chExt cx="298080" cy="445320"/>
          </a:xfrm>
        </p:grpSpPr>
        <p:sp>
          <p:nvSpPr>
            <p:cNvPr id="1473" name="Google Shape;1173;p48"/>
            <p:cNvSpPr/>
            <p:nvPr/>
          </p:nvSpPr>
          <p:spPr>
            <a:xfrm>
              <a:off x="7622640" y="1092600"/>
              <a:ext cx="298080" cy="9324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Google Shape;1174;p48"/>
            <p:cNvSpPr/>
            <p:nvPr/>
          </p:nvSpPr>
          <p:spPr>
            <a:xfrm>
              <a:off x="7690320" y="843120"/>
              <a:ext cx="162720" cy="14148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Google Shape;1175;p48"/>
            <p:cNvSpPr/>
            <p:nvPr/>
          </p:nvSpPr>
          <p:spPr>
            <a:xfrm>
              <a:off x="7634160" y="1193040"/>
              <a:ext cx="275040" cy="9540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Google Shape;1176;p48"/>
            <p:cNvSpPr/>
            <p:nvPr/>
          </p:nvSpPr>
          <p:spPr>
            <a:xfrm>
              <a:off x="7634160" y="991800"/>
              <a:ext cx="276120" cy="9324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7" name="Google Shape;1177;p48"/>
          <p:cNvGrpSpPr/>
          <p:nvPr/>
        </p:nvGrpSpPr>
        <p:grpSpPr>
          <a:xfrm>
            <a:off x="6221520" y="797400"/>
            <a:ext cx="460440" cy="491040"/>
            <a:chOff x="6221520" y="797400"/>
            <a:chExt cx="460440" cy="491040"/>
          </a:xfrm>
        </p:grpSpPr>
        <p:sp>
          <p:nvSpPr>
            <p:cNvPr id="1478" name="Google Shape;1178;p48"/>
            <p:cNvSpPr/>
            <p:nvPr/>
          </p:nvSpPr>
          <p:spPr>
            <a:xfrm>
              <a:off x="6344640" y="1085760"/>
              <a:ext cx="215280" cy="6048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Google Shape;1179;p48"/>
            <p:cNvSpPr/>
            <p:nvPr/>
          </p:nvSpPr>
          <p:spPr>
            <a:xfrm>
              <a:off x="6339600" y="885240"/>
              <a:ext cx="223920" cy="6300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Google Shape;1180;p48"/>
            <p:cNvSpPr/>
            <p:nvPr/>
          </p:nvSpPr>
          <p:spPr>
            <a:xfrm>
              <a:off x="6320880" y="953640"/>
              <a:ext cx="261360" cy="6048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Google Shape;1181;p48"/>
            <p:cNvSpPr/>
            <p:nvPr/>
          </p:nvSpPr>
          <p:spPr>
            <a:xfrm>
              <a:off x="6321240" y="1019520"/>
              <a:ext cx="260640" cy="6048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Google Shape;1182;p48"/>
            <p:cNvSpPr/>
            <p:nvPr/>
          </p:nvSpPr>
          <p:spPr>
            <a:xfrm>
              <a:off x="6383160" y="1151640"/>
              <a:ext cx="138240" cy="6300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3" name="Google Shape;1183;p48"/>
            <p:cNvGrpSpPr/>
            <p:nvPr/>
          </p:nvGrpSpPr>
          <p:grpSpPr>
            <a:xfrm>
              <a:off x="6221520" y="797400"/>
              <a:ext cx="460440" cy="491040"/>
              <a:chOff x="6221520" y="797400"/>
              <a:chExt cx="460440" cy="491040"/>
            </a:xfrm>
          </p:grpSpPr>
          <p:sp>
            <p:nvSpPr>
              <p:cNvPr id="1484" name="Google Shape;1184;p48"/>
              <p:cNvSpPr/>
              <p:nvPr/>
            </p:nvSpPr>
            <p:spPr>
              <a:xfrm>
                <a:off x="656964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Google Shape;1185;p48"/>
              <p:cNvSpPr/>
              <p:nvPr/>
            </p:nvSpPr>
            <p:spPr>
              <a:xfrm>
                <a:off x="662040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Google Shape;1186;p48"/>
              <p:cNvSpPr/>
              <p:nvPr/>
            </p:nvSpPr>
            <p:spPr>
              <a:xfrm>
                <a:off x="656964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Google Shape;1187;p48"/>
              <p:cNvSpPr/>
              <p:nvPr/>
            </p:nvSpPr>
            <p:spPr>
              <a:xfrm>
                <a:off x="628740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Google Shape;1188;p48"/>
              <p:cNvSpPr/>
              <p:nvPr/>
            </p:nvSpPr>
            <p:spPr>
              <a:xfrm>
                <a:off x="622152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Google Shape;1189;p48"/>
              <p:cNvSpPr/>
              <p:nvPr/>
            </p:nvSpPr>
            <p:spPr>
              <a:xfrm>
                <a:off x="628740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Google Shape;1190;p48"/>
              <p:cNvSpPr/>
              <p:nvPr/>
            </p:nvSpPr>
            <p:spPr>
              <a:xfrm>
                <a:off x="644832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Google Shape;1191;p48"/>
              <p:cNvSpPr/>
              <p:nvPr/>
            </p:nvSpPr>
            <p:spPr>
              <a:xfrm>
                <a:off x="639612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Google Shape;1192;p48"/>
              <p:cNvSpPr/>
              <p:nvPr/>
            </p:nvSpPr>
            <p:spPr>
              <a:xfrm>
                <a:off x="639900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Google Shape;1193;p48"/>
              <p:cNvSpPr/>
              <p:nvPr/>
            </p:nvSpPr>
            <p:spPr>
              <a:xfrm>
                <a:off x="641412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94" name="Google Shape;1194;p48"/>
          <p:cNvGrpSpPr/>
          <p:nvPr/>
        </p:nvGrpSpPr>
        <p:grpSpPr>
          <a:xfrm>
            <a:off x="4820400" y="797400"/>
            <a:ext cx="460440" cy="491040"/>
            <a:chOff x="4820400" y="797400"/>
            <a:chExt cx="460440" cy="491040"/>
          </a:xfrm>
        </p:grpSpPr>
        <p:sp>
          <p:nvSpPr>
            <p:cNvPr id="1495" name="Google Shape;1195;p48"/>
            <p:cNvSpPr/>
            <p:nvPr/>
          </p:nvSpPr>
          <p:spPr>
            <a:xfrm>
              <a:off x="4919760" y="885240"/>
              <a:ext cx="261000" cy="10620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Google Shape;1196;p48"/>
            <p:cNvSpPr/>
            <p:nvPr/>
          </p:nvSpPr>
          <p:spPr>
            <a:xfrm>
              <a:off x="4918320" y="997200"/>
              <a:ext cx="264600" cy="10584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Google Shape;1197;p48"/>
            <p:cNvSpPr/>
            <p:nvPr/>
          </p:nvSpPr>
          <p:spPr>
            <a:xfrm>
              <a:off x="4957560" y="1108440"/>
              <a:ext cx="187200" cy="10584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8" name="Google Shape;1198;p48"/>
            <p:cNvGrpSpPr/>
            <p:nvPr/>
          </p:nvGrpSpPr>
          <p:grpSpPr>
            <a:xfrm>
              <a:off x="4820400" y="797400"/>
              <a:ext cx="460440" cy="491040"/>
              <a:chOff x="4820400" y="797400"/>
              <a:chExt cx="460440" cy="491040"/>
            </a:xfrm>
          </p:grpSpPr>
          <p:sp>
            <p:nvSpPr>
              <p:cNvPr id="1499" name="Google Shape;1199;p48"/>
              <p:cNvSpPr/>
              <p:nvPr/>
            </p:nvSpPr>
            <p:spPr>
              <a:xfrm>
                <a:off x="516852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Google Shape;1200;p48"/>
              <p:cNvSpPr/>
              <p:nvPr/>
            </p:nvSpPr>
            <p:spPr>
              <a:xfrm>
                <a:off x="521928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Google Shape;1201;p48"/>
              <p:cNvSpPr/>
              <p:nvPr/>
            </p:nvSpPr>
            <p:spPr>
              <a:xfrm>
                <a:off x="516852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Google Shape;1202;p48"/>
              <p:cNvSpPr/>
              <p:nvPr/>
            </p:nvSpPr>
            <p:spPr>
              <a:xfrm>
                <a:off x="488628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Google Shape;1203;p48"/>
              <p:cNvSpPr/>
              <p:nvPr/>
            </p:nvSpPr>
            <p:spPr>
              <a:xfrm>
                <a:off x="482040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Google Shape;1204;p48"/>
              <p:cNvSpPr/>
              <p:nvPr/>
            </p:nvSpPr>
            <p:spPr>
              <a:xfrm>
                <a:off x="488628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Google Shape;1205;p48"/>
              <p:cNvSpPr/>
              <p:nvPr/>
            </p:nvSpPr>
            <p:spPr>
              <a:xfrm>
                <a:off x="504720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Google Shape;1206;p48"/>
              <p:cNvSpPr/>
              <p:nvPr/>
            </p:nvSpPr>
            <p:spPr>
              <a:xfrm>
                <a:off x="499500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7" name="Google Shape;1207;p48"/>
              <p:cNvSpPr/>
              <p:nvPr/>
            </p:nvSpPr>
            <p:spPr>
              <a:xfrm>
                <a:off x="499788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Google Shape;1208;p48"/>
              <p:cNvSpPr/>
              <p:nvPr/>
            </p:nvSpPr>
            <p:spPr>
              <a:xfrm>
                <a:off x="501300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09" name="Google Shape;1209;p48"/>
          <p:cNvGrpSpPr/>
          <p:nvPr/>
        </p:nvGrpSpPr>
        <p:grpSpPr>
          <a:xfrm>
            <a:off x="5520960" y="797400"/>
            <a:ext cx="460440" cy="491040"/>
            <a:chOff x="5520960" y="797400"/>
            <a:chExt cx="460440" cy="491040"/>
          </a:xfrm>
        </p:grpSpPr>
        <p:sp>
          <p:nvSpPr>
            <p:cNvPr id="1510" name="Google Shape;1210;p48"/>
            <p:cNvSpPr/>
            <p:nvPr/>
          </p:nvSpPr>
          <p:spPr>
            <a:xfrm>
              <a:off x="5753160" y="885240"/>
              <a:ext cx="133920" cy="15660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Google Shape;1211;p48"/>
            <p:cNvSpPr/>
            <p:nvPr/>
          </p:nvSpPr>
          <p:spPr>
            <a:xfrm>
              <a:off x="5614920" y="885240"/>
              <a:ext cx="132480" cy="15660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Google Shape;1212;p48"/>
            <p:cNvSpPr/>
            <p:nvPr/>
          </p:nvSpPr>
          <p:spPr>
            <a:xfrm>
              <a:off x="5753160" y="1047600"/>
              <a:ext cx="124920" cy="16704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Google Shape;1213;p48"/>
            <p:cNvSpPr/>
            <p:nvPr/>
          </p:nvSpPr>
          <p:spPr>
            <a:xfrm>
              <a:off x="5624280" y="1047600"/>
              <a:ext cx="123120" cy="16704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4" name="Google Shape;1214;p48"/>
            <p:cNvGrpSpPr/>
            <p:nvPr/>
          </p:nvGrpSpPr>
          <p:grpSpPr>
            <a:xfrm>
              <a:off x="5520960" y="797400"/>
              <a:ext cx="460440" cy="491040"/>
              <a:chOff x="5520960" y="797400"/>
              <a:chExt cx="460440" cy="491040"/>
            </a:xfrm>
          </p:grpSpPr>
          <p:sp>
            <p:nvSpPr>
              <p:cNvPr id="1515" name="Google Shape;1215;p48"/>
              <p:cNvSpPr/>
              <p:nvPr/>
            </p:nvSpPr>
            <p:spPr>
              <a:xfrm>
                <a:off x="5869080" y="86328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Google Shape;1216;p48"/>
              <p:cNvSpPr/>
              <p:nvPr/>
            </p:nvSpPr>
            <p:spPr>
              <a:xfrm>
                <a:off x="591984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Google Shape;1217;p48"/>
              <p:cNvSpPr/>
              <p:nvPr/>
            </p:nvSpPr>
            <p:spPr>
              <a:xfrm>
                <a:off x="5869080" y="1145520"/>
                <a:ext cx="46800" cy="4644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Google Shape;1218;p48"/>
              <p:cNvSpPr/>
              <p:nvPr/>
            </p:nvSpPr>
            <p:spPr>
              <a:xfrm>
                <a:off x="5586840" y="1145880"/>
                <a:ext cx="46800" cy="4608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Google Shape;1219;p48"/>
              <p:cNvSpPr/>
              <p:nvPr/>
            </p:nvSpPr>
            <p:spPr>
              <a:xfrm>
                <a:off x="5520960" y="1024200"/>
                <a:ext cx="61560" cy="720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0" name="Google Shape;1220;p48"/>
              <p:cNvSpPr/>
              <p:nvPr/>
            </p:nvSpPr>
            <p:spPr>
              <a:xfrm>
                <a:off x="5586840" y="86364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Google Shape;1221;p48"/>
              <p:cNvSpPr/>
              <p:nvPr/>
            </p:nvSpPr>
            <p:spPr>
              <a:xfrm>
                <a:off x="5747760" y="797400"/>
                <a:ext cx="7200" cy="6156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Google Shape;1222;p48"/>
              <p:cNvSpPr/>
              <p:nvPr/>
            </p:nvSpPr>
            <p:spPr>
              <a:xfrm>
                <a:off x="5695560" y="1225800"/>
                <a:ext cx="111240" cy="1548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Google Shape;1223;p48"/>
              <p:cNvSpPr/>
              <p:nvPr/>
            </p:nvSpPr>
            <p:spPr>
              <a:xfrm>
                <a:off x="5698440" y="1249560"/>
                <a:ext cx="105480" cy="1548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Google Shape;1224;p48"/>
              <p:cNvSpPr/>
              <p:nvPr/>
            </p:nvSpPr>
            <p:spPr>
              <a:xfrm>
                <a:off x="5713560" y="1272960"/>
                <a:ext cx="75240" cy="1548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25" name="Google Shape;1225;p48"/>
          <p:cNvGrpSpPr/>
          <p:nvPr/>
        </p:nvGrpSpPr>
        <p:grpSpPr>
          <a:xfrm>
            <a:off x="3061080" y="2986920"/>
            <a:ext cx="445680" cy="400320"/>
            <a:chOff x="3061080" y="2986920"/>
            <a:chExt cx="445680" cy="400320"/>
          </a:xfrm>
        </p:grpSpPr>
        <p:sp>
          <p:nvSpPr>
            <p:cNvPr id="1526" name="Google Shape;1226;p48"/>
            <p:cNvSpPr/>
            <p:nvPr/>
          </p:nvSpPr>
          <p:spPr>
            <a:xfrm>
              <a:off x="3171600" y="3260520"/>
              <a:ext cx="225360" cy="6804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Google Shape;1227;p48"/>
            <p:cNvSpPr/>
            <p:nvPr/>
          </p:nvSpPr>
          <p:spPr>
            <a:xfrm>
              <a:off x="3199320" y="3320640"/>
              <a:ext cx="169920" cy="6660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Google Shape;1228;p48"/>
            <p:cNvSpPr/>
            <p:nvPr/>
          </p:nvSpPr>
          <p:spPr>
            <a:xfrm>
              <a:off x="3062160" y="3023280"/>
              <a:ext cx="444600" cy="7092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Google Shape;1229;p48"/>
            <p:cNvSpPr/>
            <p:nvPr/>
          </p:nvSpPr>
          <p:spPr>
            <a:xfrm>
              <a:off x="3116880" y="3141720"/>
              <a:ext cx="335160" cy="6948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Google Shape;1230;p48"/>
            <p:cNvSpPr/>
            <p:nvPr/>
          </p:nvSpPr>
          <p:spPr>
            <a:xfrm>
              <a:off x="3089880" y="3082320"/>
              <a:ext cx="389160" cy="7020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Google Shape;1231;p48"/>
            <p:cNvSpPr/>
            <p:nvPr/>
          </p:nvSpPr>
          <p:spPr>
            <a:xfrm>
              <a:off x="3144240" y="3200760"/>
              <a:ext cx="280440" cy="6912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Google Shape;1232;p48"/>
            <p:cNvSpPr/>
            <p:nvPr/>
          </p:nvSpPr>
          <p:spPr>
            <a:xfrm>
              <a:off x="3061080" y="2986920"/>
              <a:ext cx="444600" cy="486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3" name="Google Shape;1233;p48"/>
          <p:cNvGrpSpPr/>
          <p:nvPr/>
        </p:nvGrpSpPr>
        <p:grpSpPr>
          <a:xfrm>
            <a:off x="1137960" y="2972160"/>
            <a:ext cx="445320" cy="430200"/>
            <a:chOff x="1137960" y="2972160"/>
            <a:chExt cx="445320" cy="430200"/>
          </a:xfrm>
        </p:grpSpPr>
        <p:sp>
          <p:nvSpPr>
            <p:cNvPr id="1534" name="Google Shape;1234;p48"/>
            <p:cNvSpPr/>
            <p:nvPr/>
          </p:nvSpPr>
          <p:spPr>
            <a:xfrm>
              <a:off x="1137960" y="2972160"/>
              <a:ext cx="445320" cy="89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Google Shape;1235;p48"/>
            <p:cNvSpPr/>
            <p:nvPr/>
          </p:nvSpPr>
          <p:spPr>
            <a:xfrm>
              <a:off x="1196640" y="3153960"/>
              <a:ext cx="330120" cy="13500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Google Shape;1236;p48"/>
            <p:cNvSpPr/>
            <p:nvPr/>
          </p:nvSpPr>
          <p:spPr>
            <a:xfrm>
              <a:off x="1142280" y="3036240"/>
              <a:ext cx="438480" cy="13932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Google Shape;1237;p48"/>
            <p:cNvSpPr/>
            <p:nvPr/>
          </p:nvSpPr>
          <p:spPr>
            <a:xfrm>
              <a:off x="1250640" y="3272040"/>
              <a:ext cx="221040" cy="13032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8" name="Google Shape;1238;p48"/>
          <p:cNvGrpSpPr/>
          <p:nvPr/>
        </p:nvGrpSpPr>
        <p:grpSpPr>
          <a:xfrm>
            <a:off x="4343400" y="2964600"/>
            <a:ext cx="445680" cy="444960"/>
            <a:chOff x="4343400" y="2964600"/>
            <a:chExt cx="445680" cy="444960"/>
          </a:xfrm>
        </p:grpSpPr>
        <p:sp>
          <p:nvSpPr>
            <p:cNvPr id="1539" name="Google Shape;1239;p48"/>
            <p:cNvSpPr/>
            <p:nvPr/>
          </p:nvSpPr>
          <p:spPr>
            <a:xfrm>
              <a:off x="4343400" y="296460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Google Shape;1240;p48"/>
            <p:cNvSpPr/>
            <p:nvPr/>
          </p:nvSpPr>
          <p:spPr>
            <a:xfrm>
              <a:off x="4343400" y="318996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Google Shape;1241;p48"/>
            <p:cNvSpPr/>
            <p:nvPr/>
          </p:nvSpPr>
          <p:spPr>
            <a:xfrm>
              <a:off x="4569120" y="318996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Google Shape;1242;p48"/>
            <p:cNvSpPr/>
            <p:nvPr/>
          </p:nvSpPr>
          <p:spPr>
            <a:xfrm>
              <a:off x="4569120" y="2964600"/>
              <a:ext cx="219960" cy="21960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3" name="Google Shape;1243;p48"/>
          <p:cNvGrpSpPr/>
          <p:nvPr/>
        </p:nvGrpSpPr>
        <p:grpSpPr>
          <a:xfrm>
            <a:off x="1779120" y="2984040"/>
            <a:ext cx="445320" cy="406440"/>
            <a:chOff x="1779120" y="2984040"/>
            <a:chExt cx="445320" cy="406440"/>
          </a:xfrm>
        </p:grpSpPr>
        <p:sp>
          <p:nvSpPr>
            <p:cNvPr id="1544" name="Google Shape;1244;p48"/>
            <p:cNvSpPr/>
            <p:nvPr/>
          </p:nvSpPr>
          <p:spPr>
            <a:xfrm>
              <a:off x="1779120" y="2984040"/>
              <a:ext cx="445320" cy="662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Google Shape;1245;p48"/>
            <p:cNvSpPr/>
            <p:nvPr/>
          </p:nvSpPr>
          <p:spPr>
            <a:xfrm>
              <a:off x="1912320" y="3294720"/>
              <a:ext cx="181080" cy="9576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Google Shape;1246;p48"/>
            <p:cNvSpPr/>
            <p:nvPr/>
          </p:nvSpPr>
          <p:spPr>
            <a:xfrm>
              <a:off x="1868760" y="3206160"/>
              <a:ext cx="267120" cy="9972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Google Shape;1247;p48"/>
            <p:cNvSpPr/>
            <p:nvPr/>
          </p:nvSpPr>
          <p:spPr>
            <a:xfrm>
              <a:off x="1784160" y="3030840"/>
              <a:ext cx="436680" cy="10440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Google Shape;1248;p48"/>
            <p:cNvSpPr/>
            <p:nvPr/>
          </p:nvSpPr>
          <p:spPr>
            <a:xfrm>
              <a:off x="1827000" y="3119400"/>
              <a:ext cx="351000" cy="10116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9" name="Google Shape;1249;p48"/>
          <p:cNvGrpSpPr/>
          <p:nvPr/>
        </p:nvGrpSpPr>
        <p:grpSpPr>
          <a:xfrm>
            <a:off x="2419920" y="2983320"/>
            <a:ext cx="445320" cy="407520"/>
            <a:chOff x="2419920" y="2983320"/>
            <a:chExt cx="445320" cy="407520"/>
          </a:xfrm>
        </p:grpSpPr>
        <p:sp>
          <p:nvSpPr>
            <p:cNvPr id="1550" name="Google Shape;1250;p48"/>
            <p:cNvSpPr/>
            <p:nvPr/>
          </p:nvSpPr>
          <p:spPr>
            <a:xfrm>
              <a:off x="2419920" y="2983320"/>
              <a:ext cx="445320" cy="532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Google Shape;1251;p48"/>
            <p:cNvSpPr/>
            <p:nvPr/>
          </p:nvSpPr>
          <p:spPr>
            <a:xfrm>
              <a:off x="2494080" y="3166200"/>
              <a:ext cx="299520" cy="8352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Google Shape;1252;p48"/>
            <p:cNvSpPr/>
            <p:nvPr/>
          </p:nvSpPr>
          <p:spPr>
            <a:xfrm>
              <a:off x="2565360" y="3312360"/>
              <a:ext cx="156600" cy="7848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Google Shape;1253;p48"/>
            <p:cNvSpPr/>
            <p:nvPr/>
          </p:nvSpPr>
          <p:spPr>
            <a:xfrm>
              <a:off x="2529720" y="3239280"/>
              <a:ext cx="227520" cy="8100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Google Shape;1254;p48"/>
            <p:cNvSpPr/>
            <p:nvPr/>
          </p:nvSpPr>
          <p:spPr>
            <a:xfrm>
              <a:off x="2423880" y="3021840"/>
              <a:ext cx="439560" cy="8640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Google Shape;1255;p48"/>
            <p:cNvSpPr/>
            <p:nvPr/>
          </p:nvSpPr>
          <p:spPr>
            <a:xfrm>
              <a:off x="2459160" y="3094560"/>
              <a:ext cx="368640" cy="8424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6" name="Google Shape;1256;p48"/>
          <p:cNvGrpSpPr/>
          <p:nvPr/>
        </p:nvGrpSpPr>
        <p:grpSpPr>
          <a:xfrm>
            <a:off x="3702240" y="2985480"/>
            <a:ext cx="445320" cy="403560"/>
            <a:chOff x="3702240" y="2985480"/>
            <a:chExt cx="445320" cy="403560"/>
          </a:xfrm>
        </p:grpSpPr>
        <p:sp>
          <p:nvSpPr>
            <p:cNvPr id="1557" name="Google Shape;1257;p48"/>
            <p:cNvSpPr/>
            <p:nvPr/>
          </p:nvSpPr>
          <p:spPr>
            <a:xfrm>
              <a:off x="3922920" y="3159720"/>
              <a:ext cx="224640" cy="2293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Google Shape;1258;p48"/>
            <p:cNvSpPr/>
            <p:nvPr/>
          </p:nvSpPr>
          <p:spPr>
            <a:xfrm>
              <a:off x="3702240" y="3159720"/>
              <a:ext cx="224640" cy="22932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Google Shape;1259;p48"/>
            <p:cNvSpPr/>
            <p:nvPr/>
          </p:nvSpPr>
          <p:spPr>
            <a:xfrm>
              <a:off x="3821040" y="2985480"/>
              <a:ext cx="207720" cy="22428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0" name="Google Shape;1260;p48"/>
          <p:cNvGrpSpPr/>
          <p:nvPr/>
        </p:nvGrpSpPr>
        <p:grpSpPr>
          <a:xfrm>
            <a:off x="4984560" y="2975760"/>
            <a:ext cx="445320" cy="423000"/>
            <a:chOff x="4984560" y="2975760"/>
            <a:chExt cx="445320" cy="423000"/>
          </a:xfrm>
        </p:grpSpPr>
        <p:sp>
          <p:nvSpPr>
            <p:cNvPr id="1561" name="Google Shape;1261;p48"/>
            <p:cNvSpPr/>
            <p:nvPr/>
          </p:nvSpPr>
          <p:spPr>
            <a:xfrm>
              <a:off x="5207400" y="3061080"/>
              <a:ext cx="222480" cy="1735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Google Shape;1262;p48"/>
            <p:cNvSpPr/>
            <p:nvPr/>
          </p:nvSpPr>
          <p:spPr>
            <a:xfrm>
              <a:off x="5207040" y="3195360"/>
              <a:ext cx="173520" cy="2034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Google Shape;1263;p48"/>
            <p:cNvSpPr/>
            <p:nvPr/>
          </p:nvSpPr>
          <p:spPr>
            <a:xfrm>
              <a:off x="5033880" y="3195360"/>
              <a:ext cx="173520" cy="20340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Google Shape;1264;p48"/>
            <p:cNvSpPr/>
            <p:nvPr/>
          </p:nvSpPr>
          <p:spPr>
            <a:xfrm>
              <a:off x="4984560" y="3061080"/>
              <a:ext cx="222480" cy="17352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Google Shape;1265;p48"/>
            <p:cNvSpPr/>
            <p:nvPr/>
          </p:nvSpPr>
          <p:spPr>
            <a:xfrm>
              <a:off x="5126040" y="2975760"/>
              <a:ext cx="162360" cy="21888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6" name="Google Shape;1266;p48"/>
          <p:cNvGrpSpPr/>
          <p:nvPr/>
        </p:nvGrpSpPr>
        <p:grpSpPr>
          <a:xfrm>
            <a:off x="5625720" y="2973600"/>
            <a:ext cx="445320" cy="427320"/>
            <a:chOff x="5625720" y="2973600"/>
            <a:chExt cx="445320" cy="427320"/>
          </a:xfrm>
        </p:grpSpPr>
        <p:sp>
          <p:nvSpPr>
            <p:cNvPr id="1567" name="Google Shape;1267;p48"/>
            <p:cNvSpPr/>
            <p:nvPr/>
          </p:nvSpPr>
          <p:spPr>
            <a:xfrm>
              <a:off x="5689440" y="318744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Google Shape;1268;p48"/>
            <p:cNvSpPr/>
            <p:nvPr/>
          </p:nvSpPr>
          <p:spPr>
            <a:xfrm>
              <a:off x="5848920" y="297360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Google Shape;1269;p48"/>
            <p:cNvSpPr/>
            <p:nvPr/>
          </p:nvSpPr>
          <p:spPr>
            <a:xfrm>
              <a:off x="5848920" y="3112920"/>
              <a:ext cx="222120" cy="14832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Google Shape;1270;p48"/>
            <p:cNvSpPr/>
            <p:nvPr/>
          </p:nvSpPr>
          <p:spPr>
            <a:xfrm>
              <a:off x="5848920" y="318744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Google Shape;1271;p48"/>
            <p:cNvSpPr/>
            <p:nvPr/>
          </p:nvSpPr>
          <p:spPr>
            <a:xfrm>
              <a:off x="5625720" y="3112920"/>
              <a:ext cx="222840" cy="14832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Google Shape;1272;p48"/>
            <p:cNvSpPr/>
            <p:nvPr/>
          </p:nvSpPr>
          <p:spPr>
            <a:xfrm>
              <a:off x="5689440" y="2973600"/>
              <a:ext cx="158760" cy="21348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3" name="Google Shape;1273;p48"/>
          <p:cNvGrpSpPr/>
          <p:nvPr/>
        </p:nvGrpSpPr>
        <p:grpSpPr>
          <a:xfrm>
            <a:off x="6908040" y="2987640"/>
            <a:ext cx="445320" cy="398880"/>
            <a:chOff x="6908040" y="2987640"/>
            <a:chExt cx="445320" cy="398880"/>
          </a:xfrm>
        </p:grpSpPr>
        <p:sp>
          <p:nvSpPr>
            <p:cNvPr id="1574" name="Google Shape;1274;p48"/>
            <p:cNvSpPr/>
            <p:nvPr/>
          </p:nvSpPr>
          <p:spPr>
            <a:xfrm>
              <a:off x="7122600" y="3162960"/>
              <a:ext cx="230760" cy="22356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Google Shape;1275;p48"/>
            <p:cNvSpPr/>
            <p:nvPr/>
          </p:nvSpPr>
          <p:spPr>
            <a:xfrm>
              <a:off x="7025040" y="2987640"/>
              <a:ext cx="223200" cy="22320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Google Shape;1276;p48"/>
            <p:cNvSpPr/>
            <p:nvPr/>
          </p:nvSpPr>
          <p:spPr>
            <a:xfrm>
              <a:off x="6908040" y="3162960"/>
              <a:ext cx="222480" cy="22356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7" name="Google Shape;1277;p48"/>
          <p:cNvGrpSpPr/>
          <p:nvPr/>
        </p:nvGrpSpPr>
        <p:grpSpPr>
          <a:xfrm>
            <a:off x="7549200" y="2976480"/>
            <a:ext cx="445320" cy="421560"/>
            <a:chOff x="7549200" y="2976480"/>
            <a:chExt cx="445320" cy="421560"/>
          </a:xfrm>
        </p:grpSpPr>
        <p:sp>
          <p:nvSpPr>
            <p:cNvPr id="1578" name="Google Shape;1278;p48"/>
            <p:cNvSpPr/>
            <p:nvPr/>
          </p:nvSpPr>
          <p:spPr>
            <a:xfrm>
              <a:off x="7549200" y="2976480"/>
              <a:ext cx="215640" cy="24300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Google Shape;1279;p48"/>
            <p:cNvSpPr/>
            <p:nvPr/>
          </p:nvSpPr>
          <p:spPr>
            <a:xfrm>
              <a:off x="7560720" y="3194280"/>
              <a:ext cx="243000" cy="20376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Google Shape;1280;p48"/>
            <p:cNvSpPr/>
            <p:nvPr/>
          </p:nvSpPr>
          <p:spPr>
            <a:xfrm>
              <a:off x="7778880" y="3155400"/>
              <a:ext cx="204120" cy="24264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Google Shape;1281;p48"/>
            <p:cNvSpPr/>
            <p:nvPr/>
          </p:nvSpPr>
          <p:spPr>
            <a:xfrm>
              <a:off x="7740000" y="2976480"/>
              <a:ext cx="254520" cy="20376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2" name="Google Shape;1282;p48"/>
          <p:cNvGrpSpPr/>
          <p:nvPr/>
        </p:nvGrpSpPr>
        <p:grpSpPr>
          <a:xfrm>
            <a:off x="6266880" y="2984400"/>
            <a:ext cx="445320" cy="405360"/>
            <a:chOff x="6266880" y="2984400"/>
            <a:chExt cx="445320" cy="405360"/>
          </a:xfrm>
        </p:grpSpPr>
        <p:sp>
          <p:nvSpPr>
            <p:cNvPr id="1583" name="Google Shape;1283;p48"/>
            <p:cNvSpPr/>
            <p:nvPr/>
          </p:nvSpPr>
          <p:spPr>
            <a:xfrm>
              <a:off x="6266880" y="3135600"/>
              <a:ext cx="217080" cy="25416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Google Shape;1284;p48"/>
            <p:cNvSpPr/>
            <p:nvPr/>
          </p:nvSpPr>
          <p:spPr>
            <a:xfrm>
              <a:off x="6508080" y="3135600"/>
              <a:ext cx="204120" cy="25416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Google Shape;1285;p48"/>
            <p:cNvSpPr/>
            <p:nvPr/>
          </p:nvSpPr>
          <p:spPr>
            <a:xfrm>
              <a:off x="6431040" y="3256200"/>
              <a:ext cx="129960" cy="11268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Google Shape;1286;p48"/>
            <p:cNvSpPr/>
            <p:nvPr/>
          </p:nvSpPr>
          <p:spPr>
            <a:xfrm>
              <a:off x="6358320" y="2984400"/>
              <a:ext cx="275400" cy="13860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Google Shape;1287;p48"/>
            <p:cNvSpPr/>
            <p:nvPr/>
          </p:nvSpPr>
          <p:spPr>
            <a:xfrm>
              <a:off x="6357240" y="3111840"/>
              <a:ext cx="128520" cy="12816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Google Shape;1288;p48"/>
            <p:cNvSpPr/>
            <p:nvPr/>
          </p:nvSpPr>
          <p:spPr>
            <a:xfrm>
              <a:off x="6508080" y="3112560"/>
              <a:ext cx="125640" cy="12564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9" name="Google Shape;1289;p48"/>
          <p:cNvGrpSpPr/>
          <p:nvPr/>
        </p:nvGrpSpPr>
        <p:grpSpPr>
          <a:xfrm>
            <a:off x="3069720" y="2283120"/>
            <a:ext cx="445320" cy="394200"/>
            <a:chOff x="3069720" y="2283120"/>
            <a:chExt cx="445320" cy="394200"/>
          </a:xfrm>
        </p:grpSpPr>
        <p:sp>
          <p:nvSpPr>
            <p:cNvPr id="1590" name="Google Shape;1290;p48"/>
            <p:cNvSpPr/>
            <p:nvPr/>
          </p:nvSpPr>
          <p:spPr>
            <a:xfrm>
              <a:off x="3233160" y="2437920"/>
              <a:ext cx="161280" cy="14724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Google Shape;1291;p48"/>
            <p:cNvSpPr/>
            <p:nvPr/>
          </p:nvSpPr>
          <p:spPr>
            <a:xfrm>
              <a:off x="3372840" y="2407680"/>
              <a:ext cx="142200" cy="18288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Google Shape;1292;p48"/>
            <p:cNvSpPr/>
            <p:nvPr/>
          </p:nvSpPr>
          <p:spPr>
            <a:xfrm>
              <a:off x="3233160" y="2283120"/>
              <a:ext cx="130680" cy="14616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Google Shape;1293;p48"/>
            <p:cNvSpPr/>
            <p:nvPr/>
          </p:nvSpPr>
          <p:spPr>
            <a:xfrm>
              <a:off x="3342240" y="2294280"/>
              <a:ext cx="169560" cy="13464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Google Shape;1294;p48"/>
            <p:cNvSpPr/>
            <p:nvPr/>
          </p:nvSpPr>
          <p:spPr>
            <a:xfrm>
              <a:off x="3285000" y="2583360"/>
              <a:ext cx="107280" cy="9396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Google Shape;1295;p48"/>
            <p:cNvSpPr/>
            <p:nvPr/>
          </p:nvSpPr>
          <p:spPr>
            <a:xfrm>
              <a:off x="3076560" y="2407680"/>
              <a:ext cx="178200" cy="14472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Google Shape;1296;p48"/>
            <p:cNvSpPr/>
            <p:nvPr/>
          </p:nvSpPr>
          <p:spPr>
            <a:xfrm>
              <a:off x="3069720" y="2288880"/>
              <a:ext cx="185040" cy="14004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7" name="Google Shape;1297;p48"/>
          <p:cNvGrpSpPr/>
          <p:nvPr/>
        </p:nvGrpSpPr>
        <p:grpSpPr>
          <a:xfrm>
            <a:off x="3761280" y="2300400"/>
            <a:ext cx="445320" cy="359280"/>
            <a:chOff x="3761280" y="2300400"/>
            <a:chExt cx="445320" cy="359280"/>
          </a:xfrm>
        </p:grpSpPr>
        <p:sp>
          <p:nvSpPr>
            <p:cNvPr id="1598" name="Google Shape;1298;p48"/>
            <p:cNvSpPr/>
            <p:nvPr/>
          </p:nvSpPr>
          <p:spPr>
            <a:xfrm>
              <a:off x="3761280" y="2310480"/>
              <a:ext cx="257400" cy="16884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Google Shape;1299;p48"/>
            <p:cNvSpPr/>
            <p:nvPr/>
          </p:nvSpPr>
          <p:spPr>
            <a:xfrm>
              <a:off x="3951720" y="2490120"/>
              <a:ext cx="231480" cy="16884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Google Shape;1300;p48"/>
            <p:cNvSpPr/>
            <p:nvPr/>
          </p:nvSpPr>
          <p:spPr>
            <a:xfrm>
              <a:off x="3785760" y="2451240"/>
              <a:ext cx="193680" cy="20844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Google Shape;1301;p48"/>
            <p:cNvSpPr/>
            <p:nvPr/>
          </p:nvSpPr>
          <p:spPr>
            <a:xfrm>
              <a:off x="3990600" y="2300400"/>
              <a:ext cx="216000" cy="21780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2" name="Google Shape;1302;p48"/>
          <p:cNvGrpSpPr/>
          <p:nvPr/>
        </p:nvGrpSpPr>
        <p:grpSpPr>
          <a:xfrm>
            <a:off x="5143680" y="2257560"/>
            <a:ext cx="443520" cy="444960"/>
            <a:chOff x="5143680" y="2257560"/>
            <a:chExt cx="443520" cy="444960"/>
          </a:xfrm>
        </p:grpSpPr>
        <p:sp>
          <p:nvSpPr>
            <p:cNvPr id="1603" name="Google Shape;1303;p48"/>
            <p:cNvSpPr/>
            <p:nvPr/>
          </p:nvSpPr>
          <p:spPr>
            <a:xfrm>
              <a:off x="5378040" y="2287440"/>
              <a:ext cx="209160" cy="34416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Google Shape;1304;p48"/>
            <p:cNvSpPr/>
            <p:nvPr/>
          </p:nvSpPr>
          <p:spPr>
            <a:xfrm>
              <a:off x="5155200" y="2402280"/>
              <a:ext cx="381240" cy="30024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Google Shape;1305;p48"/>
            <p:cNvSpPr/>
            <p:nvPr/>
          </p:nvSpPr>
          <p:spPr>
            <a:xfrm>
              <a:off x="5143680" y="2257560"/>
              <a:ext cx="362520" cy="32184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6" name="Google Shape;1306;p48"/>
          <p:cNvGrpSpPr/>
          <p:nvPr/>
        </p:nvGrpSpPr>
        <p:grpSpPr>
          <a:xfrm>
            <a:off x="4452480" y="2286360"/>
            <a:ext cx="445320" cy="387360"/>
            <a:chOff x="4452480" y="2286360"/>
            <a:chExt cx="445320" cy="387360"/>
          </a:xfrm>
        </p:grpSpPr>
        <p:sp>
          <p:nvSpPr>
            <p:cNvPr id="1607" name="Google Shape;1307;p48"/>
            <p:cNvSpPr/>
            <p:nvPr/>
          </p:nvSpPr>
          <p:spPr>
            <a:xfrm>
              <a:off x="4452480" y="2287440"/>
              <a:ext cx="289800" cy="27900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Google Shape;1308;p48"/>
            <p:cNvSpPr/>
            <p:nvPr/>
          </p:nvSpPr>
          <p:spPr>
            <a:xfrm>
              <a:off x="4491720" y="2396160"/>
              <a:ext cx="339120" cy="27756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Google Shape;1309;p48"/>
            <p:cNvSpPr/>
            <p:nvPr/>
          </p:nvSpPr>
          <p:spPr>
            <a:xfrm>
              <a:off x="4688280" y="2286360"/>
              <a:ext cx="209520" cy="31428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0" name="Google Shape;1310;p48"/>
          <p:cNvGrpSpPr/>
          <p:nvPr/>
        </p:nvGrpSpPr>
        <p:grpSpPr>
          <a:xfrm>
            <a:off x="6524640" y="2257560"/>
            <a:ext cx="442800" cy="445320"/>
            <a:chOff x="6524640" y="2257560"/>
            <a:chExt cx="442800" cy="445320"/>
          </a:xfrm>
        </p:grpSpPr>
        <p:sp>
          <p:nvSpPr>
            <p:cNvPr id="1611" name="Google Shape;1311;p48"/>
            <p:cNvSpPr/>
            <p:nvPr/>
          </p:nvSpPr>
          <p:spPr>
            <a:xfrm>
              <a:off x="6755400" y="2409840"/>
              <a:ext cx="212040" cy="14112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Google Shape;1312;p48"/>
            <p:cNvSpPr/>
            <p:nvPr/>
          </p:nvSpPr>
          <p:spPr>
            <a:xfrm>
              <a:off x="6524640" y="2409840"/>
              <a:ext cx="212400" cy="14112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Google Shape;1313;p48"/>
            <p:cNvSpPr/>
            <p:nvPr/>
          </p:nvSpPr>
          <p:spPr>
            <a:xfrm>
              <a:off x="6675840" y="2257560"/>
              <a:ext cx="140400" cy="2134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Google Shape;1314;p48"/>
            <p:cNvSpPr/>
            <p:nvPr/>
          </p:nvSpPr>
          <p:spPr>
            <a:xfrm>
              <a:off x="6675840" y="2489400"/>
              <a:ext cx="140400" cy="21348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5" name="Google Shape;1315;p48"/>
          <p:cNvGrpSpPr/>
          <p:nvPr/>
        </p:nvGrpSpPr>
        <p:grpSpPr>
          <a:xfrm>
            <a:off x="5833440" y="2257560"/>
            <a:ext cx="445320" cy="445320"/>
            <a:chOff x="5833440" y="2257560"/>
            <a:chExt cx="445320" cy="445320"/>
          </a:xfrm>
        </p:grpSpPr>
        <p:sp>
          <p:nvSpPr>
            <p:cNvPr id="1616" name="Google Shape;1316;p48"/>
            <p:cNvSpPr/>
            <p:nvPr/>
          </p:nvSpPr>
          <p:spPr>
            <a:xfrm>
              <a:off x="6057000" y="2257560"/>
              <a:ext cx="219960" cy="2613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Google Shape;1317;p48"/>
            <p:cNvSpPr/>
            <p:nvPr/>
          </p:nvSpPr>
          <p:spPr>
            <a:xfrm>
              <a:off x="5833440" y="2259000"/>
              <a:ext cx="261720" cy="2199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Google Shape;1318;p48"/>
            <p:cNvSpPr/>
            <p:nvPr/>
          </p:nvSpPr>
          <p:spPr>
            <a:xfrm>
              <a:off x="5834880" y="2441160"/>
              <a:ext cx="219960" cy="26172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Google Shape;1319;p48"/>
            <p:cNvSpPr/>
            <p:nvPr/>
          </p:nvSpPr>
          <p:spPr>
            <a:xfrm>
              <a:off x="6017040" y="2481480"/>
              <a:ext cx="261720" cy="2199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0" name="Google Shape;1320;p48"/>
          <p:cNvGrpSpPr/>
          <p:nvPr/>
        </p:nvGrpSpPr>
        <p:grpSpPr>
          <a:xfrm>
            <a:off x="2520360" y="2257560"/>
            <a:ext cx="303480" cy="445320"/>
            <a:chOff x="2520360" y="2257560"/>
            <a:chExt cx="303480" cy="445320"/>
          </a:xfrm>
        </p:grpSpPr>
        <p:sp>
          <p:nvSpPr>
            <p:cNvPr id="1621" name="Google Shape;1321;p48"/>
            <p:cNvSpPr/>
            <p:nvPr/>
          </p:nvSpPr>
          <p:spPr>
            <a:xfrm>
              <a:off x="2598120" y="2429280"/>
              <a:ext cx="169200" cy="10008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Google Shape;1322;p48"/>
            <p:cNvSpPr/>
            <p:nvPr/>
          </p:nvSpPr>
          <p:spPr>
            <a:xfrm>
              <a:off x="2640960" y="2257560"/>
              <a:ext cx="160560" cy="15120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Google Shape;1323;p48"/>
            <p:cNvSpPr/>
            <p:nvPr/>
          </p:nvSpPr>
          <p:spPr>
            <a:xfrm>
              <a:off x="2520360" y="2307240"/>
              <a:ext cx="131760" cy="18180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Google Shape;1324;p48"/>
            <p:cNvSpPr/>
            <p:nvPr/>
          </p:nvSpPr>
          <p:spPr>
            <a:xfrm>
              <a:off x="2531880" y="2548440"/>
              <a:ext cx="187920" cy="15444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Google Shape;1325;p48"/>
            <p:cNvSpPr/>
            <p:nvPr/>
          </p:nvSpPr>
          <p:spPr>
            <a:xfrm>
              <a:off x="2708280" y="2475000"/>
              <a:ext cx="115560" cy="17748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6" name="Google Shape;1326;p48"/>
          <p:cNvGrpSpPr/>
          <p:nvPr/>
        </p:nvGrpSpPr>
        <p:grpSpPr>
          <a:xfrm>
            <a:off x="7213320" y="2257560"/>
            <a:ext cx="189360" cy="445320"/>
            <a:chOff x="7213320" y="2257560"/>
            <a:chExt cx="189360" cy="445320"/>
          </a:xfrm>
        </p:grpSpPr>
        <p:sp>
          <p:nvSpPr>
            <p:cNvPr id="1627" name="Google Shape;1327;p48"/>
            <p:cNvSpPr/>
            <p:nvPr/>
          </p:nvSpPr>
          <p:spPr>
            <a:xfrm>
              <a:off x="7213320" y="2691360"/>
              <a:ext cx="189360" cy="1152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Google Shape;1328;p48"/>
            <p:cNvSpPr/>
            <p:nvPr/>
          </p:nvSpPr>
          <p:spPr>
            <a:xfrm>
              <a:off x="7213320" y="2257560"/>
              <a:ext cx="189360" cy="2448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Google Shape;1329;p48"/>
            <p:cNvSpPr/>
            <p:nvPr/>
          </p:nvSpPr>
          <p:spPr>
            <a:xfrm>
              <a:off x="7213320" y="2388240"/>
              <a:ext cx="189360" cy="968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Google Shape;1330;p48"/>
            <p:cNvSpPr/>
            <p:nvPr/>
          </p:nvSpPr>
          <p:spPr>
            <a:xfrm>
              <a:off x="7213320" y="2287080"/>
              <a:ext cx="189360" cy="9828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Google Shape;1331;p48"/>
            <p:cNvSpPr/>
            <p:nvPr/>
          </p:nvSpPr>
          <p:spPr>
            <a:xfrm>
              <a:off x="7213320" y="2588040"/>
              <a:ext cx="189360" cy="982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Google Shape;1332;p48"/>
            <p:cNvSpPr/>
            <p:nvPr/>
          </p:nvSpPr>
          <p:spPr>
            <a:xfrm>
              <a:off x="7213320" y="2488320"/>
              <a:ext cx="189360" cy="968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3" name="Google Shape;1333;p48"/>
          <p:cNvGrpSpPr/>
          <p:nvPr/>
        </p:nvGrpSpPr>
        <p:grpSpPr>
          <a:xfrm>
            <a:off x="7648200" y="2257200"/>
            <a:ext cx="245880" cy="445320"/>
            <a:chOff x="7648200" y="2257200"/>
            <a:chExt cx="245880" cy="445320"/>
          </a:xfrm>
        </p:grpSpPr>
        <p:sp>
          <p:nvSpPr>
            <p:cNvPr id="1634" name="Google Shape;1334;p48"/>
            <p:cNvSpPr/>
            <p:nvPr/>
          </p:nvSpPr>
          <p:spPr>
            <a:xfrm>
              <a:off x="7664040" y="2257200"/>
              <a:ext cx="191160" cy="8100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Google Shape;1335;p48"/>
            <p:cNvSpPr/>
            <p:nvPr/>
          </p:nvSpPr>
          <p:spPr>
            <a:xfrm>
              <a:off x="7648200" y="2315520"/>
              <a:ext cx="245880" cy="9036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Google Shape;1336;p48"/>
            <p:cNvSpPr/>
            <p:nvPr/>
          </p:nvSpPr>
          <p:spPr>
            <a:xfrm>
              <a:off x="7648200" y="2380320"/>
              <a:ext cx="245880" cy="907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Google Shape;1337;p48"/>
            <p:cNvSpPr/>
            <p:nvPr/>
          </p:nvSpPr>
          <p:spPr>
            <a:xfrm>
              <a:off x="7648200" y="2445480"/>
              <a:ext cx="245880" cy="9072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Google Shape;1338;p48"/>
            <p:cNvSpPr/>
            <p:nvPr/>
          </p:nvSpPr>
          <p:spPr>
            <a:xfrm>
              <a:off x="7670160" y="2565000"/>
              <a:ext cx="202320" cy="13752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Google Shape;1339;p48"/>
            <p:cNvSpPr/>
            <p:nvPr/>
          </p:nvSpPr>
          <p:spPr>
            <a:xfrm>
              <a:off x="7689960" y="2532240"/>
              <a:ext cx="56880" cy="2556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Google Shape;1340;p48"/>
            <p:cNvSpPr/>
            <p:nvPr/>
          </p:nvSpPr>
          <p:spPr>
            <a:xfrm>
              <a:off x="7794720" y="2514600"/>
              <a:ext cx="56880" cy="4320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1" name="Google Shape;1341;p48"/>
          <p:cNvGrpSpPr/>
          <p:nvPr/>
        </p:nvGrpSpPr>
        <p:grpSpPr>
          <a:xfrm>
            <a:off x="1829160" y="2257560"/>
            <a:ext cx="445680" cy="445320"/>
            <a:chOff x="1829160" y="2257560"/>
            <a:chExt cx="445680" cy="445320"/>
          </a:xfrm>
        </p:grpSpPr>
        <p:sp>
          <p:nvSpPr>
            <p:cNvPr id="1642" name="Google Shape;1342;p48"/>
            <p:cNvSpPr/>
            <p:nvPr/>
          </p:nvSpPr>
          <p:spPr>
            <a:xfrm>
              <a:off x="1829160" y="234396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Google Shape;1343;p48"/>
            <p:cNvSpPr/>
            <p:nvPr/>
          </p:nvSpPr>
          <p:spPr>
            <a:xfrm>
              <a:off x="1829160" y="245520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Google Shape;1344;p48"/>
            <p:cNvSpPr/>
            <p:nvPr/>
          </p:nvSpPr>
          <p:spPr>
            <a:xfrm>
              <a:off x="1945080" y="2257560"/>
              <a:ext cx="131040" cy="11088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Google Shape;1345;p48"/>
            <p:cNvSpPr/>
            <p:nvPr/>
          </p:nvSpPr>
          <p:spPr>
            <a:xfrm>
              <a:off x="2056320" y="2257560"/>
              <a:ext cx="131760" cy="11088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Google Shape;1346;p48"/>
            <p:cNvSpPr/>
            <p:nvPr/>
          </p:nvSpPr>
          <p:spPr>
            <a:xfrm>
              <a:off x="1829160" y="2566800"/>
              <a:ext cx="107280" cy="13608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Google Shape;1347;p48"/>
            <p:cNvSpPr/>
            <p:nvPr/>
          </p:nvSpPr>
          <p:spPr>
            <a:xfrm>
              <a:off x="1829160" y="2257560"/>
              <a:ext cx="135720" cy="10692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Google Shape;1348;p48"/>
            <p:cNvSpPr/>
            <p:nvPr/>
          </p:nvSpPr>
          <p:spPr>
            <a:xfrm>
              <a:off x="2027880" y="2591280"/>
              <a:ext cx="131040" cy="11160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Google Shape;1349;p48"/>
            <p:cNvSpPr/>
            <p:nvPr/>
          </p:nvSpPr>
          <p:spPr>
            <a:xfrm>
              <a:off x="2167560" y="2257560"/>
              <a:ext cx="107280" cy="13536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Google Shape;1350;p48"/>
            <p:cNvSpPr/>
            <p:nvPr/>
          </p:nvSpPr>
          <p:spPr>
            <a:xfrm>
              <a:off x="2163600" y="237240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Google Shape;1351;p48"/>
            <p:cNvSpPr/>
            <p:nvPr/>
          </p:nvSpPr>
          <p:spPr>
            <a:xfrm>
              <a:off x="1915920" y="2591280"/>
              <a:ext cx="131760" cy="11160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Google Shape;1352;p48"/>
            <p:cNvSpPr/>
            <p:nvPr/>
          </p:nvSpPr>
          <p:spPr>
            <a:xfrm>
              <a:off x="2163600" y="2483640"/>
              <a:ext cx="110880" cy="13176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Google Shape;1353;p48"/>
            <p:cNvSpPr/>
            <p:nvPr/>
          </p:nvSpPr>
          <p:spPr>
            <a:xfrm>
              <a:off x="2139120" y="2594880"/>
              <a:ext cx="135360" cy="10764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4" name="Google Shape;1354;p48"/>
          <p:cNvGrpSpPr/>
          <p:nvPr/>
        </p:nvGrpSpPr>
        <p:grpSpPr>
          <a:xfrm>
            <a:off x="1137960" y="2257560"/>
            <a:ext cx="445320" cy="444960"/>
            <a:chOff x="1137960" y="2257560"/>
            <a:chExt cx="445320" cy="444960"/>
          </a:xfrm>
        </p:grpSpPr>
        <p:sp>
          <p:nvSpPr>
            <p:cNvPr id="1655" name="Google Shape;1355;p48"/>
            <p:cNvSpPr/>
            <p:nvPr/>
          </p:nvSpPr>
          <p:spPr>
            <a:xfrm>
              <a:off x="1137960" y="2257560"/>
              <a:ext cx="268560" cy="21492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Google Shape;1356;p48"/>
            <p:cNvSpPr/>
            <p:nvPr/>
          </p:nvSpPr>
          <p:spPr>
            <a:xfrm>
              <a:off x="1368360" y="2257560"/>
              <a:ext cx="214920" cy="26856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Google Shape;1357;p48"/>
            <p:cNvSpPr/>
            <p:nvPr/>
          </p:nvSpPr>
          <p:spPr>
            <a:xfrm>
              <a:off x="1137960" y="2433960"/>
              <a:ext cx="214560" cy="26856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Google Shape;1358;p48"/>
            <p:cNvSpPr/>
            <p:nvPr/>
          </p:nvSpPr>
          <p:spPr>
            <a:xfrm>
              <a:off x="1314720" y="2488320"/>
              <a:ext cx="268560" cy="21420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9" name="Google Shape;1359;p48"/>
          <p:cNvGrpSpPr/>
          <p:nvPr/>
        </p:nvGrpSpPr>
        <p:grpSpPr>
          <a:xfrm>
            <a:off x="1081800" y="3693600"/>
            <a:ext cx="445680" cy="400320"/>
            <a:chOff x="1081800" y="3693600"/>
            <a:chExt cx="445680" cy="400320"/>
          </a:xfrm>
        </p:grpSpPr>
        <p:sp>
          <p:nvSpPr>
            <p:cNvPr id="1660" name="Google Shape;1360;p48"/>
            <p:cNvSpPr/>
            <p:nvPr/>
          </p:nvSpPr>
          <p:spPr>
            <a:xfrm>
              <a:off x="1081800" y="3805920"/>
              <a:ext cx="217080" cy="28800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Google Shape;1361;p48"/>
            <p:cNvSpPr/>
            <p:nvPr/>
          </p:nvSpPr>
          <p:spPr>
            <a:xfrm>
              <a:off x="1209600" y="3900600"/>
              <a:ext cx="317880" cy="19332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Google Shape;1362;p48"/>
            <p:cNvSpPr/>
            <p:nvPr/>
          </p:nvSpPr>
          <p:spPr>
            <a:xfrm>
              <a:off x="1194840" y="3693600"/>
              <a:ext cx="274680" cy="28224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3" name="Google Shape;1363;p48"/>
          <p:cNvGrpSpPr/>
          <p:nvPr/>
        </p:nvGrpSpPr>
        <p:grpSpPr>
          <a:xfrm>
            <a:off x="1879200" y="3687480"/>
            <a:ext cx="445680" cy="412920"/>
            <a:chOff x="1879200" y="3687480"/>
            <a:chExt cx="445680" cy="412920"/>
          </a:xfrm>
        </p:grpSpPr>
        <p:sp>
          <p:nvSpPr>
            <p:cNvPr id="1664" name="Google Shape;1364;p48"/>
            <p:cNvSpPr/>
            <p:nvPr/>
          </p:nvSpPr>
          <p:spPr>
            <a:xfrm>
              <a:off x="2171880" y="3862800"/>
              <a:ext cx="150480" cy="10692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Google Shape;1365;p48"/>
            <p:cNvSpPr/>
            <p:nvPr/>
          </p:nvSpPr>
          <p:spPr>
            <a:xfrm>
              <a:off x="1950120" y="3942360"/>
              <a:ext cx="108720" cy="14040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Google Shape;1366;p48"/>
            <p:cNvSpPr/>
            <p:nvPr/>
          </p:nvSpPr>
          <p:spPr>
            <a:xfrm>
              <a:off x="1975680" y="3696480"/>
              <a:ext cx="142200" cy="14724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Google Shape;1367;p48"/>
            <p:cNvSpPr/>
            <p:nvPr/>
          </p:nvSpPr>
          <p:spPr>
            <a:xfrm>
              <a:off x="1879200" y="3852000"/>
              <a:ext cx="162000" cy="23112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Google Shape;1368;p48"/>
            <p:cNvSpPr/>
            <p:nvPr/>
          </p:nvSpPr>
          <p:spPr>
            <a:xfrm>
              <a:off x="2017440" y="3687480"/>
              <a:ext cx="223560" cy="16704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Google Shape;1369;p48"/>
            <p:cNvSpPr/>
            <p:nvPr/>
          </p:nvSpPr>
          <p:spPr>
            <a:xfrm>
              <a:off x="2100240" y="3935880"/>
              <a:ext cx="224640" cy="16452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0" name="Google Shape;1370;p48"/>
          <p:cNvGrpSpPr/>
          <p:nvPr/>
        </p:nvGrpSpPr>
        <p:grpSpPr>
          <a:xfrm>
            <a:off x="4364640" y="3671640"/>
            <a:ext cx="441000" cy="445320"/>
            <a:chOff x="4364640" y="3671640"/>
            <a:chExt cx="441000" cy="445320"/>
          </a:xfrm>
        </p:grpSpPr>
        <p:sp>
          <p:nvSpPr>
            <p:cNvPr id="1671" name="Google Shape;1371;p48"/>
            <p:cNvSpPr/>
            <p:nvPr/>
          </p:nvSpPr>
          <p:spPr>
            <a:xfrm>
              <a:off x="4649040" y="3671640"/>
              <a:ext cx="156600" cy="15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Google Shape;1372;p48"/>
            <p:cNvSpPr/>
            <p:nvPr/>
          </p:nvSpPr>
          <p:spPr>
            <a:xfrm>
              <a:off x="4364640" y="3671640"/>
              <a:ext cx="156240" cy="157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Google Shape;1373;p48"/>
            <p:cNvSpPr/>
            <p:nvPr/>
          </p:nvSpPr>
          <p:spPr>
            <a:xfrm>
              <a:off x="4649040" y="3959280"/>
              <a:ext cx="156600" cy="157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Google Shape;1374;p48"/>
            <p:cNvSpPr/>
            <p:nvPr/>
          </p:nvSpPr>
          <p:spPr>
            <a:xfrm>
              <a:off x="4364640" y="3959280"/>
              <a:ext cx="156240" cy="157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Google Shape;1375;p48"/>
            <p:cNvSpPr/>
            <p:nvPr/>
          </p:nvSpPr>
          <p:spPr>
            <a:xfrm>
              <a:off x="4514040" y="3699720"/>
              <a:ext cx="140760" cy="1011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Google Shape;1376;p48"/>
            <p:cNvSpPr/>
            <p:nvPr/>
          </p:nvSpPr>
          <p:spPr>
            <a:xfrm>
              <a:off x="4514040" y="3987360"/>
              <a:ext cx="140760" cy="10116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Google Shape;1377;p48"/>
            <p:cNvSpPr/>
            <p:nvPr/>
          </p:nvSpPr>
          <p:spPr>
            <a:xfrm>
              <a:off x="4392000" y="3822840"/>
              <a:ext cx="100080" cy="14256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Google Shape;1378;p48"/>
            <p:cNvSpPr/>
            <p:nvPr/>
          </p:nvSpPr>
          <p:spPr>
            <a:xfrm>
              <a:off x="4676400" y="3823200"/>
              <a:ext cx="100080" cy="14220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9" name="Google Shape;1379;p48"/>
          <p:cNvGrpSpPr/>
          <p:nvPr/>
        </p:nvGrpSpPr>
        <p:grpSpPr>
          <a:xfrm>
            <a:off x="5157360" y="3693960"/>
            <a:ext cx="445320" cy="400320"/>
            <a:chOff x="5157360" y="3693960"/>
            <a:chExt cx="445320" cy="400320"/>
          </a:xfrm>
        </p:grpSpPr>
        <p:sp>
          <p:nvSpPr>
            <p:cNvPr id="1680" name="Google Shape;1380;p48"/>
            <p:cNvSpPr/>
            <p:nvPr/>
          </p:nvSpPr>
          <p:spPr>
            <a:xfrm>
              <a:off x="5414040" y="3693960"/>
              <a:ext cx="103680" cy="104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Google Shape;1381;p48"/>
            <p:cNvSpPr/>
            <p:nvPr/>
          </p:nvSpPr>
          <p:spPr>
            <a:xfrm>
              <a:off x="5243400" y="3693960"/>
              <a:ext cx="103680" cy="104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Google Shape;1382;p48"/>
            <p:cNvSpPr/>
            <p:nvPr/>
          </p:nvSpPr>
          <p:spPr>
            <a:xfrm>
              <a:off x="5414040" y="3990240"/>
              <a:ext cx="103680" cy="1040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Google Shape;1383;p48"/>
            <p:cNvSpPr/>
            <p:nvPr/>
          </p:nvSpPr>
          <p:spPr>
            <a:xfrm>
              <a:off x="5499000" y="3842280"/>
              <a:ext cx="103680" cy="103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Google Shape;1384;p48"/>
            <p:cNvSpPr/>
            <p:nvPr/>
          </p:nvSpPr>
          <p:spPr>
            <a:xfrm>
              <a:off x="5157360" y="3842280"/>
              <a:ext cx="104040" cy="1036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Google Shape;1385;p48"/>
            <p:cNvSpPr/>
            <p:nvPr/>
          </p:nvSpPr>
          <p:spPr>
            <a:xfrm>
              <a:off x="5243400" y="3990240"/>
              <a:ext cx="103680" cy="1040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Google Shape;1386;p48"/>
            <p:cNvSpPr/>
            <p:nvPr/>
          </p:nvSpPr>
          <p:spPr>
            <a:xfrm>
              <a:off x="5209200" y="3773880"/>
              <a:ext cx="86040" cy="921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Google Shape;1387;p48"/>
            <p:cNvSpPr/>
            <p:nvPr/>
          </p:nvSpPr>
          <p:spPr>
            <a:xfrm>
              <a:off x="5343840" y="3717720"/>
              <a:ext cx="73440" cy="5688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Google Shape;1388;p48"/>
            <p:cNvSpPr/>
            <p:nvPr/>
          </p:nvSpPr>
          <p:spPr>
            <a:xfrm>
              <a:off x="5465520" y="3922200"/>
              <a:ext cx="85680" cy="9216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Google Shape;1389;p48"/>
            <p:cNvSpPr/>
            <p:nvPr/>
          </p:nvSpPr>
          <p:spPr>
            <a:xfrm>
              <a:off x="5465520" y="3774240"/>
              <a:ext cx="85680" cy="9180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Google Shape;1390;p48"/>
            <p:cNvSpPr/>
            <p:nvPr/>
          </p:nvSpPr>
          <p:spPr>
            <a:xfrm>
              <a:off x="5209200" y="3922200"/>
              <a:ext cx="86040" cy="9216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Google Shape;1391;p48"/>
            <p:cNvSpPr/>
            <p:nvPr/>
          </p:nvSpPr>
          <p:spPr>
            <a:xfrm>
              <a:off x="5343840" y="4014000"/>
              <a:ext cx="73440" cy="5652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2" name="Google Shape;1392;p48"/>
          <p:cNvGrpSpPr/>
          <p:nvPr/>
        </p:nvGrpSpPr>
        <p:grpSpPr>
          <a:xfrm>
            <a:off x="6751800" y="3693960"/>
            <a:ext cx="445320" cy="400320"/>
            <a:chOff x="6751800" y="3693960"/>
            <a:chExt cx="445320" cy="400320"/>
          </a:xfrm>
        </p:grpSpPr>
        <p:sp>
          <p:nvSpPr>
            <p:cNvPr id="1693" name="Google Shape;1393;p48"/>
            <p:cNvSpPr/>
            <p:nvPr/>
          </p:nvSpPr>
          <p:spPr>
            <a:xfrm>
              <a:off x="7008480" y="3693960"/>
              <a:ext cx="103680" cy="103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Google Shape;1394;p48"/>
            <p:cNvSpPr/>
            <p:nvPr/>
          </p:nvSpPr>
          <p:spPr>
            <a:xfrm>
              <a:off x="6837480" y="3693960"/>
              <a:ext cx="103680" cy="103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Google Shape;1395;p48"/>
            <p:cNvSpPr/>
            <p:nvPr/>
          </p:nvSpPr>
          <p:spPr>
            <a:xfrm>
              <a:off x="7008480" y="3990600"/>
              <a:ext cx="103680" cy="103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Google Shape;1396;p48"/>
            <p:cNvSpPr/>
            <p:nvPr/>
          </p:nvSpPr>
          <p:spPr>
            <a:xfrm>
              <a:off x="7093440" y="3842280"/>
              <a:ext cx="103680" cy="1040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Google Shape;1397;p48"/>
            <p:cNvSpPr/>
            <p:nvPr/>
          </p:nvSpPr>
          <p:spPr>
            <a:xfrm>
              <a:off x="6751800" y="3842280"/>
              <a:ext cx="103680" cy="1040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Google Shape;1398;p48"/>
            <p:cNvSpPr/>
            <p:nvPr/>
          </p:nvSpPr>
          <p:spPr>
            <a:xfrm>
              <a:off x="6837480" y="3990600"/>
              <a:ext cx="103680" cy="1036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Google Shape;1399;p48"/>
            <p:cNvSpPr/>
            <p:nvPr/>
          </p:nvSpPr>
          <p:spPr>
            <a:xfrm>
              <a:off x="7105680" y="3784680"/>
              <a:ext cx="29160" cy="511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Google Shape;1400;p48"/>
            <p:cNvSpPr/>
            <p:nvPr/>
          </p:nvSpPr>
          <p:spPr>
            <a:xfrm>
              <a:off x="7105320" y="3952800"/>
              <a:ext cx="29520" cy="511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Google Shape;1401;p48"/>
            <p:cNvSpPr/>
            <p:nvPr/>
          </p:nvSpPr>
          <p:spPr>
            <a:xfrm>
              <a:off x="6945120" y="4062960"/>
              <a:ext cx="59400" cy="21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Google Shape;1402;p48"/>
            <p:cNvSpPr/>
            <p:nvPr/>
          </p:nvSpPr>
          <p:spPr>
            <a:xfrm>
              <a:off x="6814800" y="3952800"/>
              <a:ext cx="29160" cy="511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Google Shape;1403;p48"/>
            <p:cNvSpPr/>
            <p:nvPr/>
          </p:nvSpPr>
          <p:spPr>
            <a:xfrm>
              <a:off x="6814800" y="3784320"/>
              <a:ext cx="29520" cy="511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Google Shape;1404;p48"/>
            <p:cNvSpPr/>
            <p:nvPr/>
          </p:nvSpPr>
          <p:spPr>
            <a:xfrm>
              <a:off x="6945480" y="3723480"/>
              <a:ext cx="59400" cy="216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5" name="Google Shape;1405;p48"/>
          <p:cNvGrpSpPr/>
          <p:nvPr/>
        </p:nvGrpSpPr>
        <p:grpSpPr>
          <a:xfrm>
            <a:off x="7549200" y="3671640"/>
            <a:ext cx="445320" cy="445320"/>
            <a:chOff x="7549200" y="3671640"/>
            <a:chExt cx="445320" cy="445320"/>
          </a:xfrm>
        </p:grpSpPr>
        <p:sp>
          <p:nvSpPr>
            <p:cNvPr id="1706" name="Google Shape;1406;p48"/>
            <p:cNvSpPr/>
            <p:nvPr/>
          </p:nvSpPr>
          <p:spPr>
            <a:xfrm>
              <a:off x="7862040" y="3671640"/>
              <a:ext cx="132480" cy="1328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Google Shape;1407;p48"/>
            <p:cNvSpPr/>
            <p:nvPr/>
          </p:nvSpPr>
          <p:spPr>
            <a:xfrm>
              <a:off x="7862040" y="3984120"/>
              <a:ext cx="132480" cy="1328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Google Shape;1408;p48"/>
            <p:cNvSpPr/>
            <p:nvPr/>
          </p:nvSpPr>
          <p:spPr>
            <a:xfrm>
              <a:off x="7549200" y="3671640"/>
              <a:ext cx="132480" cy="1328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Google Shape;1409;p48"/>
            <p:cNvSpPr/>
            <p:nvPr/>
          </p:nvSpPr>
          <p:spPr>
            <a:xfrm>
              <a:off x="7549200" y="3984120"/>
              <a:ext cx="132480" cy="1328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Google Shape;1410;p48"/>
            <p:cNvSpPr/>
            <p:nvPr/>
          </p:nvSpPr>
          <p:spPr>
            <a:xfrm>
              <a:off x="7970760" y="3807720"/>
              <a:ext cx="17280" cy="17064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Google Shape;1411;p48"/>
            <p:cNvSpPr/>
            <p:nvPr/>
          </p:nvSpPr>
          <p:spPr>
            <a:xfrm>
              <a:off x="7687800" y="4092840"/>
              <a:ext cx="169920" cy="1764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Google Shape;1412;p48"/>
            <p:cNvSpPr/>
            <p:nvPr/>
          </p:nvSpPr>
          <p:spPr>
            <a:xfrm>
              <a:off x="7555680" y="3810240"/>
              <a:ext cx="17280" cy="16992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Google Shape;1413;p48"/>
            <p:cNvSpPr/>
            <p:nvPr/>
          </p:nvSpPr>
          <p:spPr>
            <a:xfrm>
              <a:off x="7685640" y="3677760"/>
              <a:ext cx="169920" cy="1764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Google Shape;1414;p48"/>
            <p:cNvSpPr/>
            <p:nvPr/>
          </p:nvSpPr>
          <p:spPr>
            <a:xfrm>
              <a:off x="7959960" y="3956760"/>
              <a:ext cx="32400" cy="2376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Google Shape;1415;p48"/>
            <p:cNvSpPr/>
            <p:nvPr/>
          </p:nvSpPr>
          <p:spPr>
            <a:xfrm>
              <a:off x="7685640" y="4081680"/>
              <a:ext cx="23400" cy="3240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Google Shape;1416;p48"/>
            <p:cNvSpPr/>
            <p:nvPr/>
          </p:nvSpPr>
          <p:spPr>
            <a:xfrm>
              <a:off x="7551360" y="3807720"/>
              <a:ext cx="32400" cy="2340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Google Shape;1417;p48"/>
            <p:cNvSpPr/>
            <p:nvPr/>
          </p:nvSpPr>
          <p:spPr>
            <a:xfrm>
              <a:off x="7834680" y="3673800"/>
              <a:ext cx="23400" cy="3240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8" name="Google Shape;1418;p48"/>
          <p:cNvGrpSpPr/>
          <p:nvPr/>
        </p:nvGrpSpPr>
        <p:grpSpPr>
          <a:xfrm>
            <a:off x="5954760" y="3681720"/>
            <a:ext cx="445320" cy="424800"/>
            <a:chOff x="5954760" y="3681720"/>
            <a:chExt cx="445320" cy="424800"/>
          </a:xfrm>
        </p:grpSpPr>
        <p:sp>
          <p:nvSpPr>
            <p:cNvPr id="1719" name="Google Shape;1419;p48"/>
            <p:cNvSpPr/>
            <p:nvPr/>
          </p:nvSpPr>
          <p:spPr>
            <a:xfrm>
              <a:off x="6182280" y="3681720"/>
              <a:ext cx="142560" cy="1627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Google Shape;1420;p48"/>
            <p:cNvSpPr/>
            <p:nvPr/>
          </p:nvSpPr>
          <p:spPr>
            <a:xfrm>
              <a:off x="6030360" y="3681720"/>
              <a:ext cx="142200" cy="1627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Google Shape;1421;p48"/>
            <p:cNvSpPr/>
            <p:nvPr/>
          </p:nvSpPr>
          <p:spPr>
            <a:xfrm>
              <a:off x="5954760" y="3813120"/>
              <a:ext cx="142200" cy="1623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Google Shape;1422;p48"/>
            <p:cNvSpPr/>
            <p:nvPr/>
          </p:nvSpPr>
          <p:spPr>
            <a:xfrm>
              <a:off x="6257880" y="3813120"/>
              <a:ext cx="142200" cy="1623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Google Shape;1423;p48"/>
            <p:cNvSpPr/>
            <p:nvPr/>
          </p:nvSpPr>
          <p:spPr>
            <a:xfrm>
              <a:off x="6182280" y="3944160"/>
              <a:ext cx="142560" cy="1623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Google Shape;1424;p48"/>
            <p:cNvSpPr/>
            <p:nvPr/>
          </p:nvSpPr>
          <p:spPr>
            <a:xfrm>
              <a:off x="6030360" y="3944160"/>
              <a:ext cx="142200" cy="16236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25" name="Google Shape;1425;p48"/>
          <p:cNvGrpSpPr/>
          <p:nvPr/>
        </p:nvGrpSpPr>
        <p:grpSpPr>
          <a:xfrm>
            <a:off x="2676240" y="3736440"/>
            <a:ext cx="1336680" cy="315720"/>
            <a:chOff x="2676240" y="3736440"/>
            <a:chExt cx="1336680" cy="315720"/>
          </a:xfrm>
        </p:grpSpPr>
        <p:sp>
          <p:nvSpPr>
            <p:cNvPr id="1726" name="Google Shape;1426;p48"/>
            <p:cNvSpPr/>
            <p:nvPr/>
          </p:nvSpPr>
          <p:spPr>
            <a:xfrm>
              <a:off x="2676240" y="3906720"/>
              <a:ext cx="145080" cy="14544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Google Shape;1427;p48"/>
            <p:cNvSpPr/>
            <p:nvPr/>
          </p:nvSpPr>
          <p:spPr>
            <a:xfrm>
              <a:off x="2846520" y="3736440"/>
              <a:ext cx="145080" cy="14544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Google Shape;1428;p48"/>
            <p:cNvSpPr/>
            <p:nvPr/>
          </p:nvSpPr>
          <p:spPr>
            <a:xfrm>
              <a:off x="3016440" y="3906720"/>
              <a:ext cx="145800" cy="14544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Google Shape;1429;p48"/>
            <p:cNvSpPr/>
            <p:nvPr/>
          </p:nvSpPr>
          <p:spPr>
            <a:xfrm>
              <a:off x="3186360" y="3736440"/>
              <a:ext cx="145800" cy="14544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Google Shape;1430;p48"/>
            <p:cNvSpPr/>
            <p:nvPr/>
          </p:nvSpPr>
          <p:spPr>
            <a:xfrm>
              <a:off x="3356640" y="3906720"/>
              <a:ext cx="145800" cy="14544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Google Shape;1431;p48"/>
            <p:cNvSpPr/>
            <p:nvPr/>
          </p:nvSpPr>
          <p:spPr>
            <a:xfrm>
              <a:off x="3527280" y="3736440"/>
              <a:ext cx="145080" cy="14544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Google Shape;1432;p48"/>
            <p:cNvSpPr/>
            <p:nvPr/>
          </p:nvSpPr>
          <p:spPr>
            <a:xfrm>
              <a:off x="3697200" y="3906720"/>
              <a:ext cx="145440" cy="14544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Google Shape;1433;p48"/>
            <p:cNvSpPr/>
            <p:nvPr/>
          </p:nvSpPr>
          <p:spPr>
            <a:xfrm>
              <a:off x="3867480" y="3736440"/>
              <a:ext cx="145440" cy="14544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Google Shape;1434;p48"/>
            <p:cNvSpPr/>
            <p:nvPr/>
          </p:nvSpPr>
          <p:spPr>
            <a:xfrm>
              <a:off x="278028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Google Shape;1435;p48"/>
            <p:cNvSpPr/>
            <p:nvPr/>
          </p:nvSpPr>
          <p:spPr>
            <a:xfrm>
              <a:off x="295020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Google Shape;1436;p48"/>
            <p:cNvSpPr/>
            <p:nvPr/>
          </p:nvSpPr>
          <p:spPr>
            <a:xfrm>
              <a:off x="312084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Google Shape;1437;p48"/>
            <p:cNvSpPr/>
            <p:nvPr/>
          </p:nvSpPr>
          <p:spPr>
            <a:xfrm>
              <a:off x="329076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Google Shape;1438;p48"/>
            <p:cNvSpPr/>
            <p:nvPr/>
          </p:nvSpPr>
          <p:spPr>
            <a:xfrm>
              <a:off x="3461040" y="3840480"/>
              <a:ext cx="107280" cy="1076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Google Shape;1439;p48"/>
            <p:cNvSpPr/>
            <p:nvPr/>
          </p:nvSpPr>
          <p:spPr>
            <a:xfrm>
              <a:off x="363132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Google Shape;1440;p48"/>
            <p:cNvSpPr/>
            <p:nvPr/>
          </p:nvSpPr>
          <p:spPr>
            <a:xfrm>
              <a:off x="3801240" y="3840480"/>
              <a:ext cx="107640" cy="1076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41" name="Google Shape;1441;p48"/>
          <p:cNvGrpSpPr/>
          <p:nvPr/>
        </p:nvGrpSpPr>
        <p:grpSpPr>
          <a:xfrm>
            <a:off x="6788160" y="4378320"/>
            <a:ext cx="372600" cy="445680"/>
            <a:chOff x="6788160" y="4378320"/>
            <a:chExt cx="372600" cy="445680"/>
          </a:xfrm>
        </p:grpSpPr>
        <p:grpSp>
          <p:nvGrpSpPr>
            <p:cNvPr id="1742" name="Google Shape;1442;p48"/>
            <p:cNvGrpSpPr/>
            <p:nvPr/>
          </p:nvGrpSpPr>
          <p:grpSpPr>
            <a:xfrm>
              <a:off x="6788160" y="4606920"/>
              <a:ext cx="372600" cy="217080"/>
              <a:chOff x="6788160" y="4606920"/>
              <a:chExt cx="372600" cy="217080"/>
            </a:xfrm>
          </p:grpSpPr>
          <p:sp>
            <p:nvSpPr>
              <p:cNvPr id="1743" name="Google Shape;1443;p48"/>
              <p:cNvSpPr/>
              <p:nvPr/>
            </p:nvSpPr>
            <p:spPr>
              <a:xfrm>
                <a:off x="6788160" y="4606920"/>
                <a:ext cx="372600" cy="1861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4" name="Google Shape;1444;p48"/>
              <p:cNvSpPr/>
              <p:nvPr/>
            </p:nvSpPr>
            <p:spPr>
              <a:xfrm>
                <a:off x="6788160" y="469944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5" name="Google Shape;1445;p48"/>
              <p:cNvSpPr/>
              <p:nvPr/>
            </p:nvSpPr>
            <p:spPr>
              <a:xfrm>
                <a:off x="6974640" y="469944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46" name="Google Shape;1446;p48"/>
            <p:cNvGrpSpPr/>
            <p:nvPr/>
          </p:nvGrpSpPr>
          <p:grpSpPr>
            <a:xfrm>
              <a:off x="6788160" y="4530960"/>
              <a:ext cx="372600" cy="216720"/>
              <a:chOff x="6788160" y="4530960"/>
              <a:chExt cx="372600" cy="216720"/>
            </a:xfrm>
          </p:grpSpPr>
          <p:sp>
            <p:nvSpPr>
              <p:cNvPr id="1747" name="Google Shape;1447;p48"/>
              <p:cNvSpPr/>
              <p:nvPr/>
            </p:nvSpPr>
            <p:spPr>
              <a:xfrm>
                <a:off x="6788160" y="4530960"/>
                <a:ext cx="372600" cy="1857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8" name="Google Shape;1448;p48"/>
              <p:cNvSpPr/>
              <p:nvPr/>
            </p:nvSpPr>
            <p:spPr>
              <a:xfrm>
                <a:off x="6788160" y="462312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Google Shape;1449;p48"/>
              <p:cNvSpPr/>
              <p:nvPr/>
            </p:nvSpPr>
            <p:spPr>
              <a:xfrm>
                <a:off x="6974640" y="4623120"/>
                <a:ext cx="186120" cy="12456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0" name="Google Shape;1450;p48"/>
            <p:cNvGrpSpPr/>
            <p:nvPr/>
          </p:nvGrpSpPr>
          <p:grpSpPr>
            <a:xfrm>
              <a:off x="6788160" y="4454640"/>
              <a:ext cx="372600" cy="216360"/>
              <a:chOff x="6788160" y="4454640"/>
              <a:chExt cx="372600" cy="216360"/>
            </a:xfrm>
          </p:grpSpPr>
          <p:sp>
            <p:nvSpPr>
              <p:cNvPr id="1751" name="Google Shape;1451;p48"/>
              <p:cNvSpPr/>
              <p:nvPr/>
            </p:nvSpPr>
            <p:spPr>
              <a:xfrm>
                <a:off x="6788160" y="4454640"/>
                <a:ext cx="372600" cy="18576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Google Shape;1452;p48"/>
              <p:cNvSpPr/>
              <p:nvPr/>
            </p:nvSpPr>
            <p:spPr>
              <a:xfrm>
                <a:off x="6788160" y="4547160"/>
                <a:ext cx="186120" cy="1238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3" name="Google Shape;1453;p48"/>
              <p:cNvSpPr/>
              <p:nvPr/>
            </p:nvSpPr>
            <p:spPr>
              <a:xfrm>
                <a:off x="6974640" y="4547160"/>
                <a:ext cx="186120" cy="1238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4" name="Google Shape;1454;p48"/>
            <p:cNvGrpSpPr/>
            <p:nvPr/>
          </p:nvGrpSpPr>
          <p:grpSpPr>
            <a:xfrm>
              <a:off x="6788160" y="4378320"/>
              <a:ext cx="372600" cy="217440"/>
              <a:chOff x="6788160" y="4378320"/>
              <a:chExt cx="372600" cy="217440"/>
            </a:xfrm>
          </p:grpSpPr>
          <p:sp>
            <p:nvSpPr>
              <p:cNvPr id="1755" name="Google Shape;1455;p48"/>
              <p:cNvSpPr/>
              <p:nvPr/>
            </p:nvSpPr>
            <p:spPr>
              <a:xfrm>
                <a:off x="6788160" y="4378320"/>
                <a:ext cx="372600" cy="18612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Google Shape;1456;p48"/>
              <p:cNvSpPr/>
              <p:nvPr/>
            </p:nvSpPr>
            <p:spPr>
              <a:xfrm>
                <a:off x="6788160" y="4471560"/>
                <a:ext cx="186120" cy="1242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Google Shape;1457;p48"/>
              <p:cNvSpPr/>
              <p:nvPr/>
            </p:nvSpPr>
            <p:spPr>
              <a:xfrm>
                <a:off x="6974640" y="4471560"/>
                <a:ext cx="186120" cy="1242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58" name="Google Shape;1458;p48"/>
          <p:cNvGrpSpPr/>
          <p:nvPr/>
        </p:nvGrpSpPr>
        <p:grpSpPr>
          <a:xfrm>
            <a:off x="2871000" y="4378320"/>
            <a:ext cx="556560" cy="445680"/>
            <a:chOff x="2871000" y="4378320"/>
            <a:chExt cx="556560" cy="445680"/>
          </a:xfrm>
        </p:grpSpPr>
        <p:sp>
          <p:nvSpPr>
            <p:cNvPr id="1759" name="Google Shape;1459;p48"/>
            <p:cNvSpPr/>
            <p:nvPr/>
          </p:nvSpPr>
          <p:spPr>
            <a:xfrm>
              <a:off x="2871000" y="4498200"/>
              <a:ext cx="138600" cy="30060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Google Shape;1460;p48"/>
            <p:cNvSpPr/>
            <p:nvPr/>
          </p:nvSpPr>
          <p:spPr>
            <a:xfrm>
              <a:off x="3009600" y="4458600"/>
              <a:ext cx="138960" cy="34020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Google Shape;1461;p48"/>
            <p:cNvSpPr/>
            <p:nvPr/>
          </p:nvSpPr>
          <p:spPr>
            <a:xfrm>
              <a:off x="3148920" y="4418280"/>
              <a:ext cx="138960" cy="38052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Google Shape;1462;p48"/>
            <p:cNvSpPr/>
            <p:nvPr/>
          </p:nvSpPr>
          <p:spPr>
            <a:xfrm>
              <a:off x="3288240" y="4378320"/>
              <a:ext cx="138600" cy="42012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Google Shape;1463;p48"/>
            <p:cNvSpPr/>
            <p:nvPr/>
          </p:nvSpPr>
          <p:spPr>
            <a:xfrm>
              <a:off x="2871000" y="4799160"/>
              <a:ext cx="177840" cy="2484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Google Shape;1464;p48"/>
            <p:cNvSpPr/>
            <p:nvPr/>
          </p:nvSpPr>
          <p:spPr>
            <a:xfrm>
              <a:off x="3009600" y="4799160"/>
              <a:ext cx="138960" cy="2484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Google Shape;1465;p48"/>
            <p:cNvSpPr/>
            <p:nvPr/>
          </p:nvSpPr>
          <p:spPr>
            <a:xfrm>
              <a:off x="3249360" y="4799160"/>
              <a:ext cx="178200" cy="2484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Google Shape;1466;p48"/>
            <p:cNvSpPr/>
            <p:nvPr/>
          </p:nvSpPr>
          <p:spPr>
            <a:xfrm>
              <a:off x="3148920" y="4799160"/>
              <a:ext cx="139320" cy="2484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7" name="Google Shape;1467;p48"/>
          <p:cNvGrpSpPr/>
          <p:nvPr/>
        </p:nvGrpSpPr>
        <p:grpSpPr>
          <a:xfrm>
            <a:off x="3974040" y="4378680"/>
            <a:ext cx="1079280" cy="444960"/>
            <a:chOff x="3974040" y="4378680"/>
            <a:chExt cx="1079280" cy="444960"/>
          </a:xfrm>
        </p:grpSpPr>
        <p:sp>
          <p:nvSpPr>
            <p:cNvPr id="1768" name="Google Shape;1468;p48"/>
            <p:cNvSpPr/>
            <p:nvPr/>
          </p:nvSpPr>
          <p:spPr>
            <a:xfrm>
              <a:off x="4109040" y="4404600"/>
              <a:ext cx="134280" cy="3823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Google Shape;1469;p48"/>
            <p:cNvSpPr/>
            <p:nvPr/>
          </p:nvSpPr>
          <p:spPr>
            <a:xfrm>
              <a:off x="4119840" y="4415400"/>
              <a:ext cx="112680" cy="11340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Google Shape;1470;p48"/>
            <p:cNvSpPr/>
            <p:nvPr/>
          </p:nvSpPr>
          <p:spPr>
            <a:xfrm>
              <a:off x="4243680" y="4429440"/>
              <a:ext cx="134640" cy="3574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Google Shape;1471;p48"/>
            <p:cNvSpPr/>
            <p:nvPr/>
          </p:nvSpPr>
          <p:spPr>
            <a:xfrm>
              <a:off x="4254480" y="4440240"/>
              <a:ext cx="113040" cy="11340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Google Shape;1472;p48"/>
            <p:cNvSpPr/>
            <p:nvPr/>
          </p:nvSpPr>
          <p:spPr>
            <a:xfrm>
              <a:off x="4378680" y="4447080"/>
              <a:ext cx="134640" cy="3394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Google Shape;1473;p48"/>
            <p:cNvSpPr/>
            <p:nvPr/>
          </p:nvSpPr>
          <p:spPr>
            <a:xfrm>
              <a:off x="4389480" y="4458240"/>
              <a:ext cx="113040" cy="11340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Google Shape;1474;p48"/>
            <p:cNvSpPr/>
            <p:nvPr/>
          </p:nvSpPr>
          <p:spPr>
            <a:xfrm>
              <a:off x="4513680" y="4447080"/>
              <a:ext cx="134640" cy="33948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Google Shape;1475;p48"/>
            <p:cNvSpPr/>
            <p:nvPr/>
          </p:nvSpPr>
          <p:spPr>
            <a:xfrm>
              <a:off x="4524840" y="4458240"/>
              <a:ext cx="113040" cy="11340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Google Shape;1476;p48"/>
            <p:cNvSpPr/>
            <p:nvPr/>
          </p:nvSpPr>
          <p:spPr>
            <a:xfrm>
              <a:off x="4648680" y="4429440"/>
              <a:ext cx="134640" cy="3574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Google Shape;1477;p48"/>
            <p:cNvSpPr/>
            <p:nvPr/>
          </p:nvSpPr>
          <p:spPr>
            <a:xfrm>
              <a:off x="4659840" y="4440240"/>
              <a:ext cx="113040" cy="11340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Google Shape;1478;p48"/>
            <p:cNvSpPr/>
            <p:nvPr/>
          </p:nvSpPr>
          <p:spPr>
            <a:xfrm>
              <a:off x="4784040" y="4404600"/>
              <a:ext cx="134280" cy="38232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Google Shape;1479;p48"/>
            <p:cNvSpPr/>
            <p:nvPr/>
          </p:nvSpPr>
          <p:spPr>
            <a:xfrm>
              <a:off x="4794840" y="4415400"/>
              <a:ext cx="112680" cy="11340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Google Shape;1480;p48"/>
            <p:cNvSpPr/>
            <p:nvPr/>
          </p:nvSpPr>
          <p:spPr>
            <a:xfrm>
              <a:off x="4918680" y="4378680"/>
              <a:ext cx="134640" cy="4082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Google Shape;1481;p48"/>
            <p:cNvSpPr/>
            <p:nvPr/>
          </p:nvSpPr>
          <p:spPr>
            <a:xfrm>
              <a:off x="4929480" y="4389480"/>
              <a:ext cx="113040" cy="11340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Google Shape;1482;p48"/>
            <p:cNvSpPr/>
            <p:nvPr/>
          </p:nvSpPr>
          <p:spPr>
            <a:xfrm>
              <a:off x="3974040" y="4378680"/>
              <a:ext cx="134640" cy="40824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Google Shape;1483;p48"/>
            <p:cNvSpPr/>
            <p:nvPr/>
          </p:nvSpPr>
          <p:spPr>
            <a:xfrm>
              <a:off x="3984840" y="4389480"/>
              <a:ext cx="113040" cy="11340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Google Shape;1484;p48"/>
            <p:cNvSpPr/>
            <p:nvPr/>
          </p:nvSpPr>
          <p:spPr>
            <a:xfrm>
              <a:off x="3974040" y="4786920"/>
              <a:ext cx="273600" cy="367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Google Shape;1485;p48"/>
            <p:cNvSpPr/>
            <p:nvPr/>
          </p:nvSpPr>
          <p:spPr>
            <a:xfrm>
              <a:off x="4109040" y="4786920"/>
              <a:ext cx="227160" cy="367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Google Shape;1486;p48"/>
            <p:cNvSpPr/>
            <p:nvPr/>
          </p:nvSpPr>
          <p:spPr>
            <a:xfrm>
              <a:off x="4243680" y="4786920"/>
              <a:ext cx="181080" cy="367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Google Shape;1487;p48"/>
            <p:cNvSpPr/>
            <p:nvPr/>
          </p:nvSpPr>
          <p:spPr>
            <a:xfrm>
              <a:off x="4378680" y="4786920"/>
              <a:ext cx="134640" cy="367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Google Shape;1488;p48"/>
            <p:cNvSpPr/>
            <p:nvPr/>
          </p:nvSpPr>
          <p:spPr>
            <a:xfrm>
              <a:off x="4513680" y="4786920"/>
              <a:ext cx="134640" cy="3672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Google Shape;1489;p48"/>
            <p:cNvSpPr/>
            <p:nvPr/>
          </p:nvSpPr>
          <p:spPr>
            <a:xfrm>
              <a:off x="4602600" y="4786920"/>
              <a:ext cx="181080" cy="3672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Google Shape;1490;p48"/>
            <p:cNvSpPr/>
            <p:nvPr/>
          </p:nvSpPr>
          <p:spPr>
            <a:xfrm>
              <a:off x="4691160" y="4786920"/>
              <a:ext cx="227160" cy="3672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Google Shape;1491;p48"/>
            <p:cNvSpPr/>
            <p:nvPr/>
          </p:nvSpPr>
          <p:spPr>
            <a:xfrm>
              <a:off x="4779720" y="4786920"/>
              <a:ext cx="273600" cy="3672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2" name="Google Shape;1492;p48"/>
          <p:cNvGrpSpPr/>
          <p:nvPr/>
        </p:nvGrpSpPr>
        <p:grpSpPr>
          <a:xfrm>
            <a:off x="5599440" y="4378320"/>
            <a:ext cx="642240" cy="445680"/>
            <a:chOff x="5599440" y="4378320"/>
            <a:chExt cx="642240" cy="445680"/>
          </a:xfrm>
        </p:grpSpPr>
        <p:grpSp>
          <p:nvGrpSpPr>
            <p:cNvPr id="1793" name="Google Shape;1493;p48"/>
            <p:cNvGrpSpPr/>
            <p:nvPr/>
          </p:nvGrpSpPr>
          <p:grpSpPr>
            <a:xfrm>
              <a:off x="5644440" y="4378320"/>
              <a:ext cx="597240" cy="138960"/>
              <a:chOff x="5644440" y="4378320"/>
              <a:chExt cx="597240" cy="138960"/>
            </a:xfrm>
          </p:grpSpPr>
          <p:sp>
            <p:nvSpPr>
              <p:cNvPr id="1794" name="Google Shape;1494;p48"/>
              <p:cNvSpPr/>
              <p:nvPr/>
            </p:nvSpPr>
            <p:spPr>
              <a:xfrm>
                <a:off x="5644440" y="437832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5" name="Google Shape;1495;p48"/>
              <p:cNvSpPr/>
              <p:nvPr/>
            </p:nvSpPr>
            <p:spPr>
              <a:xfrm>
                <a:off x="5644440" y="444636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6" name="Google Shape;1496;p48"/>
            <p:cNvGrpSpPr/>
            <p:nvPr/>
          </p:nvGrpSpPr>
          <p:grpSpPr>
            <a:xfrm>
              <a:off x="5599440" y="4531680"/>
              <a:ext cx="597240" cy="138960"/>
              <a:chOff x="5599440" y="4531680"/>
              <a:chExt cx="597240" cy="138960"/>
            </a:xfrm>
          </p:grpSpPr>
          <p:sp>
            <p:nvSpPr>
              <p:cNvPr id="1797" name="Google Shape;1497;p48"/>
              <p:cNvSpPr/>
              <p:nvPr/>
            </p:nvSpPr>
            <p:spPr>
              <a:xfrm flipH="1">
                <a:off x="5599080" y="453168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Google Shape;1498;p48"/>
              <p:cNvSpPr/>
              <p:nvPr/>
            </p:nvSpPr>
            <p:spPr>
              <a:xfrm flipH="1">
                <a:off x="6125760" y="459972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9" name="Google Shape;1499;p48"/>
            <p:cNvGrpSpPr/>
            <p:nvPr/>
          </p:nvGrpSpPr>
          <p:grpSpPr>
            <a:xfrm>
              <a:off x="5644440" y="4685040"/>
              <a:ext cx="597240" cy="138960"/>
              <a:chOff x="5644440" y="4685040"/>
              <a:chExt cx="597240" cy="138960"/>
            </a:xfrm>
          </p:grpSpPr>
          <p:sp>
            <p:nvSpPr>
              <p:cNvPr id="1800" name="Google Shape;1500;p48"/>
              <p:cNvSpPr/>
              <p:nvPr/>
            </p:nvSpPr>
            <p:spPr>
              <a:xfrm>
                <a:off x="5644440" y="4685040"/>
                <a:ext cx="597240" cy="13896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Google Shape;1501;p48"/>
              <p:cNvSpPr/>
              <p:nvPr/>
            </p:nvSpPr>
            <p:spPr>
              <a:xfrm>
                <a:off x="5644440" y="4753080"/>
                <a:ext cx="70200" cy="7092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02" name="Google Shape;1502;p48"/>
          <p:cNvSpPr txBox="1"/>
          <p:nvPr/>
        </p:nvSpPr>
        <p:spPr>
          <a:xfrm>
            <a:off x="855360" y="249120"/>
            <a:ext cx="7432920" cy="39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Google Shape;1503;p48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9B1066C-E06E-4111-80A0-FE8BB50336D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grpSp>
        <p:nvGrpSpPr>
          <p:cNvPr id="1804" name="Google Shape;1504;p48"/>
          <p:cNvGrpSpPr/>
          <p:nvPr/>
        </p:nvGrpSpPr>
        <p:grpSpPr>
          <a:xfrm>
            <a:off x="1879200" y="4379760"/>
            <a:ext cx="445320" cy="442800"/>
            <a:chOff x="1879200" y="4379760"/>
            <a:chExt cx="445320" cy="442800"/>
          </a:xfrm>
        </p:grpSpPr>
        <p:sp>
          <p:nvSpPr>
            <p:cNvPr id="1805" name="Google Shape;1505;p48"/>
            <p:cNvSpPr/>
            <p:nvPr/>
          </p:nvSpPr>
          <p:spPr>
            <a:xfrm>
              <a:off x="1879200" y="4379760"/>
              <a:ext cx="445320" cy="30348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Google Shape;1506;p48"/>
            <p:cNvSpPr/>
            <p:nvPr/>
          </p:nvSpPr>
          <p:spPr>
            <a:xfrm>
              <a:off x="1879200" y="4683960"/>
              <a:ext cx="262080" cy="7236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Google Shape;1507;p48"/>
            <p:cNvSpPr/>
            <p:nvPr/>
          </p:nvSpPr>
          <p:spPr>
            <a:xfrm>
              <a:off x="1977480" y="4710960"/>
              <a:ext cx="163800" cy="4536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Google Shape;1508;p48"/>
            <p:cNvSpPr/>
            <p:nvPr/>
          </p:nvSpPr>
          <p:spPr>
            <a:xfrm>
              <a:off x="1977480" y="4756680"/>
              <a:ext cx="81720" cy="6588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513;p49"/>
          <p:cNvSpPr/>
          <p:nvPr/>
        </p:nvSpPr>
        <p:spPr>
          <a:xfrm>
            <a:off x="808200" y="609480"/>
            <a:ext cx="6676560" cy="13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10" name="Google Shape;1514;p49"/>
          <p:cNvSpPr/>
          <p:nvPr/>
        </p:nvSpPr>
        <p:spPr>
          <a:xfrm>
            <a:off x="808200" y="2069280"/>
            <a:ext cx="7327080" cy="25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11" name="Google Shape;1515;p49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F1CB3B8-DB12-456D-9112-3D9974D58A03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" name="Google Shape;1520;p5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 w="0">
            <a:noFill/>
          </a:ln>
        </p:spPr>
      </p:pic>
      <p:sp>
        <p:nvSpPr>
          <p:cNvPr id="1813" name="Google Shape;1521;p50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814" name="Google Shape;1522;p50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1815" name="Google Shape;1523;p50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1816" name="Google Shape;1524;p50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817" name="Google Shape;1525;p50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18" name="Google Shape;1526;p50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1819" name="Google Shape;1527;p50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820" name="Google Shape;1528;p50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1" name="Google Shape;1529;p50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1822" name="Google Shape;1530;p5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823" name="Google Shape;1531;p50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4" name="Google Shape;1532;p50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1825" name="Google Shape;1533;p50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826" name="Google Shape;1534;p50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279;p15"/>
          <p:cNvSpPr txBox="1"/>
          <p:nvPr/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1.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Transition headline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Google Shape;280;p15"/>
          <p:cNvSpPr txBox="1"/>
          <p:nvPr/>
        </p:nvSpPr>
        <p:spPr>
          <a:xfrm>
            <a:off x="685800" y="3983040"/>
            <a:ext cx="551412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Let’s start with the first set of slides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3" name="Google Shape;281;p1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3671661-C13C-4FB4-88D3-824B8E60E9D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286;p16"/>
          <p:cNvSpPr txBox="1"/>
          <p:nvPr/>
        </p:nvSpPr>
        <p:spPr>
          <a:xfrm>
            <a:off x="724320" y="2161800"/>
            <a:ext cx="5343120" cy="81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3200" spc="-1" strike="noStrike">
                <a:solidFill>
                  <a:srgbClr val="efefef"/>
                </a:solidFill>
                <a:latin typeface="PT Serif"/>
                <a:ea typeface="PT Serif"/>
              </a:rPr>
              <a:t>Quotations are commonly printed as a means of inspiration and to invoke philosophical thoughts from the reader.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Google Shape;287;p16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EDE5D74-0500-4D75-8397-A52D0B1BB9F4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292;p17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This is a slide title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Google Shape;293;p17"/>
          <p:cNvSpPr txBox="1"/>
          <p:nvPr/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Here you have a list of items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And some text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But remember not to overload your slides with content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Your audience will listen to you or read the content, but won’t do both.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Google Shape;294;p17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41541B1-CF82-4157-9195-4664F27F487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299;p18"/>
          <p:cNvSpPr txBox="1"/>
          <p:nvPr/>
        </p:nvSpPr>
        <p:spPr>
          <a:xfrm>
            <a:off x="1495440" y="2269080"/>
            <a:ext cx="60001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BIG CONCEPT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Google Shape;300;p18"/>
          <p:cNvSpPr txBox="1"/>
          <p:nvPr/>
        </p:nvSpPr>
        <p:spPr>
          <a:xfrm>
            <a:off x="1533600" y="3411720"/>
            <a:ext cx="514332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Bring the attention of your audience over a key concept using icons or illustrations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721" name="Google Shape;301;p18"/>
          <p:cNvGrpSpPr/>
          <p:nvPr/>
        </p:nvGrpSpPr>
        <p:grpSpPr>
          <a:xfrm>
            <a:off x="-156600" y="1293840"/>
            <a:ext cx="1624320" cy="1887120"/>
            <a:chOff x="-156600" y="1293840"/>
            <a:chExt cx="1624320" cy="1887120"/>
          </a:xfrm>
        </p:grpSpPr>
        <p:sp>
          <p:nvSpPr>
            <p:cNvPr id="722" name="Google Shape;302;p18"/>
            <p:cNvSpPr/>
            <p:nvPr/>
          </p:nvSpPr>
          <p:spPr>
            <a:xfrm>
              <a:off x="632160" y="1293840"/>
              <a:ext cx="369360" cy="43956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303;p18"/>
            <p:cNvSpPr/>
            <p:nvPr/>
          </p:nvSpPr>
          <p:spPr>
            <a:xfrm>
              <a:off x="-156600" y="1515240"/>
              <a:ext cx="1624320" cy="166572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4" name="Google Shape;304;p18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7F42BD0-A812-4B60-A32D-FF9C59EA622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309;p19"/>
          <p:cNvSpPr txBox="1"/>
          <p:nvPr/>
        </p:nvSpPr>
        <p:spPr>
          <a:xfrm>
            <a:off x="735840" y="1478520"/>
            <a:ext cx="266724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milk and fresh snow, the color produced by the combination of all the colors of the visible spectrum.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Google Shape;310;p19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You can also split your content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Google Shape;311;p19"/>
          <p:cNvSpPr txBox="1"/>
          <p:nvPr/>
        </p:nvSpPr>
        <p:spPr>
          <a:xfrm>
            <a:off x="3564000" y="1478520"/>
            <a:ext cx="266724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ebony and of outer space. It has been the symbolic color of elegance, solemnity and authority.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Google Shape;312;p19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6D2D1E2-665C-4C23-B6BB-0815C7DBD00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317;p20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In two or three columns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Google Shape;318;p20"/>
          <p:cNvSpPr txBox="1"/>
          <p:nvPr/>
        </p:nvSpPr>
        <p:spPr>
          <a:xfrm>
            <a:off x="73584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Google Shape;319;p20"/>
          <p:cNvSpPr txBox="1"/>
          <p:nvPr/>
        </p:nvSpPr>
        <p:spPr>
          <a:xfrm>
            <a:off x="259776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Google Shape;320;p20"/>
          <p:cNvSpPr txBox="1"/>
          <p:nvPr/>
        </p:nvSpPr>
        <p:spPr>
          <a:xfrm>
            <a:off x="4460040" y="1478520"/>
            <a:ext cx="1771200" cy="344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Google Shape;321;p20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DFB464B-B2A3-4D1A-9141-3CA6ACF945FB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revision>0</cp:revision>
  <dc:subject/>
  <dc:title/>
</cp:coreProperties>
</file>