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825840" y="-720"/>
            <a:ext cx="7486560" cy="5143320"/>
            <a:chOff x="825840" y="-720"/>
            <a:chExt cx="7486560" cy="5143320"/>
          </a:xfrm>
        </p:grpSpPr>
        <p:sp>
          <p:nvSpPr>
            <p:cNvPr id="1" name="Google Shape;7;p1"/>
            <p:cNvSpPr/>
            <p:nvPr/>
          </p:nvSpPr>
          <p:spPr>
            <a:xfrm>
              <a:off x="8258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6578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4894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83120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74804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66484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8168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98492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41529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33213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Google Shape;21;p2"/>
          <p:cNvSpPr txBox="1"/>
          <p:nvPr/>
        </p:nvSpPr>
        <p:spPr>
          <a:xfrm>
            <a:off x="8142840" y="3918240"/>
            <a:ext cx="942120" cy="1335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2" name="Google Shape;22;p2"/>
          <p:cNvSpPr txBox="1"/>
          <p:nvPr/>
        </p:nvSpPr>
        <p:spPr>
          <a:xfrm>
            <a:off x="8246880" y="1061640"/>
            <a:ext cx="563760" cy="792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3" name="Google Shape;23;p2"/>
          <p:cNvSpPr txBox="1"/>
          <p:nvPr/>
        </p:nvSpPr>
        <p:spPr>
          <a:xfrm>
            <a:off x="7302240" y="4554360"/>
            <a:ext cx="621360" cy="66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4" name="Google Shape;24;p2"/>
          <p:cNvSpPr txBox="1"/>
          <p:nvPr/>
        </p:nvSpPr>
        <p:spPr>
          <a:xfrm>
            <a:off x="8812080" y="313560"/>
            <a:ext cx="503640" cy="6476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5" name="Google Shape;25;p2"/>
          <p:cNvSpPr txBox="1"/>
          <p:nvPr/>
        </p:nvSpPr>
        <p:spPr>
          <a:xfrm>
            <a:off x="7486200" y="4101120"/>
            <a:ext cx="217080" cy="336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6" name="Google Shape;26;p2"/>
          <p:cNvSpPr txBox="1"/>
          <p:nvPr/>
        </p:nvSpPr>
        <p:spPr>
          <a:xfrm>
            <a:off x="6980400" y="-88200"/>
            <a:ext cx="705600" cy="1054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" name="Google Shape;27;p2"/>
          <p:cNvSpPr txBox="1"/>
          <p:nvPr/>
        </p:nvSpPr>
        <p:spPr>
          <a:xfrm>
            <a:off x="8353440" y="325800"/>
            <a:ext cx="313920" cy="434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" name="Google Shape;28;p2"/>
          <p:cNvSpPr txBox="1"/>
          <p:nvPr/>
        </p:nvSpPr>
        <p:spPr>
          <a:xfrm>
            <a:off x="7687440" y="916560"/>
            <a:ext cx="243720" cy="451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9" name="Google Shape;29;p2"/>
          <p:cNvSpPr txBox="1"/>
          <p:nvPr/>
        </p:nvSpPr>
        <p:spPr>
          <a:xfrm>
            <a:off x="8637120" y="2924280"/>
            <a:ext cx="815040" cy="1104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0" name="Google Shape;30;p2"/>
          <p:cNvSpPr/>
          <p:nvPr/>
        </p:nvSpPr>
        <p:spPr>
          <a:xfrm rot="16200000">
            <a:off x="6840000" y="4569480"/>
            <a:ext cx="415080" cy="32688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31;p2"/>
          <p:cNvSpPr/>
          <p:nvPr/>
        </p:nvSpPr>
        <p:spPr>
          <a:xfrm rot="5400000">
            <a:off x="6497640" y="-12240"/>
            <a:ext cx="587880" cy="405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32;p2"/>
          <p:cNvSpPr txBox="1"/>
          <p:nvPr/>
        </p:nvSpPr>
        <p:spPr>
          <a:xfrm>
            <a:off x="8208360" y="3375360"/>
            <a:ext cx="217080" cy="308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3" name="Google Shape;33;p2"/>
          <p:cNvSpPr txBox="1"/>
          <p:nvPr/>
        </p:nvSpPr>
        <p:spPr>
          <a:xfrm>
            <a:off x="8013960" y="659160"/>
            <a:ext cx="257040" cy="307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4" name="Google Shape;34;p2"/>
          <p:cNvSpPr txBox="1"/>
          <p:nvPr/>
        </p:nvSpPr>
        <p:spPr>
          <a:xfrm>
            <a:off x="7828560" y="4163760"/>
            <a:ext cx="204840" cy="2116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" name="Google Shape;35;p2"/>
          <p:cNvSpPr txBox="1"/>
          <p:nvPr/>
        </p:nvSpPr>
        <p:spPr>
          <a:xfrm>
            <a:off x="8003520" y="1292760"/>
            <a:ext cx="171000" cy="209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6" name="Google Shape;36;p2"/>
          <p:cNvSpPr txBox="1"/>
          <p:nvPr/>
        </p:nvSpPr>
        <p:spPr>
          <a:xfrm>
            <a:off x="7939440" y="-95400"/>
            <a:ext cx="474480" cy="659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7" name="Google Shape;37;p2"/>
          <p:cNvSpPr txBox="1"/>
          <p:nvPr/>
        </p:nvSpPr>
        <p:spPr>
          <a:xfrm>
            <a:off x="7709400" y="156240"/>
            <a:ext cx="62280" cy="1562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8" name="Google Shape;38;p2"/>
          <p:cNvSpPr txBox="1"/>
          <p:nvPr/>
        </p:nvSpPr>
        <p:spPr>
          <a:xfrm>
            <a:off x="9018000" y="4284720"/>
            <a:ext cx="119520" cy="164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9" name="Google Shape;39;p2"/>
          <p:cNvSpPr txBox="1"/>
          <p:nvPr/>
        </p:nvSpPr>
        <p:spPr>
          <a:xfrm>
            <a:off x="8736480" y="68760"/>
            <a:ext cx="171000" cy="249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0" name="Google Shape;40;p2"/>
          <p:cNvSpPr txBox="1"/>
          <p:nvPr/>
        </p:nvSpPr>
        <p:spPr>
          <a:xfrm>
            <a:off x="9054000" y="1122480"/>
            <a:ext cx="171000" cy="2203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1" name="Google Shape;42;p2"/>
          <p:cNvSpPr txBox="1"/>
          <p:nvPr/>
        </p:nvSpPr>
        <p:spPr>
          <a:xfrm>
            <a:off x="240840" y="-249840"/>
            <a:ext cx="1323360" cy="18370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2" name="Google Shape;43;p2"/>
          <p:cNvSpPr txBox="1"/>
          <p:nvPr/>
        </p:nvSpPr>
        <p:spPr>
          <a:xfrm>
            <a:off x="1462680" y="359640"/>
            <a:ext cx="682200" cy="8341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3" name="Google Shape;44;p2"/>
          <p:cNvSpPr txBox="1"/>
          <p:nvPr/>
        </p:nvSpPr>
        <p:spPr>
          <a:xfrm>
            <a:off x="-145800" y="1499400"/>
            <a:ext cx="543960" cy="81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4" name="Google Shape;45;p2"/>
          <p:cNvSpPr txBox="1"/>
          <p:nvPr/>
        </p:nvSpPr>
        <p:spPr>
          <a:xfrm>
            <a:off x="468720" y="3330720"/>
            <a:ext cx="594360" cy="709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5" name="Google Shape;46;p2"/>
          <p:cNvSpPr txBox="1"/>
          <p:nvPr/>
        </p:nvSpPr>
        <p:spPr>
          <a:xfrm>
            <a:off x="2715840" y="4728600"/>
            <a:ext cx="421200" cy="541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6" name="Google Shape;47;p2"/>
          <p:cNvSpPr txBox="1"/>
          <p:nvPr/>
        </p:nvSpPr>
        <p:spPr>
          <a:xfrm>
            <a:off x="857160" y="4218120"/>
            <a:ext cx="946440" cy="1015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7" name="Google Shape;48;p2"/>
          <p:cNvSpPr txBox="1"/>
          <p:nvPr/>
        </p:nvSpPr>
        <p:spPr>
          <a:xfrm>
            <a:off x="6477120" y="659160"/>
            <a:ext cx="374040" cy="416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8" name="Google Shape;49;p2"/>
          <p:cNvSpPr txBox="1"/>
          <p:nvPr/>
        </p:nvSpPr>
        <p:spPr>
          <a:xfrm>
            <a:off x="2001240" y="4048200"/>
            <a:ext cx="338400" cy="495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9" name="Google Shape;50;p2"/>
          <p:cNvSpPr txBox="1"/>
          <p:nvPr/>
        </p:nvSpPr>
        <p:spPr>
          <a:xfrm>
            <a:off x="-202680" y="3641400"/>
            <a:ext cx="862200" cy="11970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0" name="Google Shape;51;p2"/>
          <p:cNvSpPr/>
          <p:nvPr/>
        </p:nvSpPr>
        <p:spPr>
          <a:xfrm rot="16200000">
            <a:off x="1953720" y="-61200"/>
            <a:ext cx="754560" cy="594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52;p2"/>
          <p:cNvSpPr/>
          <p:nvPr/>
        </p:nvSpPr>
        <p:spPr>
          <a:xfrm rot="5400000">
            <a:off x="2310840" y="4286520"/>
            <a:ext cx="744840" cy="513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3;p2"/>
          <p:cNvSpPr txBox="1"/>
          <p:nvPr/>
        </p:nvSpPr>
        <p:spPr>
          <a:xfrm>
            <a:off x="909360" y="3809160"/>
            <a:ext cx="232920" cy="330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3" name="Google Shape;54;p2"/>
          <p:cNvSpPr txBox="1"/>
          <p:nvPr/>
        </p:nvSpPr>
        <p:spPr>
          <a:xfrm>
            <a:off x="180360" y="977400"/>
            <a:ext cx="177120" cy="3283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4" name="Google Shape;55;p2"/>
          <p:cNvSpPr txBox="1"/>
          <p:nvPr/>
        </p:nvSpPr>
        <p:spPr>
          <a:xfrm>
            <a:off x="2001240" y="4738680"/>
            <a:ext cx="170640" cy="2433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5" name="Google Shape;56;p2"/>
          <p:cNvSpPr txBox="1"/>
          <p:nvPr/>
        </p:nvSpPr>
        <p:spPr>
          <a:xfrm>
            <a:off x="3322800" y="4742280"/>
            <a:ext cx="161640" cy="23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6" name="Google Shape;57;p2"/>
          <p:cNvSpPr txBox="1"/>
          <p:nvPr/>
        </p:nvSpPr>
        <p:spPr>
          <a:xfrm>
            <a:off x="2629800" y="359640"/>
            <a:ext cx="460080" cy="637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47" name="Google Shape;58;p2"/>
          <p:cNvSpPr txBox="1"/>
          <p:nvPr/>
        </p:nvSpPr>
        <p:spPr>
          <a:xfrm>
            <a:off x="65160" y="101160"/>
            <a:ext cx="122040" cy="1735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8" name="Google Shape;59;p2"/>
          <p:cNvSpPr txBox="1"/>
          <p:nvPr/>
        </p:nvSpPr>
        <p:spPr>
          <a:xfrm>
            <a:off x="575640" y="4770000"/>
            <a:ext cx="127080" cy="180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49" name="Google Shape;60;p2"/>
          <p:cNvSpPr txBox="1"/>
          <p:nvPr/>
        </p:nvSpPr>
        <p:spPr>
          <a:xfrm>
            <a:off x="735840" y="1757880"/>
            <a:ext cx="210960" cy="2714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0" name="Google Shape;61;p2"/>
          <p:cNvSpPr txBox="1"/>
          <p:nvPr/>
        </p:nvSpPr>
        <p:spPr>
          <a:xfrm>
            <a:off x="1617480" y="68400"/>
            <a:ext cx="185400" cy="239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6;p1"/>
          <p:cNvGrpSpPr/>
          <p:nvPr/>
        </p:nvGrpSpPr>
        <p:grpSpPr>
          <a:xfrm>
            <a:off x="825840" y="-720"/>
            <a:ext cx="7486560" cy="5143320"/>
            <a:chOff x="825840" y="-720"/>
            <a:chExt cx="7486560" cy="5143320"/>
          </a:xfrm>
        </p:grpSpPr>
        <p:sp>
          <p:nvSpPr>
            <p:cNvPr id="90" name="Google Shape;7;p1"/>
            <p:cNvSpPr/>
            <p:nvPr/>
          </p:nvSpPr>
          <p:spPr>
            <a:xfrm>
              <a:off x="8258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8;p1"/>
            <p:cNvSpPr/>
            <p:nvPr/>
          </p:nvSpPr>
          <p:spPr>
            <a:xfrm>
              <a:off x="16578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9;p1"/>
            <p:cNvSpPr/>
            <p:nvPr/>
          </p:nvSpPr>
          <p:spPr>
            <a:xfrm>
              <a:off x="24894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1"/>
            <p:cNvSpPr/>
            <p:nvPr/>
          </p:nvSpPr>
          <p:spPr>
            <a:xfrm>
              <a:off x="83120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11;p1"/>
            <p:cNvSpPr/>
            <p:nvPr/>
          </p:nvSpPr>
          <p:spPr>
            <a:xfrm>
              <a:off x="74804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2;p1"/>
            <p:cNvSpPr/>
            <p:nvPr/>
          </p:nvSpPr>
          <p:spPr>
            <a:xfrm>
              <a:off x="66484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1"/>
            <p:cNvSpPr/>
            <p:nvPr/>
          </p:nvSpPr>
          <p:spPr>
            <a:xfrm>
              <a:off x="58168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14;p1"/>
            <p:cNvSpPr/>
            <p:nvPr/>
          </p:nvSpPr>
          <p:spPr>
            <a:xfrm>
              <a:off x="498492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5;p1"/>
            <p:cNvSpPr/>
            <p:nvPr/>
          </p:nvSpPr>
          <p:spPr>
            <a:xfrm>
              <a:off x="41529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16;p1"/>
            <p:cNvSpPr/>
            <p:nvPr/>
          </p:nvSpPr>
          <p:spPr>
            <a:xfrm>
              <a:off x="33213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" name="Google Shape;133;p6"/>
          <p:cNvSpPr txBox="1"/>
          <p:nvPr/>
        </p:nvSpPr>
        <p:spPr>
          <a:xfrm>
            <a:off x="7123320" y="2945160"/>
            <a:ext cx="1602720" cy="2271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1" name="Google Shape;134;p6"/>
          <p:cNvSpPr txBox="1"/>
          <p:nvPr/>
        </p:nvSpPr>
        <p:spPr>
          <a:xfrm>
            <a:off x="8411400" y="1666440"/>
            <a:ext cx="772560" cy="108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2" name="Google Shape;135;p6"/>
          <p:cNvSpPr txBox="1"/>
          <p:nvPr/>
        </p:nvSpPr>
        <p:spPr>
          <a:xfrm>
            <a:off x="6567120" y="2997720"/>
            <a:ext cx="84240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3" name="Google Shape;136;p6"/>
          <p:cNvSpPr txBox="1"/>
          <p:nvPr/>
        </p:nvSpPr>
        <p:spPr>
          <a:xfrm>
            <a:off x="7702560" y="944640"/>
            <a:ext cx="690120" cy="887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4" name="Google Shape;137;p6"/>
          <p:cNvSpPr txBox="1"/>
          <p:nvPr/>
        </p:nvSpPr>
        <p:spPr>
          <a:xfrm>
            <a:off x="8482680" y="3571560"/>
            <a:ext cx="430560" cy="66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5" name="Google Shape;138;p6"/>
          <p:cNvSpPr txBox="1"/>
          <p:nvPr/>
        </p:nvSpPr>
        <p:spPr>
          <a:xfrm>
            <a:off x="7956720" y="-147240"/>
            <a:ext cx="966960" cy="144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6" name="Google Shape;139;p6"/>
          <p:cNvSpPr txBox="1"/>
          <p:nvPr/>
        </p:nvSpPr>
        <p:spPr>
          <a:xfrm>
            <a:off x="7524720" y="-48600"/>
            <a:ext cx="430560" cy="5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7" name="Google Shape;140;p6"/>
          <p:cNvSpPr txBox="1"/>
          <p:nvPr/>
        </p:nvSpPr>
        <p:spPr>
          <a:xfrm>
            <a:off x="7153560" y="1200240"/>
            <a:ext cx="334080" cy="618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08" name="Google Shape;141;p6"/>
          <p:cNvSpPr txBox="1"/>
          <p:nvPr/>
        </p:nvSpPr>
        <p:spPr>
          <a:xfrm>
            <a:off x="7524720" y="1712880"/>
            <a:ext cx="1104480" cy="1496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09" name="Google Shape;142;p6"/>
          <p:cNvSpPr/>
          <p:nvPr/>
        </p:nvSpPr>
        <p:spPr>
          <a:xfrm rot="16200000">
            <a:off x="7167600" y="895320"/>
            <a:ext cx="562680" cy="4431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43;p6"/>
          <p:cNvSpPr/>
          <p:nvPr/>
        </p:nvSpPr>
        <p:spPr>
          <a:xfrm rot="5400000">
            <a:off x="8457840" y="4581000"/>
            <a:ext cx="48348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44;p6"/>
          <p:cNvSpPr txBox="1"/>
          <p:nvPr/>
        </p:nvSpPr>
        <p:spPr>
          <a:xfrm>
            <a:off x="7301520" y="2427840"/>
            <a:ext cx="294480" cy="417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2" name="Google Shape;145;p6"/>
          <p:cNvSpPr txBox="1"/>
          <p:nvPr/>
        </p:nvSpPr>
        <p:spPr>
          <a:xfrm>
            <a:off x="8668080" y="988920"/>
            <a:ext cx="352800" cy="421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3" name="Google Shape;146;p6"/>
          <p:cNvSpPr txBox="1"/>
          <p:nvPr/>
        </p:nvSpPr>
        <p:spPr>
          <a:xfrm>
            <a:off x="8763840" y="3128040"/>
            <a:ext cx="27792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4" name="Google Shape;147;p6"/>
          <p:cNvSpPr txBox="1"/>
          <p:nvPr/>
        </p:nvSpPr>
        <p:spPr>
          <a:xfrm>
            <a:off x="7233480" y="1950840"/>
            <a:ext cx="23508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5" name="Google Shape;148;p6"/>
          <p:cNvSpPr txBox="1"/>
          <p:nvPr/>
        </p:nvSpPr>
        <p:spPr>
          <a:xfrm>
            <a:off x="6811920" y="-87480"/>
            <a:ext cx="65052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16" name="Google Shape;149;p6"/>
          <p:cNvSpPr txBox="1"/>
          <p:nvPr/>
        </p:nvSpPr>
        <p:spPr>
          <a:xfrm>
            <a:off x="7662600" y="662400"/>
            <a:ext cx="86040" cy="214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7" name="Google Shape;150;p6"/>
          <p:cNvSpPr txBox="1"/>
          <p:nvPr/>
        </p:nvSpPr>
        <p:spPr>
          <a:xfrm>
            <a:off x="6992640" y="3859200"/>
            <a:ext cx="162720" cy="223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8" name="Google Shape;151;p6"/>
          <p:cNvSpPr txBox="1"/>
          <p:nvPr/>
        </p:nvSpPr>
        <p:spPr>
          <a:xfrm>
            <a:off x="6897240" y="729360"/>
            <a:ext cx="235080" cy="342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19" name="Google Shape;152;p6"/>
          <p:cNvSpPr txBox="1"/>
          <p:nvPr/>
        </p:nvSpPr>
        <p:spPr>
          <a:xfrm>
            <a:off x="8925840" y="4066200"/>
            <a:ext cx="235080" cy="302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6;p1"/>
          <p:cNvGrpSpPr/>
          <p:nvPr/>
        </p:nvGrpSpPr>
        <p:grpSpPr>
          <a:xfrm>
            <a:off x="825840" y="-720"/>
            <a:ext cx="7486560" cy="5143320"/>
            <a:chOff x="825840" y="-720"/>
            <a:chExt cx="7486560" cy="5143320"/>
          </a:xfrm>
        </p:grpSpPr>
        <p:sp>
          <p:nvSpPr>
            <p:cNvPr id="160" name="Google Shape;7;p1"/>
            <p:cNvSpPr/>
            <p:nvPr/>
          </p:nvSpPr>
          <p:spPr>
            <a:xfrm>
              <a:off x="8258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8;p1"/>
            <p:cNvSpPr/>
            <p:nvPr/>
          </p:nvSpPr>
          <p:spPr>
            <a:xfrm>
              <a:off x="16578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9;p1"/>
            <p:cNvSpPr/>
            <p:nvPr/>
          </p:nvSpPr>
          <p:spPr>
            <a:xfrm>
              <a:off x="24894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;p1"/>
            <p:cNvSpPr/>
            <p:nvPr/>
          </p:nvSpPr>
          <p:spPr>
            <a:xfrm>
              <a:off x="83120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1;p1"/>
            <p:cNvSpPr/>
            <p:nvPr/>
          </p:nvSpPr>
          <p:spPr>
            <a:xfrm>
              <a:off x="74804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2;p1"/>
            <p:cNvSpPr/>
            <p:nvPr/>
          </p:nvSpPr>
          <p:spPr>
            <a:xfrm>
              <a:off x="66484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3;p1"/>
            <p:cNvSpPr/>
            <p:nvPr/>
          </p:nvSpPr>
          <p:spPr>
            <a:xfrm>
              <a:off x="58168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4;p1"/>
            <p:cNvSpPr/>
            <p:nvPr/>
          </p:nvSpPr>
          <p:spPr>
            <a:xfrm>
              <a:off x="498492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15;p1"/>
            <p:cNvSpPr/>
            <p:nvPr/>
          </p:nvSpPr>
          <p:spPr>
            <a:xfrm>
              <a:off x="41529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16;p1"/>
            <p:cNvSpPr/>
            <p:nvPr/>
          </p:nvSpPr>
          <p:spPr>
            <a:xfrm>
              <a:off x="33213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Google Shape;230;p10"/>
          <p:cNvSpPr txBox="1"/>
          <p:nvPr/>
        </p:nvSpPr>
        <p:spPr>
          <a:xfrm>
            <a:off x="7123320" y="2945160"/>
            <a:ext cx="1602720" cy="2271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1" name="Google Shape;231;p10"/>
          <p:cNvSpPr txBox="1"/>
          <p:nvPr/>
        </p:nvSpPr>
        <p:spPr>
          <a:xfrm>
            <a:off x="8411400" y="1666440"/>
            <a:ext cx="772560" cy="108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2" name="Google Shape;232;p10"/>
          <p:cNvSpPr txBox="1"/>
          <p:nvPr/>
        </p:nvSpPr>
        <p:spPr>
          <a:xfrm>
            <a:off x="6567120" y="2997720"/>
            <a:ext cx="84240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3" name="Google Shape;233;p10"/>
          <p:cNvSpPr txBox="1"/>
          <p:nvPr/>
        </p:nvSpPr>
        <p:spPr>
          <a:xfrm>
            <a:off x="7702560" y="944640"/>
            <a:ext cx="690120" cy="887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4" name="Google Shape;234;p10"/>
          <p:cNvSpPr txBox="1"/>
          <p:nvPr/>
        </p:nvSpPr>
        <p:spPr>
          <a:xfrm>
            <a:off x="8482680" y="3571560"/>
            <a:ext cx="430560" cy="66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5" name="Google Shape;235;p10"/>
          <p:cNvSpPr txBox="1"/>
          <p:nvPr/>
        </p:nvSpPr>
        <p:spPr>
          <a:xfrm>
            <a:off x="7956720" y="-147240"/>
            <a:ext cx="966960" cy="144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6" name="Google Shape;236;p10"/>
          <p:cNvSpPr txBox="1"/>
          <p:nvPr/>
        </p:nvSpPr>
        <p:spPr>
          <a:xfrm>
            <a:off x="7524720" y="-48600"/>
            <a:ext cx="430560" cy="5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7" name="Google Shape;237;p10"/>
          <p:cNvSpPr txBox="1"/>
          <p:nvPr/>
        </p:nvSpPr>
        <p:spPr>
          <a:xfrm>
            <a:off x="7153560" y="1200240"/>
            <a:ext cx="334080" cy="618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178" name="Google Shape;238;p10"/>
          <p:cNvSpPr txBox="1"/>
          <p:nvPr/>
        </p:nvSpPr>
        <p:spPr>
          <a:xfrm>
            <a:off x="7524720" y="1712880"/>
            <a:ext cx="1104480" cy="1496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79" name="Google Shape;239;p10"/>
          <p:cNvSpPr/>
          <p:nvPr/>
        </p:nvSpPr>
        <p:spPr>
          <a:xfrm rot="16200000">
            <a:off x="7167600" y="895320"/>
            <a:ext cx="562680" cy="4431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40;p10"/>
          <p:cNvSpPr/>
          <p:nvPr/>
        </p:nvSpPr>
        <p:spPr>
          <a:xfrm rot="5400000">
            <a:off x="8457840" y="4581000"/>
            <a:ext cx="48348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41;p10"/>
          <p:cNvSpPr txBox="1"/>
          <p:nvPr/>
        </p:nvSpPr>
        <p:spPr>
          <a:xfrm>
            <a:off x="7301520" y="2427840"/>
            <a:ext cx="294480" cy="417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2" name="Google Shape;242;p10"/>
          <p:cNvSpPr txBox="1"/>
          <p:nvPr/>
        </p:nvSpPr>
        <p:spPr>
          <a:xfrm>
            <a:off x="8668080" y="988920"/>
            <a:ext cx="352800" cy="421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3" name="Google Shape;243;p10"/>
          <p:cNvSpPr txBox="1"/>
          <p:nvPr/>
        </p:nvSpPr>
        <p:spPr>
          <a:xfrm>
            <a:off x="8763840" y="3128040"/>
            <a:ext cx="27792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4" name="Google Shape;244;p10"/>
          <p:cNvSpPr txBox="1"/>
          <p:nvPr/>
        </p:nvSpPr>
        <p:spPr>
          <a:xfrm>
            <a:off x="7233480" y="1950840"/>
            <a:ext cx="23508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5" name="Google Shape;245;p10"/>
          <p:cNvSpPr txBox="1"/>
          <p:nvPr/>
        </p:nvSpPr>
        <p:spPr>
          <a:xfrm>
            <a:off x="6811920" y="-87480"/>
            <a:ext cx="65052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186" name="Google Shape;246;p10"/>
          <p:cNvSpPr txBox="1"/>
          <p:nvPr/>
        </p:nvSpPr>
        <p:spPr>
          <a:xfrm>
            <a:off x="7662600" y="662400"/>
            <a:ext cx="86040" cy="214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7" name="Google Shape;247;p10"/>
          <p:cNvSpPr txBox="1"/>
          <p:nvPr/>
        </p:nvSpPr>
        <p:spPr>
          <a:xfrm>
            <a:off x="6992640" y="3859200"/>
            <a:ext cx="162720" cy="223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8" name="Google Shape;248;p10"/>
          <p:cNvSpPr txBox="1"/>
          <p:nvPr/>
        </p:nvSpPr>
        <p:spPr>
          <a:xfrm>
            <a:off x="6897240" y="729360"/>
            <a:ext cx="235080" cy="342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89" name="Google Shape;249;p10"/>
          <p:cNvSpPr txBox="1"/>
          <p:nvPr/>
        </p:nvSpPr>
        <p:spPr>
          <a:xfrm>
            <a:off x="8925840" y="4066200"/>
            <a:ext cx="235080" cy="302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6;p1"/>
          <p:cNvGrpSpPr/>
          <p:nvPr/>
        </p:nvGrpSpPr>
        <p:grpSpPr>
          <a:xfrm>
            <a:off x="825840" y="-720"/>
            <a:ext cx="7486560" cy="5143320"/>
            <a:chOff x="825840" y="-720"/>
            <a:chExt cx="7486560" cy="5143320"/>
          </a:xfrm>
        </p:grpSpPr>
        <p:sp>
          <p:nvSpPr>
            <p:cNvPr id="229" name="Google Shape;7;p1"/>
            <p:cNvSpPr/>
            <p:nvPr/>
          </p:nvSpPr>
          <p:spPr>
            <a:xfrm>
              <a:off x="8258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8;p1"/>
            <p:cNvSpPr/>
            <p:nvPr/>
          </p:nvSpPr>
          <p:spPr>
            <a:xfrm>
              <a:off x="16578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9;p1"/>
            <p:cNvSpPr/>
            <p:nvPr/>
          </p:nvSpPr>
          <p:spPr>
            <a:xfrm>
              <a:off x="24894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10;p1"/>
            <p:cNvSpPr/>
            <p:nvPr/>
          </p:nvSpPr>
          <p:spPr>
            <a:xfrm>
              <a:off x="83120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11;p1"/>
            <p:cNvSpPr/>
            <p:nvPr/>
          </p:nvSpPr>
          <p:spPr>
            <a:xfrm>
              <a:off x="74804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12;p1"/>
            <p:cNvSpPr/>
            <p:nvPr/>
          </p:nvSpPr>
          <p:spPr>
            <a:xfrm>
              <a:off x="66484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3;p1"/>
            <p:cNvSpPr/>
            <p:nvPr/>
          </p:nvSpPr>
          <p:spPr>
            <a:xfrm>
              <a:off x="58168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4;p1"/>
            <p:cNvSpPr/>
            <p:nvPr/>
          </p:nvSpPr>
          <p:spPr>
            <a:xfrm>
              <a:off x="498492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5;p1"/>
            <p:cNvSpPr/>
            <p:nvPr/>
          </p:nvSpPr>
          <p:spPr>
            <a:xfrm>
              <a:off x="41529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6;p1"/>
            <p:cNvSpPr/>
            <p:nvPr/>
          </p:nvSpPr>
          <p:spPr>
            <a:xfrm>
              <a:off x="33213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Google Shape;65;p3"/>
          <p:cNvSpPr txBox="1"/>
          <p:nvPr/>
        </p:nvSpPr>
        <p:spPr>
          <a:xfrm>
            <a:off x="7123320" y="2945160"/>
            <a:ext cx="1602720" cy="2271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0" name="Google Shape;66;p3"/>
          <p:cNvSpPr txBox="1"/>
          <p:nvPr/>
        </p:nvSpPr>
        <p:spPr>
          <a:xfrm>
            <a:off x="8411400" y="1666440"/>
            <a:ext cx="772560" cy="108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1" name="Google Shape;67;p3"/>
          <p:cNvSpPr txBox="1"/>
          <p:nvPr/>
        </p:nvSpPr>
        <p:spPr>
          <a:xfrm>
            <a:off x="6567120" y="2997720"/>
            <a:ext cx="84240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2" name="Google Shape;68;p3"/>
          <p:cNvSpPr txBox="1"/>
          <p:nvPr/>
        </p:nvSpPr>
        <p:spPr>
          <a:xfrm>
            <a:off x="7702560" y="944640"/>
            <a:ext cx="690120" cy="887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3" name="Google Shape;69;p3"/>
          <p:cNvSpPr txBox="1"/>
          <p:nvPr/>
        </p:nvSpPr>
        <p:spPr>
          <a:xfrm>
            <a:off x="8482680" y="3571560"/>
            <a:ext cx="430560" cy="66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4" name="Google Shape;70;p3"/>
          <p:cNvSpPr txBox="1"/>
          <p:nvPr/>
        </p:nvSpPr>
        <p:spPr>
          <a:xfrm>
            <a:off x="7956720" y="-147240"/>
            <a:ext cx="966960" cy="144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5" name="Google Shape;71;p3"/>
          <p:cNvSpPr txBox="1"/>
          <p:nvPr/>
        </p:nvSpPr>
        <p:spPr>
          <a:xfrm>
            <a:off x="7524720" y="-48600"/>
            <a:ext cx="430560" cy="5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6" name="Google Shape;72;p3"/>
          <p:cNvSpPr txBox="1"/>
          <p:nvPr/>
        </p:nvSpPr>
        <p:spPr>
          <a:xfrm>
            <a:off x="7153560" y="1200240"/>
            <a:ext cx="334080" cy="618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247" name="Google Shape;73;p3"/>
          <p:cNvSpPr txBox="1"/>
          <p:nvPr/>
        </p:nvSpPr>
        <p:spPr>
          <a:xfrm>
            <a:off x="7524720" y="1712880"/>
            <a:ext cx="1104480" cy="1496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48" name="Google Shape;74;p3"/>
          <p:cNvSpPr/>
          <p:nvPr/>
        </p:nvSpPr>
        <p:spPr>
          <a:xfrm rot="16200000">
            <a:off x="7167600" y="895320"/>
            <a:ext cx="562680" cy="4431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75;p3"/>
          <p:cNvSpPr/>
          <p:nvPr/>
        </p:nvSpPr>
        <p:spPr>
          <a:xfrm rot="5400000">
            <a:off x="8457840" y="4581000"/>
            <a:ext cx="48348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76;p3"/>
          <p:cNvSpPr txBox="1"/>
          <p:nvPr/>
        </p:nvSpPr>
        <p:spPr>
          <a:xfrm>
            <a:off x="7301520" y="2427840"/>
            <a:ext cx="294480" cy="417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1" name="Google Shape;77;p3"/>
          <p:cNvSpPr txBox="1"/>
          <p:nvPr/>
        </p:nvSpPr>
        <p:spPr>
          <a:xfrm>
            <a:off x="8668080" y="988920"/>
            <a:ext cx="352800" cy="421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2" name="Google Shape;78;p3"/>
          <p:cNvSpPr txBox="1"/>
          <p:nvPr/>
        </p:nvSpPr>
        <p:spPr>
          <a:xfrm>
            <a:off x="8763840" y="3128040"/>
            <a:ext cx="27792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3" name="Google Shape;79;p3"/>
          <p:cNvSpPr txBox="1"/>
          <p:nvPr/>
        </p:nvSpPr>
        <p:spPr>
          <a:xfrm>
            <a:off x="7233480" y="1950840"/>
            <a:ext cx="23508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4" name="Google Shape;80;p3"/>
          <p:cNvSpPr txBox="1"/>
          <p:nvPr/>
        </p:nvSpPr>
        <p:spPr>
          <a:xfrm>
            <a:off x="6811920" y="-87480"/>
            <a:ext cx="65052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255" name="Google Shape;81;p3"/>
          <p:cNvSpPr txBox="1"/>
          <p:nvPr/>
        </p:nvSpPr>
        <p:spPr>
          <a:xfrm>
            <a:off x="7662600" y="662400"/>
            <a:ext cx="86040" cy="214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6" name="Google Shape;82;p3"/>
          <p:cNvSpPr txBox="1"/>
          <p:nvPr/>
        </p:nvSpPr>
        <p:spPr>
          <a:xfrm>
            <a:off x="6992640" y="3859200"/>
            <a:ext cx="162720" cy="223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7" name="Google Shape;83;p3"/>
          <p:cNvSpPr txBox="1"/>
          <p:nvPr/>
        </p:nvSpPr>
        <p:spPr>
          <a:xfrm>
            <a:off x="6897240" y="729360"/>
            <a:ext cx="235080" cy="342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8" name="Google Shape;84;p3"/>
          <p:cNvSpPr txBox="1"/>
          <p:nvPr/>
        </p:nvSpPr>
        <p:spPr>
          <a:xfrm>
            <a:off x="8925840" y="4066200"/>
            <a:ext cx="235080" cy="302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6;p1"/>
          <p:cNvGrpSpPr/>
          <p:nvPr/>
        </p:nvGrpSpPr>
        <p:grpSpPr>
          <a:xfrm>
            <a:off x="825840" y="-720"/>
            <a:ext cx="7486560" cy="5143320"/>
            <a:chOff x="825840" y="-720"/>
            <a:chExt cx="7486560" cy="5143320"/>
          </a:xfrm>
        </p:grpSpPr>
        <p:sp>
          <p:nvSpPr>
            <p:cNvPr id="298" name="Google Shape;7;p1"/>
            <p:cNvSpPr/>
            <p:nvPr/>
          </p:nvSpPr>
          <p:spPr>
            <a:xfrm>
              <a:off x="8258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8;p1"/>
            <p:cNvSpPr/>
            <p:nvPr/>
          </p:nvSpPr>
          <p:spPr>
            <a:xfrm>
              <a:off x="16578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9;p1"/>
            <p:cNvSpPr/>
            <p:nvPr/>
          </p:nvSpPr>
          <p:spPr>
            <a:xfrm>
              <a:off x="24894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;p1"/>
            <p:cNvSpPr/>
            <p:nvPr/>
          </p:nvSpPr>
          <p:spPr>
            <a:xfrm>
              <a:off x="83120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1;p1"/>
            <p:cNvSpPr/>
            <p:nvPr/>
          </p:nvSpPr>
          <p:spPr>
            <a:xfrm>
              <a:off x="74804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2;p1"/>
            <p:cNvSpPr/>
            <p:nvPr/>
          </p:nvSpPr>
          <p:spPr>
            <a:xfrm>
              <a:off x="66484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3;p1"/>
            <p:cNvSpPr/>
            <p:nvPr/>
          </p:nvSpPr>
          <p:spPr>
            <a:xfrm>
              <a:off x="58168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4;p1"/>
            <p:cNvSpPr/>
            <p:nvPr/>
          </p:nvSpPr>
          <p:spPr>
            <a:xfrm>
              <a:off x="498492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5;p1"/>
            <p:cNvSpPr/>
            <p:nvPr/>
          </p:nvSpPr>
          <p:spPr>
            <a:xfrm>
              <a:off x="41529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6;p1"/>
            <p:cNvSpPr/>
            <p:nvPr/>
          </p:nvSpPr>
          <p:spPr>
            <a:xfrm>
              <a:off x="33213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Google Shape;87;p4"/>
          <p:cNvSpPr txBox="1"/>
          <p:nvPr/>
        </p:nvSpPr>
        <p:spPr>
          <a:xfrm>
            <a:off x="7123320" y="2945160"/>
            <a:ext cx="1602720" cy="2271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09" name="Google Shape;88;p4"/>
          <p:cNvSpPr txBox="1"/>
          <p:nvPr/>
        </p:nvSpPr>
        <p:spPr>
          <a:xfrm>
            <a:off x="8411400" y="1666440"/>
            <a:ext cx="772560" cy="10864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3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0" name="Google Shape;89;p4"/>
          <p:cNvSpPr txBox="1"/>
          <p:nvPr/>
        </p:nvSpPr>
        <p:spPr>
          <a:xfrm>
            <a:off x="6567120" y="2997720"/>
            <a:ext cx="84240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€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1" name="Google Shape;90;p4"/>
          <p:cNvSpPr txBox="1"/>
          <p:nvPr/>
        </p:nvSpPr>
        <p:spPr>
          <a:xfrm>
            <a:off x="7702560" y="944640"/>
            <a:ext cx="690120" cy="8877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9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2" name="Google Shape;91;p4"/>
          <p:cNvSpPr txBox="1"/>
          <p:nvPr/>
        </p:nvSpPr>
        <p:spPr>
          <a:xfrm>
            <a:off x="8482680" y="3571560"/>
            <a:ext cx="430560" cy="666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7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3" name="Google Shape;92;p4"/>
          <p:cNvSpPr txBox="1"/>
          <p:nvPr/>
        </p:nvSpPr>
        <p:spPr>
          <a:xfrm>
            <a:off x="7956720" y="-147240"/>
            <a:ext cx="966960" cy="14450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bfc9"/>
                </a:solidFill>
                <a:latin typeface="Montserrat"/>
                <a:ea typeface="Arial"/>
              </a:rPr>
              <a:t>$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4" name="Google Shape;93;p4"/>
          <p:cNvSpPr txBox="1"/>
          <p:nvPr/>
        </p:nvSpPr>
        <p:spPr>
          <a:xfrm>
            <a:off x="7524720" y="-48600"/>
            <a:ext cx="430560" cy="5958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£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5" name="Google Shape;94;p4"/>
          <p:cNvSpPr txBox="1"/>
          <p:nvPr/>
        </p:nvSpPr>
        <p:spPr>
          <a:xfrm>
            <a:off x="7153560" y="1200240"/>
            <a:ext cx="334080" cy="61884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bfc9"/>
                </a:solidFill>
                <a:latin typeface="Abril Fatface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00bfc9"/>
              </a:solidFill>
              <a:latin typeface="Arial"/>
            </a:endParaRPr>
          </a:p>
        </p:txBody>
      </p:sp>
      <p:sp>
        <p:nvSpPr>
          <p:cNvPr id="316" name="Google Shape;95;p4"/>
          <p:cNvSpPr txBox="1"/>
          <p:nvPr/>
        </p:nvSpPr>
        <p:spPr>
          <a:xfrm>
            <a:off x="7524720" y="1712880"/>
            <a:ext cx="1104480" cy="14961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17" name="Google Shape;96;p4"/>
          <p:cNvSpPr/>
          <p:nvPr/>
        </p:nvSpPr>
        <p:spPr>
          <a:xfrm rot="16200000">
            <a:off x="7167600" y="895320"/>
            <a:ext cx="562680" cy="44316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97;p4"/>
          <p:cNvSpPr/>
          <p:nvPr/>
        </p:nvSpPr>
        <p:spPr>
          <a:xfrm rot="5400000">
            <a:off x="8457840" y="4581000"/>
            <a:ext cx="483480" cy="333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70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98;p4"/>
          <p:cNvSpPr txBox="1"/>
          <p:nvPr/>
        </p:nvSpPr>
        <p:spPr>
          <a:xfrm>
            <a:off x="7301520" y="2427840"/>
            <a:ext cx="294480" cy="4179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2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0" name="Google Shape;99;p4"/>
          <p:cNvSpPr txBox="1"/>
          <p:nvPr/>
        </p:nvSpPr>
        <p:spPr>
          <a:xfrm>
            <a:off x="8668080" y="988920"/>
            <a:ext cx="352800" cy="4212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0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1" name="Google Shape;100;p4"/>
          <p:cNvSpPr txBox="1"/>
          <p:nvPr/>
        </p:nvSpPr>
        <p:spPr>
          <a:xfrm>
            <a:off x="8763840" y="3128040"/>
            <a:ext cx="27792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¥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2" name="Google Shape;101;p4"/>
          <p:cNvSpPr txBox="1"/>
          <p:nvPr/>
        </p:nvSpPr>
        <p:spPr>
          <a:xfrm>
            <a:off x="7233480" y="1950840"/>
            <a:ext cx="235080" cy="28728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00ffff"/>
                </a:solidFill>
                <a:latin typeface="Abril Fatface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3" name="Google Shape;102;p4"/>
          <p:cNvSpPr txBox="1"/>
          <p:nvPr/>
        </p:nvSpPr>
        <p:spPr>
          <a:xfrm>
            <a:off x="6811920" y="-87480"/>
            <a:ext cx="650520" cy="9036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00ffff"/>
                </a:solidFill>
                <a:latin typeface="Montserrat"/>
                <a:ea typeface="Arial"/>
              </a:rPr>
              <a:t>6</a:t>
            </a:r>
            <a:endParaRPr b="0" lang="fr-FR" sz="1400" spc="-1" strike="noStrike">
              <a:ln w="0">
                <a:noFill/>
              </a:ln>
              <a:solidFill>
                <a:srgbClr val="00ffff"/>
              </a:solidFill>
              <a:latin typeface="Arial"/>
            </a:endParaRPr>
          </a:p>
        </p:txBody>
      </p:sp>
      <p:sp>
        <p:nvSpPr>
          <p:cNvPr id="324" name="Google Shape;103;p4"/>
          <p:cNvSpPr txBox="1"/>
          <p:nvPr/>
        </p:nvSpPr>
        <p:spPr>
          <a:xfrm>
            <a:off x="7662600" y="662400"/>
            <a:ext cx="86040" cy="2149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1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5" name="Google Shape;104;p4"/>
          <p:cNvSpPr txBox="1"/>
          <p:nvPr/>
        </p:nvSpPr>
        <p:spPr>
          <a:xfrm>
            <a:off x="6992640" y="3859200"/>
            <a:ext cx="162720" cy="22356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fr-FR" sz="1400" spc="-1" strike="noStrike">
                <a:ln w="0">
                  <a:noFill/>
                </a:ln>
                <a:solidFill>
                  <a:srgbClr val="6aa84f"/>
                </a:solidFill>
                <a:latin typeface="Montserrat"/>
                <a:ea typeface="Arial"/>
              </a:rPr>
              <a:t>4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6" name="Google Shape;105;p4"/>
          <p:cNvSpPr txBox="1"/>
          <p:nvPr/>
        </p:nvSpPr>
        <p:spPr>
          <a:xfrm>
            <a:off x="6897240" y="729360"/>
            <a:ext cx="235080" cy="34272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5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7" name="Google Shape;106;p4"/>
          <p:cNvSpPr txBox="1"/>
          <p:nvPr/>
        </p:nvSpPr>
        <p:spPr>
          <a:xfrm>
            <a:off x="8925840" y="4066200"/>
            <a:ext cx="235080" cy="302400"/>
          </a:xfrm>
          <a:prstGeom prst="rect">
            <a:avLst/>
          </a:prstGeom>
        </p:spPr>
        <p:txBody>
          <a:bodyPr wrap="none" lIns="90000" rIns="90000" tIns="45000" bIns="45000" anchor="t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n w="0">
                  <a:noFill/>
                </a:ln>
                <a:solidFill>
                  <a:srgbClr val="6aa84f"/>
                </a:solidFill>
                <a:latin typeface="Abril Fatface"/>
                <a:ea typeface="Arial"/>
              </a:rPr>
              <a:t>8</a:t>
            </a:r>
            <a:endParaRPr b="0" lang="fr-FR" sz="1400" spc="-1" strike="noStrike">
              <a:ln w="0">
                <a:noFill/>
              </a:ln>
              <a:solidFill>
                <a:srgbClr val="6aa84f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;p1"/>
          <p:cNvGrpSpPr/>
          <p:nvPr/>
        </p:nvGrpSpPr>
        <p:grpSpPr>
          <a:xfrm>
            <a:off x="825840" y="-720"/>
            <a:ext cx="7486560" cy="5143320"/>
            <a:chOff x="825840" y="-720"/>
            <a:chExt cx="7486560" cy="5143320"/>
          </a:xfrm>
        </p:grpSpPr>
        <p:sp>
          <p:nvSpPr>
            <p:cNvPr id="367" name="Google Shape;7;p1"/>
            <p:cNvSpPr/>
            <p:nvPr/>
          </p:nvSpPr>
          <p:spPr>
            <a:xfrm>
              <a:off x="8258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8;p1"/>
            <p:cNvSpPr/>
            <p:nvPr/>
          </p:nvSpPr>
          <p:spPr>
            <a:xfrm>
              <a:off x="16578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9;p1"/>
            <p:cNvSpPr/>
            <p:nvPr/>
          </p:nvSpPr>
          <p:spPr>
            <a:xfrm>
              <a:off x="248940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10;p1"/>
            <p:cNvSpPr/>
            <p:nvPr/>
          </p:nvSpPr>
          <p:spPr>
            <a:xfrm>
              <a:off x="83120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11;p1"/>
            <p:cNvSpPr/>
            <p:nvPr/>
          </p:nvSpPr>
          <p:spPr>
            <a:xfrm>
              <a:off x="748044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12;p1"/>
            <p:cNvSpPr/>
            <p:nvPr/>
          </p:nvSpPr>
          <p:spPr>
            <a:xfrm>
              <a:off x="66484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13;p1"/>
            <p:cNvSpPr/>
            <p:nvPr/>
          </p:nvSpPr>
          <p:spPr>
            <a:xfrm>
              <a:off x="581688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14;p1"/>
            <p:cNvSpPr/>
            <p:nvPr/>
          </p:nvSpPr>
          <p:spPr>
            <a:xfrm>
              <a:off x="498492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15;p1"/>
            <p:cNvSpPr/>
            <p:nvPr/>
          </p:nvSpPr>
          <p:spPr>
            <a:xfrm>
              <a:off x="41529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16;p1"/>
            <p:cNvSpPr/>
            <p:nvPr/>
          </p:nvSpPr>
          <p:spPr>
            <a:xfrm>
              <a:off x="3321360" y="-720"/>
              <a:ext cx="360" cy="514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5c65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257;p12"/>
          <p:cNvSpPr/>
          <p:nvPr/>
        </p:nvSpPr>
        <p:spPr>
          <a:xfrm>
            <a:off x="1661760" y="1991880"/>
            <a:ext cx="581868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4800" spc="-1" strike="noStrike">
                <a:solidFill>
                  <a:srgbClr val="efefef"/>
                </a:solidFill>
                <a:latin typeface="PT serif"/>
                <a:ea typeface="Montserrat"/>
              </a:rPr>
              <a:t>P5-Oniroco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3453120" y="3151080"/>
            <a:ext cx="230580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262;p13"/>
          <p:cNvSpPr/>
          <p:nvPr/>
        </p:nvSpPr>
        <p:spPr>
          <a:xfrm>
            <a:off x="735840" y="476280"/>
            <a:ext cx="591552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6aa84f"/>
                </a:solidFill>
                <a:latin typeface="Montserrat"/>
                <a:ea typeface="Montserrat"/>
              </a:rPr>
              <a:t>Instructions for use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18" name="Google Shape;266;p13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A27EE81-E0C3-4AA8-895A-1865D4CC39B3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19" name="Google Shape;71;p14"/>
          <p:cNvSpPr/>
          <p:nvPr/>
        </p:nvSpPr>
        <p:spPr>
          <a:xfrm>
            <a:off x="580680" y="205920"/>
            <a:ext cx="601092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200" spc="-1" strike="noStrike">
                <a:solidFill>
                  <a:srgbClr val="ffffff"/>
                </a:solidFill>
                <a:latin typeface="PT serif"/>
                <a:ea typeface="Lexend Deca"/>
              </a:rPr>
              <a:t>Sommaire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420" name="Google Shape;73;p14_1"/>
          <p:cNvSpPr/>
          <p:nvPr/>
        </p:nvSpPr>
        <p:spPr>
          <a:xfrm>
            <a:off x="580680" y="1352520"/>
            <a:ext cx="5716080" cy="31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Cahier des charges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Validation des données du formulaire client </a:t>
            </a: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 </a:t>
            </a: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Le localStorage</a:t>
            </a:r>
            <a:endParaRPr b="0" lang="fr-FR" sz="1200" spc="-1" strike="noStrike">
              <a:latin typeface="Arial"/>
            </a:endParaRPr>
          </a:p>
          <a:p>
            <a:pPr lvl="1" marL="432000" indent="-21384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fr-FR" sz="1200" spc="-1" strike="noStrike">
              <a:latin typeface="Arial"/>
            </a:endParaRPr>
          </a:p>
          <a:p>
            <a:pPr marL="216000" indent="-213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1" lang="fr-FR" sz="1200" spc="-1" strike="noStrike">
                <a:solidFill>
                  <a:srgbClr val="ffffff"/>
                </a:solidFill>
                <a:latin typeface="PT serif"/>
                <a:ea typeface="Muli"/>
              </a:rPr>
              <a:t>Questions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21" name="Google Shape;75;p14_1"/>
          <p:cNvSpPr/>
          <p:nvPr/>
        </p:nvSpPr>
        <p:spPr>
          <a:xfrm>
            <a:off x="8480520" y="4749840"/>
            <a:ext cx="54504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56C2EC-0727-45CA-899D-F558898F1E85}" type="slidenum">
              <a:rPr b="0" lang="fr-FR" sz="1300" spc="-1" strike="noStrike">
                <a:solidFill>
                  <a:srgbClr val="ffffff"/>
                </a:solidFill>
                <a:latin typeface="Lexend Deca"/>
                <a:ea typeface="Lexend Deca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grpSp>
        <p:nvGrpSpPr>
          <p:cNvPr id="422" name="Google Shape;781;p47_0"/>
          <p:cNvGrpSpPr/>
          <p:nvPr/>
        </p:nvGrpSpPr>
        <p:grpSpPr>
          <a:xfrm>
            <a:off x="5029200" y="452520"/>
            <a:ext cx="369720" cy="307440"/>
            <a:chOff x="5029200" y="452520"/>
            <a:chExt cx="369720" cy="307440"/>
          </a:xfrm>
        </p:grpSpPr>
        <p:sp>
          <p:nvSpPr>
            <p:cNvPr id="423" name="Google Shape;782;p47_0"/>
            <p:cNvSpPr/>
            <p:nvPr/>
          </p:nvSpPr>
          <p:spPr>
            <a:xfrm>
              <a:off x="5149800" y="577080"/>
              <a:ext cx="118080" cy="11808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783;p47_0"/>
            <p:cNvSpPr/>
            <p:nvPr/>
          </p:nvSpPr>
          <p:spPr>
            <a:xfrm>
              <a:off x="5029200" y="452520"/>
              <a:ext cx="369720" cy="30744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Google Shape;798;p47_0"/>
          <p:cNvSpPr/>
          <p:nvPr/>
        </p:nvSpPr>
        <p:spPr>
          <a:xfrm>
            <a:off x="5015880" y="992520"/>
            <a:ext cx="383040" cy="33408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Google Shape;945;p47_0"/>
          <p:cNvGrpSpPr/>
          <p:nvPr/>
        </p:nvGrpSpPr>
        <p:grpSpPr>
          <a:xfrm>
            <a:off x="5574240" y="452520"/>
            <a:ext cx="364680" cy="290880"/>
            <a:chOff x="5574240" y="452520"/>
            <a:chExt cx="364680" cy="290880"/>
          </a:xfrm>
        </p:grpSpPr>
        <p:sp>
          <p:nvSpPr>
            <p:cNvPr id="427" name="Google Shape;946;p47_0"/>
            <p:cNvSpPr/>
            <p:nvPr/>
          </p:nvSpPr>
          <p:spPr>
            <a:xfrm>
              <a:off x="5846400" y="701280"/>
              <a:ext cx="42120" cy="4212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947;p47_0"/>
            <p:cNvSpPr/>
            <p:nvPr/>
          </p:nvSpPr>
          <p:spPr>
            <a:xfrm>
              <a:off x="5668200" y="701280"/>
              <a:ext cx="42120" cy="4212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948;p47_0"/>
            <p:cNvSpPr/>
            <p:nvPr/>
          </p:nvSpPr>
          <p:spPr>
            <a:xfrm>
              <a:off x="5574240" y="452520"/>
              <a:ext cx="364680" cy="24732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0" name="Google Shape;1039;p47_0"/>
          <p:cNvGrpSpPr/>
          <p:nvPr/>
        </p:nvGrpSpPr>
        <p:grpSpPr>
          <a:xfrm>
            <a:off x="5651280" y="1020600"/>
            <a:ext cx="287640" cy="330840"/>
            <a:chOff x="5651280" y="1020600"/>
            <a:chExt cx="287640" cy="330840"/>
          </a:xfrm>
        </p:grpSpPr>
        <p:sp>
          <p:nvSpPr>
            <p:cNvPr id="431" name="Google Shape;1040;p47_0"/>
            <p:cNvSpPr/>
            <p:nvPr/>
          </p:nvSpPr>
          <p:spPr>
            <a:xfrm>
              <a:off x="5700240" y="1020600"/>
              <a:ext cx="86400" cy="12168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1041;p47_0"/>
            <p:cNvSpPr/>
            <p:nvPr/>
          </p:nvSpPr>
          <p:spPr>
            <a:xfrm>
              <a:off x="5651280" y="1117440"/>
              <a:ext cx="68760" cy="9612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1042;p47_0"/>
            <p:cNvSpPr/>
            <p:nvPr/>
          </p:nvSpPr>
          <p:spPr>
            <a:xfrm>
              <a:off x="5807160" y="1022400"/>
              <a:ext cx="86400" cy="11952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1043;p47_0"/>
            <p:cNvSpPr/>
            <p:nvPr/>
          </p:nvSpPr>
          <p:spPr>
            <a:xfrm>
              <a:off x="5867640" y="1120680"/>
              <a:ext cx="71280" cy="9504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1044;p47_0"/>
            <p:cNvSpPr/>
            <p:nvPr/>
          </p:nvSpPr>
          <p:spPr>
            <a:xfrm>
              <a:off x="5686560" y="1145520"/>
              <a:ext cx="218880" cy="20592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272;p14"/>
          <p:cNvSpPr/>
          <p:nvPr/>
        </p:nvSpPr>
        <p:spPr>
          <a:xfrm>
            <a:off x="360000" y="115920"/>
            <a:ext cx="659196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fr-FR" sz="3600" spc="-1" strike="noStrike">
                <a:solidFill>
                  <a:srgbClr val="efefef"/>
                </a:solidFill>
                <a:latin typeface="PT Serif"/>
                <a:ea typeface="PT Serif"/>
              </a:rPr>
              <a:t>1 – Cahier des charges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37" name="Google Shape;273;p14"/>
          <p:cNvSpPr/>
          <p:nvPr/>
        </p:nvSpPr>
        <p:spPr>
          <a:xfrm>
            <a:off x="714240" y="3226320"/>
            <a:ext cx="659196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274;p14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34C4B26-1B89-40CD-8446-69E364613FF2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540000" y="900000"/>
            <a:ext cx="593892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Le projet consiste à créer 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Des applications thématiques ne vendant qu’un type de produit pour se démarquer du géant Amazon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On crée un MVP * pour convaincre les investisseurs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1080000" y="4603680"/>
            <a:ext cx="755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*Minimum Value Product : Produit Minimum Viable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360000" y="2340000"/>
            <a:ext cx="557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On utilisera JavaScript :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Entre autre le localStorage pour le panier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Les paramètres de requête URL (fetch?) 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360000" y="3420000"/>
            <a:ext cx="55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DejaVu Sans"/>
              </a:rPr>
              <a:t>On crée également un plan de tests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279;p15"/>
          <p:cNvSpPr/>
          <p:nvPr/>
        </p:nvSpPr>
        <p:spPr>
          <a:xfrm>
            <a:off x="685800" y="2726280"/>
            <a:ext cx="551268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efef"/>
                </a:solidFill>
                <a:latin typeface="Montserrat"/>
                <a:ea typeface="Montserrat"/>
              </a:rPr>
              <a:t>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444" name="Google Shape;281;p15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1011665-137D-437E-BF76-CCD535AEB9C7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720000" y="720000"/>
            <a:ext cx="431928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PT serif"/>
                <a:ea typeface="DejaVu Sans"/>
              </a:rPr>
              <a:t>Plan de test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446" name="Google Shape;286;p16"/>
          <p:cNvSpPr/>
          <p:nvPr/>
        </p:nvSpPr>
        <p:spPr>
          <a:xfrm>
            <a:off x="540000" y="1840680"/>
            <a:ext cx="5341680" cy="8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plan de test est :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i="1" lang="fr-FR" sz="2000" spc="-1" strike="noStrike">
                <a:solidFill>
                  <a:srgbClr val="efefef"/>
                </a:solidFill>
                <a:latin typeface="PT Serif"/>
                <a:ea typeface="PT Serif"/>
              </a:rPr>
              <a:t>Un fichier dans lequel on liste les différentes fonctions, leurs rôles, quels sont les résultats attendus et les erreurs prévisibles. 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"/>
          <p:cNvSpPr txBox="1"/>
          <p:nvPr/>
        </p:nvSpPr>
        <p:spPr>
          <a:xfrm>
            <a:off x="360000" y="360000"/>
            <a:ext cx="59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Validation des données du formulaire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540000" y="900000"/>
            <a:ext cx="594000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La validation des données du formulaire client passe par 3 phases :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Est-ce que les champs requis ont été remplis ? On récupère l’attribut required et on vérifie que le champs n’est pas vide / n’a pas une longueur nulle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Est-ce que le type est respecté ? Particulièrement important pour l’email. On utilise element.validity.typeMismatch ,si sa value est true, il y a une erreur, si c’est false c’est bon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AutoNum type="arabicPlain"/>
            </a:pPr>
            <a:r>
              <a:rPr b="0" lang="fr-FR" sz="1800" spc="-1" strike="noStrike">
                <a:solidFill>
                  <a:srgbClr val="ffffd7"/>
                </a:solidFill>
                <a:latin typeface="Arial"/>
                <a:ea typeface="Microsoft YaHei"/>
              </a:rPr>
              <a:t>Est-ce que la saisie respecte le pattern ? Pour limiter les saisies aberrantes et / ou dangereuses (script malveillants…), on limite les caractères en utilisant des Regular Expression dans des patterns. On utilise  </a:t>
            </a:r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element.validity.patternMismatch pour vérifier si c’est le cas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287;p16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7705EE5-B4A0-4958-9C56-3F83F73B8188}" type="slidenum">
              <a:rPr b="1" lang="fr-FR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360000" y="180000"/>
            <a:ext cx="6120000" cy="443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ffffd7"/>
                </a:solidFill>
                <a:latin typeface="Arial"/>
              </a:rPr>
              <a:t>Le localStorage</a:t>
            </a:r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endParaRPr b="0" lang="fr-FR" sz="18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Le localStorage sert à stocker des données sur le serveur local pour pouvoir les utiliser / manipuler sur une autre page que celle où elles ont été créées.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On peut les manipuler avec :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localStorage.setItem($key,JSON.stringify($value)) : cela crée une entrée dans le localStorage. Elle aura pour nom, la valeur se trouvant ) la place de $key et pour valeur ce qui remplace $value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JSON.parse(localStorage.getItem($key)) : retourne la valeur de l’élément localStorage ayant son nom à la place de $key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localStorage.removeItem($key) : supprime du localStorage l’élément ayant son nom à la place de $key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localStorage.clear() : supprime tous les éléments du localStorage. 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d7"/>
                </a:solidFill>
                <a:latin typeface="Arial"/>
              </a:rPr>
              <a:t>Note : pour modifier une valeur, il faut supprimer l’élément et en recréer un avec le même nom. </a:t>
            </a:r>
            <a:endParaRPr b="0" lang="fr-FR" sz="16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774;p47"/>
          <p:cNvGrpSpPr/>
          <p:nvPr/>
        </p:nvGrpSpPr>
        <p:grpSpPr>
          <a:xfrm>
            <a:off x="358920" y="342360"/>
            <a:ext cx="345240" cy="437400"/>
            <a:chOff x="358920" y="342360"/>
            <a:chExt cx="345240" cy="437400"/>
          </a:xfrm>
        </p:grpSpPr>
        <p:sp>
          <p:nvSpPr>
            <p:cNvPr id="452" name="Google Shape;775;p47"/>
            <p:cNvSpPr/>
            <p:nvPr/>
          </p:nvSpPr>
          <p:spPr>
            <a:xfrm>
              <a:off x="389520" y="393480"/>
              <a:ext cx="314640" cy="38628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776;p47"/>
            <p:cNvSpPr/>
            <p:nvPr/>
          </p:nvSpPr>
          <p:spPr>
            <a:xfrm>
              <a:off x="399960" y="342360"/>
              <a:ext cx="22680" cy="511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777;p47"/>
            <p:cNvSpPr/>
            <p:nvPr/>
          </p:nvSpPr>
          <p:spPr>
            <a:xfrm>
              <a:off x="469080" y="342360"/>
              <a:ext cx="22680" cy="511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778;p47"/>
            <p:cNvSpPr/>
            <p:nvPr/>
          </p:nvSpPr>
          <p:spPr>
            <a:xfrm>
              <a:off x="538560" y="342360"/>
              <a:ext cx="22680" cy="511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779;p47"/>
            <p:cNvSpPr/>
            <p:nvPr/>
          </p:nvSpPr>
          <p:spPr>
            <a:xfrm>
              <a:off x="608040" y="342360"/>
              <a:ext cx="22680" cy="511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780;p47"/>
            <p:cNvSpPr/>
            <p:nvPr/>
          </p:nvSpPr>
          <p:spPr>
            <a:xfrm>
              <a:off x="358920" y="361800"/>
              <a:ext cx="314640" cy="38628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oogle Shape;781;p47"/>
          <p:cNvGrpSpPr/>
          <p:nvPr/>
        </p:nvGrpSpPr>
        <p:grpSpPr>
          <a:xfrm>
            <a:off x="6469200" y="4140000"/>
            <a:ext cx="369720" cy="307440"/>
            <a:chOff x="6469200" y="4140000"/>
            <a:chExt cx="369720" cy="307440"/>
          </a:xfrm>
        </p:grpSpPr>
        <p:sp>
          <p:nvSpPr>
            <p:cNvPr id="459" name="Google Shape;782;p47"/>
            <p:cNvSpPr/>
            <p:nvPr/>
          </p:nvSpPr>
          <p:spPr>
            <a:xfrm>
              <a:off x="6589800" y="4264560"/>
              <a:ext cx="118080" cy="11808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783;p47"/>
            <p:cNvSpPr/>
            <p:nvPr/>
          </p:nvSpPr>
          <p:spPr>
            <a:xfrm>
              <a:off x="6469200" y="4140000"/>
              <a:ext cx="369720" cy="30744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oogle Shape;784;p47"/>
          <p:cNvGrpSpPr/>
          <p:nvPr/>
        </p:nvGrpSpPr>
        <p:grpSpPr>
          <a:xfrm>
            <a:off x="1481760" y="404640"/>
            <a:ext cx="353520" cy="310680"/>
            <a:chOff x="1481760" y="404640"/>
            <a:chExt cx="353520" cy="310680"/>
          </a:xfrm>
        </p:grpSpPr>
        <p:sp>
          <p:nvSpPr>
            <p:cNvPr id="462" name="Google Shape;785;p47"/>
            <p:cNvSpPr/>
            <p:nvPr/>
          </p:nvSpPr>
          <p:spPr>
            <a:xfrm>
              <a:off x="1481760" y="404640"/>
              <a:ext cx="353520" cy="31068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786;p47"/>
            <p:cNvSpPr/>
            <p:nvPr/>
          </p:nvSpPr>
          <p:spPr>
            <a:xfrm>
              <a:off x="1512720" y="435240"/>
              <a:ext cx="292320" cy="24948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4" name="Google Shape;787;p47"/>
          <p:cNvSpPr/>
          <p:nvPr/>
        </p:nvSpPr>
        <p:spPr>
          <a:xfrm>
            <a:off x="2077560" y="393480"/>
            <a:ext cx="289080" cy="33300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Google Shape;788;p47"/>
          <p:cNvSpPr/>
          <p:nvPr/>
        </p:nvSpPr>
        <p:spPr>
          <a:xfrm>
            <a:off x="2661120" y="394560"/>
            <a:ext cx="249480" cy="3308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6" name="Google Shape;789;p47"/>
          <p:cNvGrpSpPr/>
          <p:nvPr/>
        </p:nvGrpSpPr>
        <p:grpSpPr>
          <a:xfrm>
            <a:off x="3146040" y="388440"/>
            <a:ext cx="406440" cy="343080"/>
            <a:chOff x="3146040" y="388440"/>
            <a:chExt cx="406440" cy="343080"/>
          </a:xfrm>
        </p:grpSpPr>
        <p:sp>
          <p:nvSpPr>
            <p:cNvPr id="467" name="Google Shape;790;p47"/>
            <p:cNvSpPr/>
            <p:nvPr/>
          </p:nvSpPr>
          <p:spPr>
            <a:xfrm>
              <a:off x="3285360" y="388800"/>
              <a:ext cx="127440" cy="34272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791;p47"/>
            <p:cNvSpPr/>
            <p:nvPr/>
          </p:nvSpPr>
          <p:spPr>
            <a:xfrm>
              <a:off x="3146040" y="388440"/>
              <a:ext cx="126720" cy="33876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792;p47"/>
            <p:cNvSpPr/>
            <p:nvPr/>
          </p:nvSpPr>
          <p:spPr>
            <a:xfrm>
              <a:off x="3425760" y="392760"/>
              <a:ext cx="126720" cy="33804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oogle Shape;793;p47"/>
          <p:cNvGrpSpPr/>
          <p:nvPr/>
        </p:nvGrpSpPr>
        <p:grpSpPr>
          <a:xfrm>
            <a:off x="3745800" y="362160"/>
            <a:ext cx="334080" cy="395280"/>
            <a:chOff x="3745800" y="362160"/>
            <a:chExt cx="334080" cy="395280"/>
          </a:xfrm>
        </p:grpSpPr>
        <p:sp>
          <p:nvSpPr>
            <p:cNvPr id="471" name="Google Shape;794;p47"/>
            <p:cNvSpPr/>
            <p:nvPr/>
          </p:nvSpPr>
          <p:spPr>
            <a:xfrm>
              <a:off x="3770280" y="416520"/>
              <a:ext cx="309600" cy="7920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795;p47"/>
            <p:cNvSpPr/>
            <p:nvPr/>
          </p:nvSpPr>
          <p:spPr>
            <a:xfrm>
              <a:off x="3745800" y="509760"/>
              <a:ext cx="309600" cy="7956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796;p47"/>
            <p:cNvSpPr/>
            <p:nvPr/>
          </p:nvSpPr>
          <p:spPr>
            <a:xfrm>
              <a:off x="3895200" y="362160"/>
              <a:ext cx="34920" cy="3996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797;p47"/>
            <p:cNvSpPr/>
            <p:nvPr/>
          </p:nvSpPr>
          <p:spPr>
            <a:xfrm>
              <a:off x="3895200" y="603000"/>
              <a:ext cx="34920" cy="15444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5" name="Google Shape;798;p47"/>
          <p:cNvSpPr/>
          <p:nvPr/>
        </p:nvSpPr>
        <p:spPr>
          <a:xfrm>
            <a:off x="6455880" y="4680000"/>
            <a:ext cx="383040" cy="33408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6" name="Google Shape;799;p47"/>
          <p:cNvGrpSpPr/>
          <p:nvPr/>
        </p:nvGrpSpPr>
        <p:grpSpPr>
          <a:xfrm>
            <a:off x="4872240" y="395280"/>
            <a:ext cx="335160" cy="328680"/>
            <a:chOff x="4872240" y="395280"/>
            <a:chExt cx="335160" cy="328680"/>
          </a:xfrm>
        </p:grpSpPr>
        <p:sp>
          <p:nvSpPr>
            <p:cNvPr id="477" name="Google Shape;800;p47"/>
            <p:cNvSpPr/>
            <p:nvPr/>
          </p:nvSpPr>
          <p:spPr>
            <a:xfrm>
              <a:off x="4872240" y="410760"/>
              <a:ext cx="335160" cy="5436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801;p47"/>
            <p:cNvSpPr/>
            <p:nvPr/>
          </p:nvSpPr>
          <p:spPr>
            <a:xfrm>
              <a:off x="4872240" y="699120"/>
              <a:ext cx="335160" cy="2484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802;p47"/>
            <p:cNvSpPr/>
            <p:nvPr/>
          </p:nvSpPr>
          <p:spPr>
            <a:xfrm>
              <a:off x="4920120" y="395280"/>
              <a:ext cx="22680" cy="5112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803;p47"/>
            <p:cNvSpPr/>
            <p:nvPr/>
          </p:nvSpPr>
          <p:spPr>
            <a:xfrm>
              <a:off x="5134680" y="395280"/>
              <a:ext cx="22680" cy="5112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804;p47"/>
            <p:cNvSpPr/>
            <p:nvPr/>
          </p:nvSpPr>
          <p:spPr>
            <a:xfrm>
              <a:off x="4967280" y="568800"/>
              <a:ext cx="40680" cy="432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805;p47"/>
            <p:cNvSpPr/>
            <p:nvPr/>
          </p:nvSpPr>
          <p:spPr>
            <a:xfrm>
              <a:off x="4967280" y="5180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806;p47"/>
            <p:cNvSpPr/>
            <p:nvPr/>
          </p:nvSpPr>
          <p:spPr>
            <a:xfrm>
              <a:off x="4967280" y="6242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807;p47"/>
            <p:cNvSpPr/>
            <p:nvPr/>
          </p:nvSpPr>
          <p:spPr>
            <a:xfrm>
              <a:off x="5019840" y="624240"/>
              <a:ext cx="39960" cy="3888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808;p47"/>
            <p:cNvSpPr/>
            <p:nvPr/>
          </p:nvSpPr>
          <p:spPr>
            <a:xfrm>
              <a:off x="4914720" y="568800"/>
              <a:ext cx="40680" cy="432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809;p47"/>
            <p:cNvSpPr/>
            <p:nvPr/>
          </p:nvSpPr>
          <p:spPr>
            <a:xfrm>
              <a:off x="4914720" y="6242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810;p47"/>
            <p:cNvSpPr/>
            <p:nvPr/>
          </p:nvSpPr>
          <p:spPr>
            <a:xfrm>
              <a:off x="4914720" y="5180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811;p47"/>
            <p:cNvSpPr/>
            <p:nvPr/>
          </p:nvSpPr>
          <p:spPr>
            <a:xfrm>
              <a:off x="5019840" y="568800"/>
              <a:ext cx="39960" cy="4320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812;p47"/>
            <p:cNvSpPr/>
            <p:nvPr/>
          </p:nvSpPr>
          <p:spPr>
            <a:xfrm>
              <a:off x="4872240" y="477000"/>
              <a:ext cx="335160" cy="22644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813;p47"/>
            <p:cNvSpPr/>
            <p:nvPr/>
          </p:nvSpPr>
          <p:spPr>
            <a:xfrm>
              <a:off x="5124600" y="6242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814;p47"/>
            <p:cNvSpPr/>
            <p:nvPr/>
          </p:nvSpPr>
          <p:spPr>
            <a:xfrm>
              <a:off x="5124600" y="568800"/>
              <a:ext cx="40680" cy="432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815;p47"/>
            <p:cNvSpPr/>
            <p:nvPr/>
          </p:nvSpPr>
          <p:spPr>
            <a:xfrm>
              <a:off x="5124600" y="5180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816;p47"/>
            <p:cNvSpPr/>
            <p:nvPr/>
          </p:nvSpPr>
          <p:spPr>
            <a:xfrm>
              <a:off x="5071680" y="6242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817;p47"/>
            <p:cNvSpPr/>
            <p:nvPr/>
          </p:nvSpPr>
          <p:spPr>
            <a:xfrm>
              <a:off x="5019840" y="518040"/>
              <a:ext cx="39960" cy="3888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818;p47"/>
            <p:cNvSpPr/>
            <p:nvPr/>
          </p:nvSpPr>
          <p:spPr>
            <a:xfrm>
              <a:off x="5071680" y="568800"/>
              <a:ext cx="40680" cy="432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819;p47"/>
            <p:cNvSpPr/>
            <p:nvPr/>
          </p:nvSpPr>
          <p:spPr>
            <a:xfrm>
              <a:off x="5071680" y="518040"/>
              <a:ext cx="40680" cy="3888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oogle Shape;820;p47"/>
          <p:cNvGrpSpPr/>
          <p:nvPr/>
        </p:nvGrpSpPr>
        <p:grpSpPr>
          <a:xfrm>
            <a:off x="5438520" y="392760"/>
            <a:ext cx="330120" cy="329400"/>
            <a:chOff x="5438520" y="392760"/>
            <a:chExt cx="330120" cy="329400"/>
          </a:xfrm>
        </p:grpSpPr>
        <p:sp>
          <p:nvSpPr>
            <p:cNvPr id="498" name="Google Shape;821;p47"/>
            <p:cNvSpPr/>
            <p:nvPr/>
          </p:nvSpPr>
          <p:spPr>
            <a:xfrm>
              <a:off x="5438520" y="392760"/>
              <a:ext cx="330120" cy="32940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822;p47"/>
            <p:cNvSpPr/>
            <p:nvPr/>
          </p:nvSpPr>
          <p:spPr>
            <a:xfrm>
              <a:off x="5469120" y="423360"/>
              <a:ext cx="268920" cy="26820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oogle Shape;823;p47"/>
          <p:cNvGrpSpPr/>
          <p:nvPr/>
        </p:nvGrpSpPr>
        <p:grpSpPr>
          <a:xfrm>
            <a:off x="358920" y="914400"/>
            <a:ext cx="345600" cy="418680"/>
            <a:chOff x="358920" y="914400"/>
            <a:chExt cx="345600" cy="418680"/>
          </a:xfrm>
        </p:grpSpPr>
        <p:sp>
          <p:nvSpPr>
            <p:cNvPr id="501" name="Google Shape;824;p47"/>
            <p:cNvSpPr/>
            <p:nvPr/>
          </p:nvSpPr>
          <p:spPr>
            <a:xfrm>
              <a:off x="358920" y="946800"/>
              <a:ext cx="314640" cy="38628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825;p47"/>
            <p:cNvSpPr/>
            <p:nvPr/>
          </p:nvSpPr>
          <p:spPr>
            <a:xfrm>
              <a:off x="389520" y="914400"/>
              <a:ext cx="314640" cy="38628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826;p47"/>
            <p:cNvSpPr/>
            <p:nvPr/>
          </p:nvSpPr>
          <p:spPr>
            <a:xfrm>
              <a:off x="635760" y="914400"/>
              <a:ext cx="68760" cy="6876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oogle Shape;827;p47"/>
          <p:cNvGrpSpPr/>
          <p:nvPr/>
        </p:nvGrpSpPr>
        <p:grpSpPr>
          <a:xfrm>
            <a:off x="912240" y="904680"/>
            <a:ext cx="365760" cy="436320"/>
            <a:chOff x="912240" y="904680"/>
            <a:chExt cx="365760" cy="436320"/>
          </a:xfrm>
        </p:grpSpPr>
        <p:sp>
          <p:nvSpPr>
            <p:cNvPr id="505" name="Google Shape;828;p47"/>
            <p:cNvSpPr/>
            <p:nvPr/>
          </p:nvSpPr>
          <p:spPr>
            <a:xfrm>
              <a:off x="912240" y="954720"/>
              <a:ext cx="314640" cy="38628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829;p47"/>
            <p:cNvSpPr/>
            <p:nvPr/>
          </p:nvSpPr>
          <p:spPr>
            <a:xfrm>
              <a:off x="963360" y="904680"/>
              <a:ext cx="314640" cy="38628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830;p47"/>
            <p:cNvSpPr/>
            <p:nvPr/>
          </p:nvSpPr>
          <p:spPr>
            <a:xfrm>
              <a:off x="1209240" y="904680"/>
              <a:ext cx="68760" cy="6876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8" name="Google Shape;831;p47"/>
          <p:cNvGrpSpPr/>
          <p:nvPr/>
        </p:nvGrpSpPr>
        <p:grpSpPr>
          <a:xfrm>
            <a:off x="1480320" y="975240"/>
            <a:ext cx="356760" cy="296280"/>
            <a:chOff x="1480320" y="975240"/>
            <a:chExt cx="356760" cy="296280"/>
          </a:xfrm>
        </p:grpSpPr>
        <p:sp>
          <p:nvSpPr>
            <p:cNvPr id="509" name="Google Shape;832;p47"/>
            <p:cNvSpPr/>
            <p:nvPr/>
          </p:nvSpPr>
          <p:spPr>
            <a:xfrm>
              <a:off x="1480320" y="1228320"/>
              <a:ext cx="172440" cy="432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Google Shape;833;p47"/>
            <p:cNvSpPr/>
            <p:nvPr/>
          </p:nvSpPr>
          <p:spPr>
            <a:xfrm>
              <a:off x="1664640" y="1228320"/>
              <a:ext cx="172440" cy="432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Google Shape;834;p47"/>
            <p:cNvSpPr/>
            <p:nvPr/>
          </p:nvSpPr>
          <p:spPr>
            <a:xfrm>
              <a:off x="1480320" y="975240"/>
              <a:ext cx="172440" cy="2757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835;p47"/>
            <p:cNvSpPr/>
            <p:nvPr/>
          </p:nvSpPr>
          <p:spPr>
            <a:xfrm>
              <a:off x="1664640" y="975240"/>
              <a:ext cx="172440" cy="27576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3" name="Google Shape;836;p47"/>
          <p:cNvSpPr/>
          <p:nvPr/>
        </p:nvSpPr>
        <p:spPr>
          <a:xfrm>
            <a:off x="2048040" y="950400"/>
            <a:ext cx="348480" cy="34632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Google Shape;837;p47"/>
          <p:cNvSpPr/>
          <p:nvPr/>
        </p:nvSpPr>
        <p:spPr>
          <a:xfrm>
            <a:off x="2612160" y="967680"/>
            <a:ext cx="347400" cy="31176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Google Shape;838;p47"/>
          <p:cNvSpPr/>
          <p:nvPr/>
        </p:nvSpPr>
        <p:spPr>
          <a:xfrm>
            <a:off x="3180960" y="970200"/>
            <a:ext cx="337320" cy="30636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Google Shape;839;p47"/>
          <p:cNvSpPr/>
          <p:nvPr/>
        </p:nvSpPr>
        <p:spPr>
          <a:xfrm>
            <a:off x="3755520" y="973080"/>
            <a:ext cx="314640" cy="3002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7" name="Google Shape;840;p47"/>
          <p:cNvGrpSpPr/>
          <p:nvPr/>
        </p:nvGrpSpPr>
        <p:grpSpPr>
          <a:xfrm>
            <a:off x="4302720" y="952920"/>
            <a:ext cx="347400" cy="347760"/>
            <a:chOff x="4302720" y="952920"/>
            <a:chExt cx="347400" cy="347760"/>
          </a:xfrm>
        </p:grpSpPr>
        <p:sp>
          <p:nvSpPr>
            <p:cNvPr id="518" name="Google Shape;841;p47"/>
            <p:cNvSpPr/>
            <p:nvPr/>
          </p:nvSpPr>
          <p:spPr>
            <a:xfrm>
              <a:off x="4328640" y="972360"/>
              <a:ext cx="125280" cy="12780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842;p47"/>
            <p:cNvSpPr/>
            <p:nvPr/>
          </p:nvSpPr>
          <p:spPr>
            <a:xfrm>
              <a:off x="4302720" y="952920"/>
              <a:ext cx="347400" cy="34776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0" name="Google Shape;843;p47"/>
          <p:cNvGrpSpPr/>
          <p:nvPr/>
        </p:nvGrpSpPr>
        <p:grpSpPr>
          <a:xfrm>
            <a:off x="4824360" y="913680"/>
            <a:ext cx="430920" cy="419760"/>
            <a:chOff x="4824360" y="913680"/>
            <a:chExt cx="430920" cy="419760"/>
          </a:xfrm>
        </p:grpSpPr>
        <p:sp>
          <p:nvSpPr>
            <p:cNvPr id="521" name="Google Shape;844;p47"/>
            <p:cNvSpPr/>
            <p:nvPr/>
          </p:nvSpPr>
          <p:spPr>
            <a:xfrm>
              <a:off x="4824360" y="913680"/>
              <a:ext cx="430920" cy="41976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845;p47"/>
            <p:cNvSpPr/>
            <p:nvPr/>
          </p:nvSpPr>
          <p:spPr>
            <a:xfrm>
              <a:off x="4899960" y="983520"/>
              <a:ext cx="280080" cy="2800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3" name="Google Shape;846;p47"/>
          <p:cNvGrpSpPr/>
          <p:nvPr/>
        </p:nvGrpSpPr>
        <p:grpSpPr>
          <a:xfrm>
            <a:off x="5402160" y="921600"/>
            <a:ext cx="402480" cy="403560"/>
            <a:chOff x="5402160" y="921600"/>
            <a:chExt cx="402480" cy="403560"/>
          </a:xfrm>
        </p:grpSpPr>
        <p:sp>
          <p:nvSpPr>
            <p:cNvPr id="524" name="Google Shape;847;p47"/>
            <p:cNvSpPr/>
            <p:nvPr/>
          </p:nvSpPr>
          <p:spPr>
            <a:xfrm>
              <a:off x="5591520" y="1132920"/>
              <a:ext cx="99720" cy="19224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848;p47"/>
            <p:cNvSpPr/>
            <p:nvPr/>
          </p:nvSpPr>
          <p:spPr>
            <a:xfrm>
              <a:off x="5402160" y="921600"/>
              <a:ext cx="402480" cy="21528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6" name="Google Shape;849;p47"/>
          <p:cNvGrpSpPr/>
          <p:nvPr/>
        </p:nvGrpSpPr>
        <p:grpSpPr>
          <a:xfrm>
            <a:off x="337680" y="1550880"/>
            <a:ext cx="388080" cy="272160"/>
            <a:chOff x="337680" y="1550880"/>
            <a:chExt cx="388080" cy="272160"/>
          </a:xfrm>
        </p:grpSpPr>
        <p:sp>
          <p:nvSpPr>
            <p:cNvPr id="527" name="Google Shape;850;p47"/>
            <p:cNvSpPr/>
            <p:nvPr/>
          </p:nvSpPr>
          <p:spPr>
            <a:xfrm>
              <a:off x="337680" y="1550880"/>
              <a:ext cx="388080" cy="16344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851;p47"/>
            <p:cNvSpPr/>
            <p:nvPr/>
          </p:nvSpPr>
          <p:spPr>
            <a:xfrm>
              <a:off x="337680" y="1587960"/>
              <a:ext cx="388080" cy="23508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9" name="Google Shape;852;p47"/>
          <p:cNvGrpSpPr/>
          <p:nvPr/>
        </p:nvGrpSpPr>
        <p:grpSpPr>
          <a:xfrm>
            <a:off x="901080" y="1496880"/>
            <a:ext cx="388080" cy="380160"/>
            <a:chOff x="901080" y="1496880"/>
            <a:chExt cx="388080" cy="380160"/>
          </a:xfrm>
        </p:grpSpPr>
        <p:sp>
          <p:nvSpPr>
            <p:cNvPr id="530" name="Google Shape;853;p47"/>
            <p:cNvSpPr/>
            <p:nvPr/>
          </p:nvSpPr>
          <p:spPr>
            <a:xfrm>
              <a:off x="901080" y="1496880"/>
              <a:ext cx="388080" cy="38016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854;p47"/>
            <p:cNvSpPr/>
            <p:nvPr/>
          </p:nvSpPr>
          <p:spPr>
            <a:xfrm>
              <a:off x="1025640" y="1641240"/>
              <a:ext cx="138960" cy="828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855;p47"/>
            <p:cNvSpPr/>
            <p:nvPr/>
          </p:nvSpPr>
          <p:spPr>
            <a:xfrm>
              <a:off x="1025640" y="1668960"/>
              <a:ext cx="138960" cy="828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856;p47"/>
            <p:cNvSpPr/>
            <p:nvPr/>
          </p:nvSpPr>
          <p:spPr>
            <a:xfrm>
              <a:off x="1025640" y="1697040"/>
              <a:ext cx="57600" cy="828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4" name="Google Shape;857;p47"/>
          <p:cNvGrpSpPr/>
          <p:nvPr/>
        </p:nvGrpSpPr>
        <p:grpSpPr>
          <a:xfrm>
            <a:off x="1476720" y="1505160"/>
            <a:ext cx="363600" cy="363600"/>
            <a:chOff x="1476720" y="1505160"/>
            <a:chExt cx="363600" cy="363600"/>
          </a:xfrm>
        </p:grpSpPr>
        <p:sp>
          <p:nvSpPr>
            <p:cNvPr id="535" name="Google Shape;858;p47"/>
            <p:cNvSpPr/>
            <p:nvPr/>
          </p:nvSpPr>
          <p:spPr>
            <a:xfrm>
              <a:off x="1716120" y="1505160"/>
              <a:ext cx="124200" cy="12420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859;p47"/>
            <p:cNvSpPr/>
            <p:nvPr/>
          </p:nvSpPr>
          <p:spPr>
            <a:xfrm>
              <a:off x="1476720" y="1553040"/>
              <a:ext cx="315720" cy="31572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7" name="Google Shape;860;p47"/>
          <p:cNvGrpSpPr/>
          <p:nvPr/>
        </p:nvGrpSpPr>
        <p:grpSpPr>
          <a:xfrm>
            <a:off x="2038680" y="1503720"/>
            <a:ext cx="366840" cy="366480"/>
            <a:chOff x="2038680" y="1503720"/>
            <a:chExt cx="366840" cy="366480"/>
          </a:xfrm>
        </p:grpSpPr>
        <p:sp>
          <p:nvSpPr>
            <p:cNvPr id="538" name="Google Shape;861;p47"/>
            <p:cNvSpPr/>
            <p:nvPr/>
          </p:nvSpPr>
          <p:spPr>
            <a:xfrm>
              <a:off x="2038680" y="1724040"/>
              <a:ext cx="146160" cy="14616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862;p47"/>
            <p:cNvSpPr/>
            <p:nvPr/>
          </p:nvSpPr>
          <p:spPr>
            <a:xfrm>
              <a:off x="2259720" y="1503720"/>
              <a:ext cx="145800" cy="14580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863;p47"/>
            <p:cNvSpPr/>
            <p:nvPr/>
          </p:nvSpPr>
          <p:spPr>
            <a:xfrm>
              <a:off x="2096640" y="1566360"/>
              <a:ext cx="246240" cy="24624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1" name="Google Shape;864;p47"/>
          <p:cNvSpPr/>
          <p:nvPr/>
        </p:nvSpPr>
        <p:spPr>
          <a:xfrm>
            <a:off x="2618640" y="1519920"/>
            <a:ext cx="334080" cy="33408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2" name="Google Shape;865;p47"/>
          <p:cNvGrpSpPr/>
          <p:nvPr/>
        </p:nvGrpSpPr>
        <p:grpSpPr>
          <a:xfrm>
            <a:off x="3200760" y="1476000"/>
            <a:ext cx="297360" cy="421920"/>
            <a:chOff x="3200760" y="1476000"/>
            <a:chExt cx="297360" cy="421920"/>
          </a:xfrm>
        </p:grpSpPr>
        <p:sp>
          <p:nvSpPr>
            <p:cNvPr id="543" name="Google Shape;866;p47"/>
            <p:cNvSpPr/>
            <p:nvPr/>
          </p:nvSpPr>
          <p:spPr>
            <a:xfrm>
              <a:off x="3200760" y="1479240"/>
              <a:ext cx="35640" cy="41868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867;p47"/>
            <p:cNvSpPr/>
            <p:nvPr/>
          </p:nvSpPr>
          <p:spPr>
            <a:xfrm>
              <a:off x="3248640" y="1476000"/>
              <a:ext cx="249480" cy="19008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5" name="Google Shape;868;p47"/>
          <p:cNvGrpSpPr/>
          <p:nvPr/>
        </p:nvGrpSpPr>
        <p:grpSpPr>
          <a:xfrm>
            <a:off x="3716640" y="1566720"/>
            <a:ext cx="392040" cy="240480"/>
            <a:chOff x="3716640" y="1566720"/>
            <a:chExt cx="392040" cy="240480"/>
          </a:xfrm>
        </p:grpSpPr>
        <p:sp>
          <p:nvSpPr>
            <p:cNvPr id="546" name="Google Shape;869;p47"/>
            <p:cNvSpPr/>
            <p:nvPr/>
          </p:nvSpPr>
          <p:spPr>
            <a:xfrm>
              <a:off x="3896280" y="1566720"/>
              <a:ext cx="32760" cy="327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870;p47"/>
            <p:cNvSpPr/>
            <p:nvPr/>
          </p:nvSpPr>
          <p:spPr>
            <a:xfrm>
              <a:off x="4075920" y="1612440"/>
              <a:ext cx="32760" cy="327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871;p47"/>
            <p:cNvSpPr/>
            <p:nvPr/>
          </p:nvSpPr>
          <p:spPr>
            <a:xfrm>
              <a:off x="3744720" y="1611360"/>
              <a:ext cx="336240" cy="14724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872;p47"/>
            <p:cNvSpPr/>
            <p:nvPr/>
          </p:nvSpPr>
          <p:spPr>
            <a:xfrm>
              <a:off x="3716640" y="1612440"/>
              <a:ext cx="32760" cy="3276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873;p47"/>
            <p:cNvSpPr/>
            <p:nvPr/>
          </p:nvSpPr>
          <p:spPr>
            <a:xfrm>
              <a:off x="3776760" y="1771560"/>
              <a:ext cx="271800" cy="3564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1" name="Google Shape;874;p47"/>
          <p:cNvGrpSpPr/>
          <p:nvPr/>
        </p:nvGrpSpPr>
        <p:grpSpPr>
          <a:xfrm>
            <a:off x="4299120" y="1507680"/>
            <a:ext cx="354600" cy="358560"/>
            <a:chOff x="4299120" y="1507680"/>
            <a:chExt cx="354600" cy="358560"/>
          </a:xfrm>
        </p:grpSpPr>
        <p:sp>
          <p:nvSpPr>
            <p:cNvPr id="552" name="Google Shape;875;p47"/>
            <p:cNvSpPr/>
            <p:nvPr/>
          </p:nvSpPr>
          <p:spPr>
            <a:xfrm>
              <a:off x="4388400" y="1761840"/>
              <a:ext cx="175680" cy="10440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876;p47"/>
            <p:cNvSpPr/>
            <p:nvPr/>
          </p:nvSpPr>
          <p:spPr>
            <a:xfrm>
              <a:off x="4299120" y="1507680"/>
              <a:ext cx="354600" cy="24480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4" name="Google Shape;877;p47"/>
          <p:cNvGrpSpPr/>
          <p:nvPr/>
        </p:nvGrpSpPr>
        <p:grpSpPr>
          <a:xfrm>
            <a:off x="4861440" y="1496880"/>
            <a:ext cx="356760" cy="380160"/>
            <a:chOff x="4861440" y="1496880"/>
            <a:chExt cx="356760" cy="380160"/>
          </a:xfrm>
        </p:grpSpPr>
        <p:sp>
          <p:nvSpPr>
            <p:cNvPr id="555" name="Google Shape;878;p47"/>
            <p:cNvSpPr/>
            <p:nvPr/>
          </p:nvSpPr>
          <p:spPr>
            <a:xfrm>
              <a:off x="4861440" y="1542960"/>
              <a:ext cx="314280" cy="31428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879;p47"/>
            <p:cNvSpPr/>
            <p:nvPr/>
          </p:nvSpPr>
          <p:spPr>
            <a:xfrm>
              <a:off x="4943160" y="1624680"/>
              <a:ext cx="150840" cy="15084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880;p47"/>
            <p:cNvSpPr/>
            <p:nvPr/>
          </p:nvSpPr>
          <p:spPr>
            <a:xfrm>
              <a:off x="4870080" y="1819440"/>
              <a:ext cx="60840" cy="5760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881;p47"/>
            <p:cNvSpPr/>
            <p:nvPr/>
          </p:nvSpPr>
          <p:spPr>
            <a:xfrm>
              <a:off x="5106600" y="1819440"/>
              <a:ext cx="60480" cy="5760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882;p47"/>
            <p:cNvSpPr/>
            <p:nvPr/>
          </p:nvSpPr>
          <p:spPr>
            <a:xfrm>
              <a:off x="5009760" y="1496880"/>
              <a:ext cx="208440" cy="21204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0" name="Google Shape;883;p47"/>
          <p:cNvGrpSpPr/>
          <p:nvPr/>
        </p:nvGrpSpPr>
        <p:grpSpPr>
          <a:xfrm>
            <a:off x="5408640" y="1492200"/>
            <a:ext cx="399960" cy="365040"/>
            <a:chOff x="5408640" y="1492200"/>
            <a:chExt cx="399960" cy="365040"/>
          </a:xfrm>
        </p:grpSpPr>
        <p:sp>
          <p:nvSpPr>
            <p:cNvPr id="561" name="Google Shape;884;p47"/>
            <p:cNvSpPr/>
            <p:nvPr/>
          </p:nvSpPr>
          <p:spPr>
            <a:xfrm>
              <a:off x="5446440" y="1721160"/>
              <a:ext cx="96840" cy="13608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885;p47"/>
            <p:cNvSpPr/>
            <p:nvPr/>
          </p:nvSpPr>
          <p:spPr>
            <a:xfrm>
              <a:off x="5785560" y="1609920"/>
              <a:ext cx="23040" cy="8136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886;p47"/>
            <p:cNvSpPr/>
            <p:nvPr/>
          </p:nvSpPr>
          <p:spPr>
            <a:xfrm>
              <a:off x="5408640" y="1589400"/>
              <a:ext cx="79920" cy="12132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887;p47"/>
            <p:cNvSpPr/>
            <p:nvPr/>
          </p:nvSpPr>
          <p:spPr>
            <a:xfrm>
              <a:off x="5501520" y="1512720"/>
              <a:ext cx="231840" cy="27432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888;p47"/>
            <p:cNvSpPr/>
            <p:nvPr/>
          </p:nvSpPr>
          <p:spPr>
            <a:xfrm>
              <a:off x="5746680" y="1492200"/>
              <a:ext cx="26640" cy="31572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oogle Shape;889;p47"/>
          <p:cNvGrpSpPr/>
          <p:nvPr/>
        </p:nvGrpSpPr>
        <p:grpSpPr>
          <a:xfrm>
            <a:off x="380880" y="2088720"/>
            <a:ext cx="301320" cy="324000"/>
            <a:chOff x="380880" y="2088720"/>
            <a:chExt cx="301320" cy="324000"/>
          </a:xfrm>
        </p:grpSpPr>
        <p:sp>
          <p:nvSpPr>
            <p:cNvPr id="567" name="Google Shape;890;p47"/>
            <p:cNvSpPr/>
            <p:nvPr/>
          </p:nvSpPr>
          <p:spPr>
            <a:xfrm>
              <a:off x="380880" y="2088720"/>
              <a:ext cx="301320" cy="32400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891;p47"/>
            <p:cNvSpPr/>
            <p:nvPr/>
          </p:nvSpPr>
          <p:spPr>
            <a:xfrm>
              <a:off x="534600" y="2234160"/>
              <a:ext cx="18720" cy="1800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892;p47"/>
            <p:cNvSpPr/>
            <p:nvPr/>
          </p:nvSpPr>
          <p:spPr>
            <a:xfrm>
              <a:off x="500760" y="2134080"/>
              <a:ext cx="61560" cy="1008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893;p47"/>
            <p:cNvSpPr/>
            <p:nvPr/>
          </p:nvSpPr>
          <p:spPr>
            <a:xfrm>
              <a:off x="509400" y="2194560"/>
              <a:ext cx="24120" cy="2412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" name="Google Shape;894;p47"/>
          <p:cNvSpPr/>
          <p:nvPr/>
        </p:nvSpPr>
        <p:spPr>
          <a:xfrm>
            <a:off x="936360" y="2091600"/>
            <a:ext cx="317880" cy="31788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oogle Shape;895;p47"/>
          <p:cNvSpPr/>
          <p:nvPr/>
        </p:nvSpPr>
        <p:spPr>
          <a:xfrm>
            <a:off x="1499760" y="2091600"/>
            <a:ext cx="317880" cy="31788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896;p47"/>
          <p:cNvSpPr/>
          <p:nvPr/>
        </p:nvSpPr>
        <p:spPr>
          <a:xfrm>
            <a:off x="2063520" y="2091600"/>
            <a:ext cx="317880" cy="31788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4" name="Google Shape;897;p47"/>
          <p:cNvGrpSpPr/>
          <p:nvPr/>
        </p:nvGrpSpPr>
        <p:grpSpPr>
          <a:xfrm>
            <a:off x="2701440" y="2036520"/>
            <a:ext cx="168840" cy="424080"/>
            <a:chOff x="2701440" y="2036520"/>
            <a:chExt cx="168840" cy="424080"/>
          </a:xfrm>
        </p:grpSpPr>
        <p:sp>
          <p:nvSpPr>
            <p:cNvPr id="575" name="Google Shape;898;p47"/>
            <p:cNvSpPr/>
            <p:nvPr/>
          </p:nvSpPr>
          <p:spPr>
            <a:xfrm>
              <a:off x="2701440" y="2125440"/>
              <a:ext cx="168840" cy="33516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899;p47"/>
            <p:cNvSpPr/>
            <p:nvPr/>
          </p:nvSpPr>
          <p:spPr>
            <a:xfrm>
              <a:off x="2750760" y="2036520"/>
              <a:ext cx="69840" cy="7668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7" name="Google Shape;900;p47"/>
          <p:cNvGrpSpPr/>
          <p:nvPr/>
        </p:nvGrpSpPr>
        <p:grpSpPr>
          <a:xfrm>
            <a:off x="3843720" y="2090520"/>
            <a:ext cx="138240" cy="315720"/>
            <a:chOff x="3843720" y="2090520"/>
            <a:chExt cx="138240" cy="315720"/>
          </a:xfrm>
        </p:grpSpPr>
        <p:sp>
          <p:nvSpPr>
            <p:cNvPr id="578" name="Google Shape;901;p47"/>
            <p:cNvSpPr/>
            <p:nvPr/>
          </p:nvSpPr>
          <p:spPr>
            <a:xfrm>
              <a:off x="3843720" y="2170080"/>
              <a:ext cx="138240" cy="23616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902;p47"/>
            <p:cNvSpPr/>
            <p:nvPr/>
          </p:nvSpPr>
          <p:spPr>
            <a:xfrm>
              <a:off x="3881520" y="2090520"/>
              <a:ext cx="62640" cy="6876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oogle Shape;903;p47"/>
          <p:cNvGrpSpPr/>
          <p:nvPr/>
        </p:nvGrpSpPr>
        <p:grpSpPr>
          <a:xfrm>
            <a:off x="3277800" y="2038680"/>
            <a:ext cx="143280" cy="419760"/>
            <a:chOff x="3277800" y="2038680"/>
            <a:chExt cx="143280" cy="419760"/>
          </a:xfrm>
        </p:grpSpPr>
        <p:sp>
          <p:nvSpPr>
            <p:cNvPr id="581" name="Google Shape;904;p47"/>
            <p:cNvSpPr/>
            <p:nvPr/>
          </p:nvSpPr>
          <p:spPr>
            <a:xfrm>
              <a:off x="3316320" y="2038680"/>
              <a:ext cx="65520" cy="7488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905;p47"/>
            <p:cNvSpPr/>
            <p:nvPr/>
          </p:nvSpPr>
          <p:spPr>
            <a:xfrm>
              <a:off x="3277800" y="2124720"/>
              <a:ext cx="143280" cy="33372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3" name="Google Shape;906;p47"/>
          <p:cNvSpPr/>
          <p:nvPr/>
        </p:nvSpPr>
        <p:spPr>
          <a:xfrm>
            <a:off x="4317480" y="2082960"/>
            <a:ext cx="317880" cy="33516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4" name="Google Shape;907;p47"/>
          <p:cNvGrpSpPr/>
          <p:nvPr/>
        </p:nvGrpSpPr>
        <p:grpSpPr>
          <a:xfrm>
            <a:off x="4865040" y="2089080"/>
            <a:ext cx="349560" cy="322920"/>
            <a:chOff x="4865040" y="2089080"/>
            <a:chExt cx="349560" cy="322920"/>
          </a:xfrm>
        </p:grpSpPr>
        <p:sp>
          <p:nvSpPr>
            <p:cNvPr id="585" name="Google Shape;908;p47"/>
            <p:cNvSpPr/>
            <p:nvPr/>
          </p:nvSpPr>
          <p:spPr>
            <a:xfrm>
              <a:off x="4865040" y="2212200"/>
              <a:ext cx="80280" cy="18252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909;p47"/>
            <p:cNvSpPr/>
            <p:nvPr/>
          </p:nvSpPr>
          <p:spPr>
            <a:xfrm>
              <a:off x="4959720" y="2089080"/>
              <a:ext cx="254880" cy="32292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7" name="Google Shape;910;p47"/>
          <p:cNvGrpSpPr/>
          <p:nvPr/>
        </p:nvGrpSpPr>
        <p:grpSpPr>
          <a:xfrm>
            <a:off x="5496480" y="2079360"/>
            <a:ext cx="213480" cy="349200"/>
            <a:chOff x="5496480" y="2079360"/>
            <a:chExt cx="213480" cy="349200"/>
          </a:xfrm>
        </p:grpSpPr>
        <p:sp>
          <p:nvSpPr>
            <p:cNvPr id="588" name="Google Shape;911;p47"/>
            <p:cNvSpPr/>
            <p:nvPr/>
          </p:nvSpPr>
          <p:spPr>
            <a:xfrm>
              <a:off x="5561280" y="2376360"/>
              <a:ext cx="83880" cy="172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912;p47"/>
            <p:cNvSpPr/>
            <p:nvPr/>
          </p:nvSpPr>
          <p:spPr>
            <a:xfrm>
              <a:off x="5561280" y="2347200"/>
              <a:ext cx="83880" cy="1728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913;p47"/>
            <p:cNvSpPr/>
            <p:nvPr/>
          </p:nvSpPr>
          <p:spPr>
            <a:xfrm>
              <a:off x="5561280" y="2405520"/>
              <a:ext cx="83880" cy="230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914;p47"/>
            <p:cNvSpPr/>
            <p:nvPr/>
          </p:nvSpPr>
          <p:spPr>
            <a:xfrm>
              <a:off x="5564520" y="2202840"/>
              <a:ext cx="77760" cy="1324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915;p47"/>
            <p:cNvSpPr/>
            <p:nvPr/>
          </p:nvSpPr>
          <p:spPr>
            <a:xfrm>
              <a:off x="5496480" y="2079360"/>
              <a:ext cx="213480" cy="25596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3" name="Google Shape;916;p47"/>
          <p:cNvGrpSpPr/>
          <p:nvPr/>
        </p:nvGrpSpPr>
        <p:grpSpPr>
          <a:xfrm>
            <a:off x="477720" y="2615760"/>
            <a:ext cx="107640" cy="396360"/>
            <a:chOff x="477720" y="2615760"/>
            <a:chExt cx="107640" cy="396360"/>
          </a:xfrm>
        </p:grpSpPr>
        <p:sp>
          <p:nvSpPr>
            <p:cNvPr id="594" name="Google Shape;917;p47"/>
            <p:cNvSpPr/>
            <p:nvPr/>
          </p:nvSpPr>
          <p:spPr>
            <a:xfrm>
              <a:off x="477720" y="2615760"/>
              <a:ext cx="107640" cy="39636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918;p47"/>
            <p:cNvSpPr/>
            <p:nvPr/>
          </p:nvSpPr>
          <p:spPr>
            <a:xfrm>
              <a:off x="498240" y="2726640"/>
              <a:ext cx="66600" cy="26532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6" name="Google Shape;919;p47"/>
          <p:cNvSpPr/>
          <p:nvPr/>
        </p:nvSpPr>
        <p:spPr>
          <a:xfrm>
            <a:off x="1492200" y="2600280"/>
            <a:ext cx="333000" cy="42804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Google Shape;920;p47"/>
          <p:cNvSpPr/>
          <p:nvPr/>
        </p:nvSpPr>
        <p:spPr>
          <a:xfrm>
            <a:off x="972000" y="2600280"/>
            <a:ext cx="246240" cy="42804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8" name="Google Shape;921;p47"/>
          <p:cNvGrpSpPr/>
          <p:nvPr/>
        </p:nvGrpSpPr>
        <p:grpSpPr>
          <a:xfrm>
            <a:off x="2029680" y="2628720"/>
            <a:ext cx="385200" cy="370800"/>
            <a:chOff x="2029680" y="2628720"/>
            <a:chExt cx="385200" cy="370800"/>
          </a:xfrm>
        </p:grpSpPr>
        <p:sp>
          <p:nvSpPr>
            <p:cNvPr id="599" name="Google Shape;922;p47"/>
            <p:cNvSpPr/>
            <p:nvPr/>
          </p:nvSpPr>
          <p:spPr>
            <a:xfrm>
              <a:off x="2128680" y="2921760"/>
              <a:ext cx="187200" cy="7776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923;p47"/>
            <p:cNvSpPr/>
            <p:nvPr/>
          </p:nvSpPr>
          <p:spPr>
            <a:xfrm>
              <a:off x="2029680" y="2628720"/>
              <a:ext cx="385200" cy="28008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1" name="Google Shape;924;p47"/>
          <p:cNvGrpSpPr/>
          <p:nvPr/>
        </p:nvGrpSpPr>
        <p:grpSpPr>
          <a:xfrm>
            <a:off x="2579760" y="2684160"/>
            <a:ext cx="411840" cy="259560"/>
            <a:chOff x="2579760" y="2684160"/>
            <a:chExt cx="411840" cy="259560"/>
          </a:xfrm>
        </p:grpSpPr>
        <p:sp>
          <p:nvSpPr>
            <p:cNvPr id="602" name="Google Shape;925;p47"/>
            <p:cNvSpPr/>
            <p:nvPr/>
          </p:nvSpPr>
          <p:spPr>
            <a:xfrm>
              <a:off x="2579760" y="2684160"/>
              <a:ext cx="411840" cy="25956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926;p47"/>
            <p:cNvSpPr/>
            <p:nvPr/>
          </p:nvSpPr>
          <p:spPr>
            <a:xfrm>
              <a:off x="2699280" y="2727720"/>
              <a:ext cx="172800" cy="17280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4" name="Google Shape;927;p47"/>
          <p:cNvSpPr/>
          <p:nvPr/>
        </p:nvSpPr>
        <p:spPr>
          <a:xfrm>
            <a:off x="3736080" y="2637360"/>
            <a:ext cx="353520" cy="35352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5" name="Google Shape;928;p47"/>
          <p:cNvGrpSpPr/>
          <p:nvPr/>
        </p:nvGrpSpPr>
        <p:grpSpPr>
          <a:xfrm>
            <a:off x="4263480" y="2656800"/>
            <a:ext cx="425880" cy="314640"/>
            <a:chOff x="4263480" y="2656800"/>
            <a:chExt cx="425880" cy="314640"/>
          </a:xfrm>
        </p:grpSpPr>
        <p:sp>
          <p:nvSpPr>
            <p:cNvPr id="606" name="Google Shape;929;p47"/>
            <p:cNvSpPr/>
            <p:nvPr/>
          </p:nvSpPr>
          <p:spPr>
            <a:xfrm>
              <a:off x="4263480" y="2656800"/>
              <a:ext cx="290880" cy="29052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930;p47"/>
            <p:cNvSpPr/>
            <p:nvPr/>
          </p:nvSpPr>
          <p:spPr>
            <a:xfrm>
              <a:off x="4524840" y="2806920"/>
              <a:ext cx="164520" cy="16452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8" name="Google Shape;931;p47"/>
          <p:cNvGrpSpPr/>
          <p:nvPr/>
        </p:nvGrpSpPr>
        <p:grpSpPr>
          <a:xfrm>
            <a:off x="3177000" y="2638440"/>
            <a:ext cx="344520" cy="351000"/>
            <a:chOff x="3177000" y="2638440"/>
            <a:chExt cx="344520" cy="351000"/>
          </a:xfrm>
        </p:grpSpPr>
        <p:sp>
          <p:nvSpPr>
            <p:cNvPr id="609" name="Google Shape;932;p47"/>
            <p:cNvSpPr/>
            <p:nvPr/>
          </p:nvSpPr>
          <p:spPr>
            <a:xfrm>
              <a:off x="3177000" y="2638440"/>
              <a:ext cx="262080" cy="26208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Google Shape;933;p47"/>
            <p:cNvSpPr/>
            <p:nvPr/>
          </p:nvSpPr>
          <p:spPr>
            <a:xfrm>
              <a:off x="3207600" y="2669040"/>
              <a:ext cx="200880" cy="20088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934;p47"/>
            <p:cNvSpPr/>
            <p:nvPr/>
          </p:nvSpPr>
          <p:spPr>
            <a:xfrm>
              <a:off x="3394080" y="2862720"/>
              <a:ext cx="127440" cy="12672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2" name="Google Shape;935;p47"/>
          <p:cNvSpPr/>
          <p:nvPr/>
        </p:nvSpPr>
        <p:spPr>
          <a:xfrm>
            <a:off x="341280" y="3226320"/>
            <a:ext cx="385200" cy="30240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Google Shape;936;p47"/>
          <p:cNvSpPr/>
          <p:nvPr/>
        </p:nvSpPr>
        <p:spPr>
          <a:xfrm>
            <a:off x="4906080" y="2621160"/>
            <a:ext cx="267840" cy="38628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4" name="Google Shape;937;p47"/>
          <p:cNvGrpSpPr/>
          <p:nvPr/>
        </p:nvGrpSpPr>
        <p:grpSpPr>
          <a:xfrm>
            <a:off x="5472000" y="2633040"/>
            <a:ext cx="262800" cy="374040"/>
            <a:chOff x="5472000" y="2633040"/>
            <a:chExt cx="262800" cy="374040"/>
          </a:xfrm>
        </p:grpSpPr>
        <p:sp>
          <p:nvSpPr>
            <p:cNvPr id="615" name="Google Shape;938;p47"/>
            <p:cNvSpPr/>
            <p:nvPr/>
          </p:nvSpPr>
          <p:spPr>
            <a:xfrm>
              <a:off x="5472000" y="2633040"/>
              <a:ext cx="262800" cy="6372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939;p47"/>
            <p:cNvSpPr/>
            <p:nvPr/>
          </p:nvSpPr>
          <p:spPr>
            <a:xfrm>
              <a:off x="5482800" y="2708640"/>
              <a:ext cx="241200" cy="29844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oogle Shape;940;p47"/>
          <p:cNvGrpSpPr/>
          <p:nvPr/>
        </p:nvGrpSpPr>
        <p:grpSpPr>
          <a:xfrm>
            <a:off x="907560" y="3251880"/>
            <a:ext cx="375120" cy="251280"/>
            <a:chOff x="907560" y="3251880"/>
            <a:chExt cx="375120" cy="251280"/>
          </a:xfrm>
        </p:grpSpPr>
        <p:sp>
          <p:nvSpPr>
            <p:cNvPr id="618" name="Google Shape;941;p47"/>
            <p:cNvSpPr/>
            <p:nvPr/>
          </p:nvSpPr>
          <p:spPr>
            <a:xfrm>
              <a:off x="907560" y="3251880"/>
              <a:ext cx="375120" cy="25128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942;p47"/>
            <p:cNvSpPr/>
            <p:nvPr/>
          </p:nvSpPr>
          <p:spPr>
            <a:xfrm>
              <a:off x="951120" y="3399840"/>
              <a:ext cx="143640" cy="828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943;p47"/>
            <p:cNvSpPr/>
            <p:nvPr/>
          </p:nvSpPr>
          <p:spPr>
            <a:xfrm>
              <a:off x="951120" y="3433680"/>
              <a:ext cx="100800" cy="828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944;p47"/>
            <p:cNvSpPr/>
            <p:nvPr/>
          </p:nvSpPr>
          <p:spPr>
            <a:xfrm>
              <a:off x="1182960" y="3404880"/>
              <a:ext cx="50400" cy="3204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2" name="Google Shape;945;p47"/>
          <p:cNvGrpSpPr/>
          <p:nvPr/>
        </p:nvGrpSpPr>
        <p:grpSpPr>
          <a:xfrm>
            <a:off x="7014240" y="4140000"/>
            <a:ext cx="364680" cy="290880"/>
            <a:chOff x="7014240" y="4140000"/>
            <a:chExt cx="364680" cy="290880"/>
          </a:xfrm>
        </p:grpSpPr>
        <p:sp>
          <p:nvSpPr>
            <p:cNvPr id="623" name="Google Shape;946;p47"/>
            <p:cNvSpPr/>
            <p:nvPr/>
          </p:nvSpPr>
          <p:spPr>
            <a:xfrm>
              <a:off x="7286400" y="4388760"/>
              <a:ext cx="42120" cy="4212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947;p47"/>
            <p:cNvSpPr/>
            <p:nvPr/>
          </p:nvSpPr>
          <p:spPr>
            <a:xfrm>
              <a:off x="7108200" y="4388760"/>
              <a:ext cx="42120" cy="4212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948;p47"/>
            <p:cNvSpPr/>
            <p:nvPr/>
          </p:nvSpPr>
          <p:spPr>
            <a:xfrm>
              <a:off x="7014240" y="4140000"/>
              <a:ext cx="364680" cy="24732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6" name="Google Shape;949;p47"/>
          <p:cNvGrpSpPr/>
          <p:nvPr/>
        </p:nvGrpSpPr>
        <p:grpSpPr>
          <a:xfrm>
            <a:off x="2043360" y="3227760"/>
            <a:ext cx="357480" cy="299520"/>
            <a:chOff x="2043360" y="3227760"/>
            <a:chExt cx="357480" cy="299520"/>
          </a:xfrm>
        </p:grpSpPr>
        <p:sp>
          <p:nvSpPr>
            <p:cNvPr id="627" name="Google Shape;950;p47"/>
            <p:cNvSpPr/>
            <p:nvPr/>
          </p:nvSpPr>
          <p:spPr>
            <a:xfrm>
              <a:off x="2043360" y="3227760"/>
              <a:ext cx="357480" cy="13968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951;p47"/>
            <p:cNvSpPr/>
            <p:nvPr/>
          </p:nvSpPr>
          <p:spPr>
            <a:xfrm>
              <a:off x="2043360" y="3371400"/>
              <a:ext cx="357480" cy="15588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9" name="Google Shape;952;p47"/>
          <p:cNvGrpSpPr/>
          <p:nvPr/>
        </p:nvGrpSpPr>
        <p:grpSpPr>
          <a:xfrm>
            <a:off x="2624400" y="3196800"/>
            <a:ext cx="322920" cy="336960"/>
            <a:chOff x="2624400" y="3196800"/>
            <a:chExt cx="322920" cy="336960"/>
          </a:xfrm>
        </p:grpSpPr>
        <p:sp>
          <p:nvSpPr>
            <p:cNvPr id="630" name="Google Shape;953;p47"/>
            <p:cNvSpPr/>
            <p:nvPr/>
          </p:nvSpPr>
          <p:spPr>
            <a:xfrm>
              <a:off x="2624400" y="3221280"/>
              <a:ext cx="312840" cy="31248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954;p47"/>
            <p:cNvSpPr/>
            <p:nvPr/>
          </p:nvSpPr>
          <p:spPr>
            <a:xfrm>
              <a:off x="2791800" y="3287160"/>
              <a:ext cx="155520" cy="7920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955;p47"/>
            <p:cNvSpPr/>
            <p:nvPr/>
          </p:nvSpPr>
          <p:spPr>
            <a:xfrm>
              <a:off x="2791800" y="3196800"/>
              <a:ext cx="132840" cy="15552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3" name="Google Shape;956;p47"/>
          <p:cNvGrpSpPr/>
          <p:nvPr/>
        </p:nvGrpSpPr>
        <p:grpSpPr>
          <a:xfrm>
            <a:off x="3160800" y="3239640"/>
            <a:ext cx="376920" cy="275760"/>
            <a:chOff x="3160800" y="3239640"/>
            <a:chExt cx="376920" cy="275760"/>
          </a:xfrm>
        </p:grpSpPr>
        <p:sp>
          <p:nvSpPr>
            <p:cNvPr id="634" name="Google Shape;957;p47"/>
            <p:cNvSpPr/>
            <p:nvPr/>
          </p:nvSpPr>
          <p:spPr>
            <a:xfrm>
              <a:off x="3160800" y="3239640"/>
              <a:ext cx="376920" cy="27576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958;p47"/>
            <p:cNvSpPr/>
            <p:nvPr/>
          </p:nvSpPr>
          <p:spPr>
            <a:xfrm>
              <a:off x="3204720" y="3373920"/>
              <a:ext cx="63000" cy="10944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959;p47"/>
            <p:cNvSpPr/>
            <p:nvPr/>
          </p:nvSpPr>
          <p:spPr>
            <a:xfrm>
              <a:off x="3430800" y="3373920"/>
              <a:ext cx="63000" cy="10944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960;p47"/>
            <p:cNvSpPr/>
            <p:nvPr/>
          </p:nvSpPr>
          <p:spPr>
            <a:xfrm>
              <a:off x="3279600" y="3251520"/>
              <a:ext cx="63000" cy="23184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961;p47"/>
            <p:cNvSpPr/>
            <p:nvPr/>
          </p:nvSpPr>
          <p:spPr>
            <a:xfrm>
              <a:off x="3354840" y="3310560"/>
              <a:ext cx="63720" cy="17280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oogle Shape;962;p47"/>
          <p:cNvGrpSpPr/>
          <p:nvPr/>
        </p:nvGrpSpPr>
        <p:grpSpPr>
          <a:xfrm>
            <a:off x="3724200" y="3239640"/>
            <a:ext cx="376920" cy="275760"/>
            <a:chOff x="3724200" y="3239640"/>
            <a:chExt cx="376920" cy="275760"/>
          </a:xfrm>
        </p:grpSpPr>
        <p:sp>
          <p:nvSpPr>
            <p:cNvPr id="640" name="Google Shape;963;p47"/>
            <p:cNvSpPr/>
            <p:nvPr/>
          </p:nvSpPr>
          <p:spPr>
            <a:xfrm>
              <a:off x="3724200" y="3239640"/>
              <a:ext cx="376920" cy="27576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964;p47"/>
            <p:cNvSpPr/>
            <p:nvPr/>
          </p:nvSpPr>
          <p:spPr>
            <a:xfrm>
              <a:off x="3750840" y="3261600"/>
              <a:ext cx="324000" cy="20664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2" name="Google Shape;965;p47"/>
          <p:cNvGrpSpPr/>
          <p:nvPr/>
        </p:nvGrpSpPr>
        <p:grpSpPr>
          <a:xfrm>
            <a:off x="4301280" y="3211560"/>
            <a:ext cx="350280" cy="331920"/>
            <a:chOff x="4301280" y="3211560"/>
            <a:chExt cx="350280" cy="331920"/>
          </a:xfrm>
        </p:grpSpPr>
        <p:sp>
          <p:nvSpPr>
            <p:cNvPr id="643" name="Google Shape;966;p47"/>
            <p:cNvSpPr/>
            <p:nvPr/>
          </p:nvSpPr>
          <p:spPr>
            <a:xfrm>
              <a:off x="4301280" y="3243240"/>
              <a:ext cx="350280" cy="22176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967;p47"/>
            <p:cNvSpPr/>
            <p:nvPr/>
          </p:nvSpPr>
          <p:spPr>
            <a:xfrm>
              <a:off x="4466880" y="3211560"/>
              <a:ext cx="18720" cy="1980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968;p47"/>
            <p:cNvSpPr/>
            <p:nvPr/>
          </p:nvSpPr>
          <p:spPr>
            <a:xfrm>
              <a:off x="4356360" y="3476880"/>
              <a:ext cx="49320" cy="6660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969;p47"/>
            <p:cNvSpPr/>
            <p:nvPr/>
          </p:nvSpPr>
          <p:spPr>
            <a:xfrm>
              <a:off x="4547160" y="3476880"/>
              <a:ext cx="49320" cy="6660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970;p47"/>
            <p:cNvSpPr/>
            <p:nvPr/>
          </p:nvSpPr>
          <p:spPr>
            <a:xfrm>
              <a:off x="4321440" y="3263760"/>
              <a:ext cx="309600" cy="18108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8" name="Google Shape;971;p47"/>
          <p:cNvSpPr/>
          <p:nvPr/>
        </p:nvSpPr>
        <p:spPr>
          <a:xfrm>
            <a:off x="4844880" y="3182400"/>
            <a:ext cx="390240" cy="39024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9" name="Google Shape;972;p47"/>
          <p:cNvGrpSpPr/>
          <p:nvPr/>
        </p:nvGrpSpPr>
        <p:grpSpPr>
          <a:xfrm>
            <a:off x="5433120" y="3207600"/>
            <a:ext cx="340200" cy="340200"/>
            <a:chOff x="5433120" y="3207600"/>
            <a:chExt cx="340200" cy="340200"/>
          </a:xfrm>
        </p:grpSpPr>
        <p:sp>
          <p:nvSpPr>
            <p:cNvPr id="650" name="Google Shape;973;p47"/>
            <p:cNvSpPr/>
            <p:nvPr/>
          </p:nvSpPr>
          <p:spPr>
            <a:xfrm>
              <a:off x="5562000" y="3336120"/>
              <a:ext cx="175320" cy="17532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974;p47"/>
            <p:cNvSpPr/>
            <p:nvPr/>
          </p:nvSpPr>
          <p:spPr>
            <a:xfrm>
              <a:off x="5433120" y="3207600"/>
              <a:ext cx="340200" cy="3402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2" name="Google Shape;975;p47"/>
          <p:cNvGrpSpPr/>
          <p:nvPr/>
        </p:nvGrpSpPr>
        <p:grpSpPr>
          <a:xfrm>
            <a:off x="347400" y="3756600"/>
            <a:ext cx="368640" cy="369000"/>
            <a:chOff x="347400" y="3756600"/>
            <a:chExt cx="368640" cy="369000"/>
          </a:xfrm>
        </p:grpSpPr>
        <p:sp>
          <p:nvSpPr>
            <p:cNvPr id="653" name="Google Shape;976;p47"/>
            <p:cNvSpPr/>
            <p:nvPr/>
          </p:nvSpPr>
          <p:spPr>
            <a:xfrm>
              <a:off x="347400" y="3756600"/>
              <a:ext cx="368640" cy="36900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977;p47"/>
            <p:cNvSpPr/>
            <p:nvPr/>
          </p:nvSpPr>
          <p:spPr>
            <a:xfrm>
              <a:off x="369720" y="4043520"/>
              <a:ext cx="59400" cy="5940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978;p47"/>
            <p:cNvSpPr/>
            <p:nvPr/>
          </p:nvSpPr>
          <p:spPr>
            <a:xfrm>
              <a:off x="417240" y="4079160"/>
              <a:ext cx="37440" cy="374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979;p47"/>
            <p:cNvSpPr/>
            <p:nvPr/>
          </p:nvSpPr>
          <p:spPr>
            <a:xfrm>
              <a:off x="356040" y="4017960"/>
              <a:ext cx="37440" cy="374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7" name="Google Shape;980;p47"/>
          <p:cNvSpPr/>
          <p:nvPr/>
        </p:nvSpPr>
        <p:spPr>
          <a:xfrm>
            <a:off x="895320" y="3828960"/>
            <a:ext cx="399600" cy="22500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8" name="Google Shape;981;p47"/>
          <p:cNvGrpSpPr/>
          <p:nvPr/>
        </p:nvGrpSpPr>
        <p:grpSpPr>
          <a:xfrm>
            <a:off x="1524960" y="3729240"/>
            <a:ext cx="267840" cy="424080"/>
            <a:chOff x="1524960" y="3729240"/>
            <a:chExt cx="267840" cy="424080"/>
          </a:xfrm>
        </p:grpSpPr>
        <p:sp>
          <p:nvSpPr>
            <p:cNvPr id="659" name="Google Shape;982;p47"/>
            <p:cNvSpPr/>
            <p:nvPr/>
          </p:nvSpPr>
          <p:spPr>
            <a:xfrm>
              <a:off x="1698480" y="3912840"/>
              <a:ext cx="94320" cy="9432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983;p47"/>
            <p:cNvSpPr/>
            <p:nvPr/>
          </p:nvSpPr>
          <p:spPr>
            <a:xfrm>
              <a:off x="1524960" y="3940920"/>
              <a:ext cx="129240" cy="12924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984;p47"/>
            <p:cNvSpPr/>
            <p:nvPr/>
          </p:nvSpPr>
          <p:spPr>
            <a:xfrm>
              <a:off x="1576440" y="3729240"/>
              <a:ext cx="198720" cy="42408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2" name="Google Shape;985;p47"/>
          <p:cNvGrpSpPr/>
          <p:nvPr/>
        </p:nvGrpSpPr>
        <p:grpSpPr>
          <a:xfrm>
            <a:off x="2064240" y="3734640"/>
            <a:ext cx="316440" cy="412920"/>
            <a:chOff x="2064240" y="3734640"/>
            <a:chExt cx="316440" cy="412920"/>
          </a:xfrm>
        </p:grpSpPr>
        <p:sp>
          <p:nvSpPr>
            <p:cNvPr id="663" name="Google Shape;986;p47"/>
            <p:cNvSpPr/>
            <p:nvPr/>
          </p:nvSpPr>
          <p:spPr>
            <a:xfrm>
              <a:off x="2249280" y="3734640"/>
              <a:ext cx="104040" cy="10332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987;p47"/>
            <p:cNvSpPr/>
            <p:nvPr/>
          </p:nvSpPr>
          <p:spPr>
            <a:xfrm>
              <a:off x="2073600" y="3751560"/>
              <a:ext cx="307080" cy="39600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988;p47"/>
            <p:cNvSpPr/>
            <p:nvPr/>
          </p:nvSpPr>
          <p:spPr>
            <a:xfrm>
              <a:off x="2064240" y="3786120"/>
              <a:ext cx="141480" cy="14148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6" name="Google Shape;989;p47"/>
          <p:cNvSpPr/>
          <p:nvPr/>
        </p:nvSpPr>
        <p:spPr>
          <a:xfrm>
            <a:off x="3180240" y="3772080"/>
            <a:ext cx="338040" cy="33804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Google Shape;990;p47"/>
          <p:cNvSpPr/>
          <p:nvPr/>
        </p:nvSpPr>
        <p:spPr>
          <a:xfrm>
            <a:off x="2616840" y="3793680"/>
            <a:ext cx="338040" cy="29520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Google Shape;991;p47"/>
          <p:cNvSpPr/>
          <p:nvPr/>
        </p:nvSpPr>
        <p:spPr>
          <a:xfrm>
            <a:off x="3742200" y="3770640"/>
            <a:ext cx="341280" cy="34128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9" name="Google Shape;992;p47"/>
          <p:cNvGrpSpPr/>
          <p:nvPr/>
        </p:nvGrpSpPr>
        <p:grpSpPr>
          <a:xfrm>
            <a:off x="4280760" y="3775680"/>
            <a:ext cx="391320" cy="330840"/>
            <a:chOff x="4280760" y="3775680"/>
            <a:chExt cx="391320" cy="330840"/>
          </a:xfrm>
        </p:grpSpPr>
        <p:sp>
          <p:nvSpPr>
            <p:cNvPr id="670" name="Google Shape;993;p47"/>
            <p:cNvSpPr/>
            <p:nvPr/>
          </p:nvSpPr>
          <p:spPr>
            <a:xfrm>
              <a:off x="4602600" y="4064400"/>
              <a:ext cx="53280" cy="4212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994;p47"/>
            <p:cNvSpPr/>
            <p:nvPr/>
          </p:nvSpPr>
          <p:spPr>
            <a:xfrm>
              <a:off x="4296600" y="4064400"/>
              <a:ext cx="53280" cy="4212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995;p47"/>
            <p:cNvSpPr/>
            <p:nvPr/>
          </p:nvSpPr>
          <p:spPr>
            <a:xfrm>
              <a:off x="4280760" y="3775680"/>
              <a:ext cx="391320" cy="27756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3" name="Google Shape;996;p47"/>
          <p:cNvSpPr/>
          <p:nvPr/>
        </p:nvSpPr>
        <p:spPr>
          <a:xfrm>
            <a:off x="4864320" y="3765600"/>
            <a:ext cx="351360" cy="35136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4" name="Google Shape;997;p47"/>
          <p:cNvGrpSpPr/>
          <p:nvPr/>
        </p:nvGrpSpPr>
        <p:grpSpPr>
          <a:xfrm>
            <a:off x="5423040" y="3748680"/>
            <a:ext cx="360720" cy="385200"/>
            <a:chOff x="5423040" y="3748680"/>
            <a:chExt cx="360720" cy="385200"/>
          </a:xfrm>
        </p:grpSpPr>
        <p:sp>
          <p:nvSpPr>
            <p:cNvPr id="675" name="Google Shape;998;p47"/>
            <p:cNvSpPr/>
            <p:nvPr/>
          </p:nvSpPr>
          <p:spPr>
            <a:xfrm>
              <a:off x="5423040" y="4061880"/>
              <a:ext cx="360720" cy="3096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999;p47"/>
            <p:cNvSpPr/>
            <p:nvPr/>
          </p:nvSpPr>
          <p:spPr>
            <a:xfrm>
              <a:off x="5423040" y="4102920"/>
              <a:ext cx="360720" cy="3096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1000;p47"/>
            <p:cNvSpPr/>
            <p:nvPr/>
          </p:nvSpPr>
          <p:spPr>
            <a:xfrm>
              <a:off x="5458320" y="3748680"/>
              <a:ext cx="290520" cy="31356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8" name="Google Shape;1001;p47"/>
          <p:cNvSpPr/>
          <p:nvPr/>
        </p:nvSpPr>
        <p:spPr>
          <a:xfrm>
            <a:off x="299880" y="4368240"/>
            <a:ext cx="463680" cy="27288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9" name="Google Shape;1002;p47"/>
          <p:cNvGrpSpPr/>
          <p:nvPr/>
        </p:nvGrpSpPr>
        <p:grpSpPr>
          <a:xfrm>
            <a:off x="910080" y="4322880"/>
            <a:ext cx="369720" cy="363600"/>
            <a:chOff x="910080" y="4322880"/>
            <a:chExt cx="369720" cy="363600"/>
          </a:xfrm>
        </p:grpSpPr>
        <p:sp>
          <p:nvSpPr>
            <p:cNvPr id="680" name="Google Shape;1003;p47"/>
            <p:cNvSpPr/>
            <p:nvPr/>
          </p:nvSpPr>
          <p:spPr>
            <a:xfrm>
              <a:off x="910080" y="4457880"/>
              <a:ext cx="311760" cy="18396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1004;p47"/>
            <p:cNvSpPr/>
            <p:nvPr/>
          </p:nvSpPr>
          <p:spPr>
            <a:xfrm>
              <a:off x="910080" y="4655520"/>
              <a:ext cx="369720" cy="3096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Google Shape;1005;p47"/>
            <p:cNvSpPr/>
            <p:nvPr/>
          </p:nvSpPr>
          <p:spPr>
            <a:xfrm>
              <a:off x="1083960" y="4322880"/>
              <a:ext cx="24120" cy="10656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1006;p47"/>
            <p:cNvSpPr/>
            <p:nvPr/>
          </p:nvSpPr>
          <p:spPr>
            <a:xfrm>
              <a:off x="1046880" y="4322880"/>
              <a:ext cx="24120" cy="10656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1007;p47"/>
            <p:cNvSpPr/>
            <p:nvPr/>
          </p:nvSpPr>
          <p:spPr>
            <a:xfrm>
              <a:off x="1120680" y="4322880"/>
              <a:ext cx="23760" cy="10656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5" name="Google Shape;1008;p47"/>
          <p:cNvGrpSpPr/>
          <p:nvPr/>
        </p:nvGrpSpPr>
        <p:grpSpPr>
          <a:xfrm>
            <a:off x="1506960" y="4311000"/>
            <a:ext cx="303480" cy="387360"/>
            <a:chOff x="1506960" y="4311000"/>
            <a:chExt cx="303480" cy="387360"/>
          </a:xfrm>
        </p:grpSpPr>
        <p:sp>
          <p:nvSpPr>
            <p:cNvPr id="686" name="Google Shape;1009;p47"/>
            <p:cNvSpPr/>
            <p:nvPr/>
          </p:nvSpPr>
          <p:spPr>
            <a:xfrm>
              <a:off x="1506960" y="4311000"/>
              <a:ext cx="303480" cy="38700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1010;p47"/>
            <p:cNvSpPr/>
            <p:nvPr/>
          </p:nvSpPr>
          <p:spPr>
            <a:xfrm>
              <a:off x="1523160" y="4521960"/>
              <a:ext cx="93240" cy="17640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1011;p47"/>
            <p:cNvSpPr/>
            <p:nvPr/>
          </p:nvSpPr>
          <p:spPr>
            <a:xfrm>
              <a:off x="1701000" y="4521960"/>
              <a:ext cx="93240" cy="17640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oogle Shape;1012;p47"/>
          <p:cNvGrpSpPr/>
          <p:nvPr/>
        </p:nvGrpSpPr>
        <p:grpSpPr>
          <a:xfrm>
            <a:off x="2048040" y="4325760"/>
            <a:ext cx="348480" cy="358200"/>
            <a:chOff x="2048040" y="4325760"/>
            <a:chExt cx="348480" cy="358200"/>
          </a:xfrm>
        </p:grpSpPr>
        <p:sp>
          <p:nvSpPr>
            <p:cNvPr id="690" name="Google Shape;1013;p47"/>
            <p:cNvSpPr/>
            <p:nvPr/>
          </p:nvSpPr>
          <p:spPr>
            <a:xfrm>
              <a:off x="2227680" y="4509000"/>
              <a:ext cx="167760" cy="17496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1014;p47"/>
            <p:cNvSpPr/>
            <p:nvPr/>
          </p:nvSpPr>
          <p:spPr>
            <a:xfrm>
              <a:off x="2049120" y="4325760"/>
              <a:ext cx="168840" cy="17244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1015;p47"/>
            <p:cNvSpPr/>
            <p:nvPr/>
          </p:nvSpPr>
          <p:spPr>
            <a:xfrm>
              <a:off x="2048040" y="4330440"/>
              <a:ext cx="348480" cy="34848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3" name="Google Shape;1016;p47"/>
          <p:cNvGrpSpPr/>
          <p:nvPr/>
        </p:nvGrpSpPr>
        <p:grpSpPr>
          <a:xfrm>
            <a:off x="2577240" y="4333320"/>
            <a:ext cx="416880" cy="342360"/>
            <a:chOff x="2577240" y="4333320"/>
            <a:chExt cx="416880" cy="342360"/>
          </a:xfrm>
        </p:grpSpPr>
        <p:sp>
          <p:nvSpPr>
            <p:cNvPr id="694" name="Google Shape;1017;p47"/>
            <p:cNvSpPr/>
            <p:nvPr/>
          </p:nvSpPr>
          <p:spPr>
            <a:xfrm>
              <a:off x="2577240" y="4586760"/>
              <a:ext cx="416880" cy="8892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1018;p47"/>
            <p:cNvSpPr/>
            <p:nvPr/>
          </p:nvSpPr>
          <p:spPr>
            <a:xfrm>
              <a:off x="2613960" y="4457520"/>
              <a:ext cx="343080" cy="11556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1019;p47"/>
            <p:cNvSpPr/>
            <p:nvPr/>
          </p:nvSpPr>
          <p:spPr>
            <a:xfrm>
              <a:off x="2773800" y="4333320"/>
              <a:ext cx="23760" cy="10656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020;p47"/>
            <p:cNvSpPr/>
            <p:nvPr/>
          </p:nvSpPr>
          <p:spPr>
            <a:xfrm>
              <a:off x="2737080" y="4333320"/>
              <a:ext cx="24120" cy="10656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1021;p47"/>
            <p:cNvSpPr/>
            <p:nvPr/>
          </p:nvSpPr>
          <p:spPr>
            <a:xfrm>
              <a:off x="2810160" y="4333320"/>
              <a:ext cx="24120" cy="10656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9" name="Google Shape;1022;p47"/>
          <p:cNvGrpSpPr/>
          <p:nvPr/>
        </p:nvGrpSpPr>
        <p:grpSpPr>
          <a:xfrm>
            <a:off x="3683880" y="4296600"/>
            <a:ext cx="457560" cy="416160"/>
            <a:chOff x="3683880" y="4296600"/>
            <a:chExt cx="457560" cy="416160"/>
          </a:xfrm>
        </p:grpSpPr>
        <p:sp>
          <p:nvSpPr>
            <p:cNvPr id="700" name="Google Shape;1023;p47"/>
            <p:cNvSpPr/>
            <p:nvPr/>
          </p:nvSpPr>
          <p:spPr>
            <a:xfrm>
              <a:off x="3918240" y="4525920"/>
              <a:ext cx="176400" cy="18648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1024;p47"/>
            <p:cNvSpPr/>
            <p:nvPr/>
          </p:nvSpPr>
          <p:spPr>
            <a:xfrm>
              <a:off x="3730320" y="4525560"/>
              <a:ext cx="175680" cy="18720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1025;p47"/>
            <p:cNvSpPr/>
            <p:nvPr/>
          </p:nvSpPr>
          <p:spPr>
            <a:xfrm>
              <a:off x="3741480" y="4296600"/>
              <a:ext cx="342360" cy="19584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1026;p47"/>
            <p:cNvSpPr/>
            <p:nvPr/>
          </p:nvSpPr>
          <p:spPr>
            <a:xfrm>
              <a:off x="3683880" y="4401720"/>
              <a:ext cx="227880" cy="18756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027;p47"/>
            <p:cNvSpPr/>
            <p:nvPr/>
          </p:nvSpPr>
          <p:spPr>
            <a:xfrm>
              <a:off x="3913560" y="4401720"/>
              <a:ext cx="227880" cy="18756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5" name="Google Shape;1028;p47"/>
          <p:cNvGrpSpPr/>
          <p:nvPr/>
        </p:nvGrpSpPr>
        <p:grpSpPr>
          <a:xfrm>
            <a:off x="3191040" y="4320360"/>
            <a:ext cx="316800" cy="367920"/>
            <a:chOff x="3191040" y="4320360"/>
            <a:chExt cx="316800" cy="367920"/>
          </a:xfrm>
        </p:grpSpPr>
        <p:sp>
          <p:nvSpPr>
            <p:cNvPr id="706" name="Google Shape;1029;p47"/>
            <p:cNvSpPr/>
            <p:nvPr/>
          </p:nvSpPr>
          <p:spPr>
            <a:xfrm>
              <a:off x="3345480" y="4320360"/>
              <a:ext cx="70560" cy="8460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1030;p47"/>
            <p:cNvSpPr/>
            <p:nvPr/>
          </p:nvSpPr>
          <p:spPr>
            <a:xfrm>
              <a:off x="3191040" y="4363560"/>
              <a:ext cx="316800" cy="32472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8" name="Google Shape;1031;p47"/>
          <p:cNvGrpSpPr/>
          <p:nvPr/>
        </p:nvGrpSpPr>
        <p:grpSpPr>
          <a:xfrm>
            <a:off x="4251600" y="4289040"/>
            <a:ext cx="449640" cy="430920"/>
            <a:chOff x="4251600" y="4289040"/>
            <a:chExt cx="449640" cy="430920"/>
          </a:xfrm>
        </p:grpSpPr>
        <p:sp>
          <p:nvSpPr>
            <p:cNvPr id="709" name="Google Shape;1032;p47"/>
            <p:cNvSpPr/>
            <p:nvPr/>
          </p:nvSpPr>
          <p:spPr>
            <a:xfrm>
              <a:off x="4530960" y="4289040"/>
              <a:ext cx="132840" cy="1472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1033;p47"/>
            <p:cNvSpPr/>
            <p:nvPr/>
          </p:nvSpPr>
          <p:spPr>
            <a:xfrm>
              <a:off x="4326480" y="4311000"/>
              <a:ext cx="105480" cy="1224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1034;p47"/>
            <p:cNvSpPr/>
            <p:nvPr/>
          </p:nvSpPr>
          <p:spPr>
            <a:xfrm>
              <a:off x="4251600" y="4524840"/>
              <a:ext cx="148680" cy="896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1035;p47"/>
            <p:cNvSpPr/>
            <p:nvPr/>
          </p:nvSpPr>
          <p:spPr>
            <a:xfrm>
              <a:off x="4435920" y="4588200"/>
              <a:ext cx="72720" cy="1317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1036;p47"/>
            <p:cNvSpPr/>
            <p:nvPr/>
          </p:nvSpPr>
          <p:spPr>
            <a:xfrm>
              <a:off x="4567680" y="4485600"/>
              <a:ext cx="133560" cy="7308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1037;p47"/>
            <p:cNvSpPr/>
            <p:nvPr/>
          </p:nvSpPr>
          <p:spPr>
            <a:xfrm>
              <a:off x="4401000" y="4420080"/>
              <a:ext cx="156600" cy="1569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5" name="Google Shape;1038;p47"/>
          <p:cNvSpPr/>
          <p:nvPr/>
        </p:nvSpPr>
        <p:spPr>
          <a:xfrm>
            <a:off x="4842360" y="4395960"/>
            <a:ext cx="395280" cy="21780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6" name="Google Shape;1039;p47"/>
          <p:cNvGrpSpPr/>
          <p:nvPr/>
        </p:nvGrpSpPr>
        <p:grpSpPr>
          <a:xfrm>
            <a:off x="7091280" y="4708080"/>
            <a:ext cx="287640" cy="330840"/>
            <a:chOff x="7091280" y="4708080"/>
            <a:chExt cx="287640" cy="330840"/>
          </a:xfrm>
        </p:grpSpPr>
        <p:sp>
          <p:nvSpPr>
            <p:cNvPr id="717" name="Google Shape;1040;p47"/>
            <p:cNvSpPr/>
            <p:nvPr/>
          </p:nvSpPr>
          <p:spPr>
            <a:xfrm>
              <a:off x="7140240" y="4708080"/>
              <a:ext cx="86400" cy="12168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1041;p47"/>
            <p:cNvSpPr/>
            <p:nvPr/>
          </p:nvSpPr>
          <p:spPr>
            <a:xfrm>
              <a:off x="7091280" y="4804920"/>
              <a:ext cx="68760" cy="9612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1042;p47"/>
            <p:cNvSpPr/>
            <p:nvPr/>
          </p:nvSpPr>
          <p:spPr>
            <a:xfrm>
              <a:off x="7247160" y="4709880"/>
              <a:ext cx="86400" cy="11952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043;p47"/>
            <p:cNvSpPr/>
            <p:nvPr/>
          </p:nvSpPr>
          <p:spPr>
            <a:xfrm>
              <a:off x="7307640" y="4808160"/>
              <a:ext cx="71280" cy="9504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1044;p47"/>
            <p:cNvSpPr/>
            <p:nvPr/>
          </p:nvSpPr>
          <p:spPr>
            <a:xfrm>
              <a:off x="7126560" y="4833000"/>
              <a:ext cx="218880" cy="20592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2" name="Google Shape;1045;p47"/>
          <p:cNvGrpSpPr/>
          <p:nvPr/>
        </p:nvGrpSpPr>
        <p:grpSpPr>
          <a:xfrm>
            <a:off x="6359760" y="1877760"/>
            <a:ext cx="430920" cy="419400"/>
            <a:chOff x="6359760" y="1877760"/>
            <a:chExt cx="430920" cy="419400"/>
          </a:xfrm>
        </p:grpSpPr>
        <p:sp>
          <p:nvSpPr>
            <p:cNvPr id="723" name="Google Shape;1046;p47"/>
            <p:cNvSpPr/>
            <p:nvPr/>
          </p:nvSpPr>
          <p:spPr>
            <a:xfrm>
              <a:off x="6359760" y="1877760"/>
              <a:ext cx="430920" cy="4194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1047;p47"/>
            <p:cNvSpPr/>
            <p:nvPr/>
          </p:nvSpPr>
          <p:spPr>
            <a:xfrm>
              <a:off x="6435000" y="1947600"/>
              <a:ext cx="279720" cy="2797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5" name="Google Shape;1048;p47"/>
          <p:cNvSpPr/>
          <p:nvPr/>
        </p:nvSpPr>
        <p:spPr>
          <a:xfrm>
            <a:off x="6553440" y="2113560"/>
            <a:ext cx="399240" cy="2246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6" name="Google Shape;1049;p47"/>
          <p:cNvGrpSpPr/>
          <p:nvPr/>
        </p:nvGrpSpPr>
        <p:grpSpPr>
          <a:xfrm>
            <a:off x="7244640" y="1856880"/>
            <a:ext cx="430920" cy="419400"/>
            <a:chOff x="7244640" y="1856880"/>
            <a:chExt cx="430920" cy="419400"/>
          </a:xfrm>
        </p:grpSpPr>
        <p:sp>
          <p:nvSpPr>
            <p:cNvPr id="727" name="Google Shape;1050;p47"/>
            <p:cNvSpPr/>
            <p:nvPr/>
          </p:nvSpPr>
          <p:spPr>
            <a:xfrm>
              <a:off x="7244640" y="1856880"/>
              <a:ext cx="430920" cy="41940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1051;p47"/>
            <p:cNvSpPr/>
            <p:nvPr/>
          </p:nvSpPr>
          <p:spPr>
            <a:xfrm>
              <a:off x="7320240" y="1926720"/>
              <a:ext cx="279720" cy="2797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Google Shape;1052;p47"/>
          <p:cNvSpPr/>
          <p:nvPr/>
        </p:nvSpPr>
        <p:spPr>
          <a:xfrm>
            <a:off x="7438680" y="2093040"/>
            <a:ext cx="399240" cy="22464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0" name="Google Shape;1053;p47"/>
          <p:cNvGrpSpPr/>
          <p:nvPr/>
        </p:nvGrpSpPr>
        <p:grpSpPr>
          <a:xfrm>
            <a:off x="6359760" y="2606040"/>
            <a:ext cx="1074240" cy="1046160"/>
            <a:chOff x="6359760" y="2606040"/>
            <a:chExt cx="1074240" cy="1046160"/>
          </a:xfrm>
        </p:grpSpPr>
        <p:sp>
          <p:nvSpPr>
            <p:cNvPr id="731" name="Google Shape;1054;p47"/>
            <p:cNvSpPr/>
            <p:nvPr/>
          </p:nvSpPr>
          <p:spPr>
            <a:xfrm>
              <a:off x="6359760" y="2606040"/>
              <a:ext cx="1074240" cy="104616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Google Shape;1055;p47"/>
            <p:cNvSpPr/>
            <p:nvPr/>
          </p:nvSpPr>
          <p:spPr>
            <a:xfrm>
              <a:off x="6547680" y="2779920"/>
              <a:ext cx="698400" cy="6984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3" name="Google Shape;1056;p47"/>
          <p:cNvSpPr/>
          <p:nvPr/>
        </p:nvSpPr>
        <p:spPr>
          <a:xfrm>
            <a:off x="6842160" y="3193200"/>
            <a:ext cx="995400" cy="56160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Google Shape;1057;p47"/>
          <p:cNvSpPr/>
          <p:nvPr/>
        </p:nvSpPr>
        <p:spPr>
          <a:xfrm>
            <a:off x="6248520" y="312120"/>
            <a:ext cx="2590200" cy="15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SlidesCarnival icons are editable shapes</a:t>
            </a: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.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This means that you can: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Resize them without losing quality.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fill color and opacity.</a:t>
            </a:r>
            <a:endParaRPr b="0" lang="fr-FR" sz="900" spc="-1" strike="noStrike">
              <a:latin typeface="Arial"/>
            </a:endParaRPr>
          </a:p>
          <a:p>
            <a:pPr marL="457200" indent="-284400">
              <a:lnSpc>
                <a:spcPct val="100000"/>
              </a:lnSpc>
              <a:buClr>
                <a:srgbClr val="ffffff"/>
              </a:buClr>
              <a:buFont typeface="PT Serif"/>
              <a:buChar char="●"/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Change line color, width and style.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Isn’t that nice? :)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900" spc="-1" strike="noStrike">
                <a:solidFill>
                  <a:srgbClr val="ffffff"/>
                </a:solidFill>
                <a:latin typeface="PT Serif"/>
                <a:ea typeface="PT Serif"/>
              </a:rPr>
              <a:t>Examples: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735" name="Google Shape;1058;p47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1894FEB-7C9A-4209-AE1F-D80B376569F2}" type="slidenum">
              <a:rPr b="1" lang="fr-FR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1063;p48"/>
          <p:cNvGrpSpPr/>
          <p:nvPr/>
        </p:nvGrpSpPr>
        <p:grpSpPr>
          <a:xfrm>
            <a:off x="3058920" y="1550160"/>
            <a:ext cx="443880" cy="443880"/>
            <a:chOff x="3058920" y="1550160"/>
            <a:chExt cx="443880" cy="443880"/>
          </a:xfrm>
        </p:grpSpPr>
        <p:sp>
          <p:nvSpPr>
            <p:cNvPr id="737" name="Google Shape;1064;p48"/>
            <p:cNvSpPr/>
            <p:nvPr/>
          </p:nvSpPr>
          <p:spPr>
            <a:xfrm>
              <a:off x="3264120" y="1831320"/>
              <a:ext cx="209520" cy="16092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1065;p48"/>
            <p:cNvSpPr/>
            <p:nvPr/>
          </p:nvSpPr>
          <p:spPr>
            <a:xfrm>
              <a:off x="3098880" y="1839240"/>
              <a:ext cx="186120" cy="15480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1066;p48"/>
            <p:cNvSpPr/>
            <p:nvPr/>
          </p:nvSpPr>
          <p:spPr>
            <a:xfrm>
              <a:off x="3087360" y="1552320"/>
              <a:ext cx="209880" cy="16092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1067;p48"/>
            <p:cNvSpPr/>
            <p:nvPr/>
          </p:nvSpPr>
          <p:spPr>
            <a:xfrm>
              <a:off x="3058920" y="1672920"/>
              <a:ext cx="121320" cy="21312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1068;p48"/>
            <p:cNvSpPr/>
            <p:nvPr/>
          </p:nvSpPr>
          <p:spPr>
            <a:xfrm>
              <a:off x="3381120" y="1657800"/>
              <a:ext cx="121680" cy="21384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1069;p48"/>
            <p:cNvSpPr/>
            <p:nvPr/>
          </p:nvSpPr>
          <p:spPr>
            <a:xfrm>
              <a:off x="3276360" y="1550160"/>
              <a:ext cx="186120" cy="15516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3" name="Google Shape;1070;p48"/>
          <p:cNvGrpSpPr/>
          <p:nvPr/>
        </p:nvGrpSpPr>
        <p:grpSpPr>
          <a:xfrm>
            <a:off x="1779480" y="1550160"/>
            <a:ext cx="441360" cy="443880"/>
            <a:chOff x="1779480" y="1550160"/>
            <a:chExt cx="441360" cy="443880"/>
          </a:xfrm>
        </p:grpSpPr>
        <p:sp>
          <p:nvSpPr>
            <p:cNvPr id="744" name="Google Shape;1071;p48"/>
            <p:cNvSpPr/>
            <p:nvPr/>
          </p:nvSpPr>
          <p:spPr>
            <a:xfrm>
              <a:off x="1779480" y="1740600"/>
              <a:ext cx="209520" cy="25308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1072;p48"/>
            <p:cNvSpPr/>
            <p:nvPr/>
          </p:nvSpPr>
          <p:spPr>
            <a:xfrm>
              <a:off x="1969200" y="1783440"/>
              <a:ext cx="251640" cy="21060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1073;p48"/>
            <p:cNvSpPr/>
            <p:nvPr/>
          </p:nvSpPr>
          <p:spPr>
            <a:xfrm>
              <a:off x="2011320" y="1550520"/>
              <a:ext cx="209520" cy="25272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1074;p48"/>
            <p:cNvSpPr/>
            <p:nvPr/>
          </p:nvSpPr>
          <p:spPr>
            <a:xfrm>
              <a:off x="1779480" y="1550160"/>
              <a:ext cx="252000" cy="21060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8" name="Google Shape;1075;p48"/>
          <p:cNvGrpSpPr/>
          <p:nvPr/>
        </p:nvGrpSpPr>
        <p:grpSpPr>
          <a:xfrm>
            <a:off x="1137960" y="1550160"/>
            <a:ext cx="444600" cy="443520"/>
            <a:chOff x="1137960" y="1550160"/>
            <a:chExt cx="444600" cy="443520"/>
          </a:xfrm>
        </p:grpSpPr>
        <p:sp>
          <p:nvSpPr>
            <p:cNvPr id="749" name="Google Shape;1076;p48"/>
            <p:cNvSpPr/>
            <p:nvPr/>
          </p:nvSpPr>
          <p:spPr>
            <a:xfrm>
              <a:off x="1170000" y="1825200"/>
              <a:ext cx="376560" cy="16848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077;p48"/>
            <p:cNvSpPr/>
            <p:nvPr/>
          </p:nvSpPr>
          <p:spPr>
            <a:xfrm>
              <a:off x="1371600" y="1550520"/>
              <a:ext cx="210960" cy="32904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1078;p48"/>
            <p:cNvSpPr/>
            <p:nvPr/>
          </p:nvSpPr>
          <p:spPr>
            <a:xfrm>
              <a:off x="1137960" y="1550160"/>
              <a:ext cx="253800" cy="32256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2" name="Google Shape;1079;p48"/>
          <p:cNvGrpSpPr/>
          <p:nvPr/>
        </p:nvGrpSpPr>
        <p:grpSpPr>
          <a:xfrm>
            <a:off x="2418480" y="1550520"/>
            <a:ext cx="443160" cy="443160"/>
            <a:chOff x="2418480" y="1550520"/>
            <a:chExt cx="443160" cy="443160"/>
          </a:xfrm>
        </p:grpSpPr>
        <p:sp>
          <p:nvSpPr>
            <p:cNvPr id="753" name="Google Shape;1080;p48"/>
            <p:cNvSpPr/>
            <p:nvPr/>
          </p:nvSpPr>
          <p:spPr>
            <a:xfrm>
              <a:off x="2418480" y="1692360"/>
              <a:ext cx="155520" cy="25308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1081;p48"/>
            <p:cNvSpPr/>
            <p:nvPr/>
          </p:nvSpPr>
          <p:spPr>
            <a:xfrm>
              <a:off x="2513160" y="1854360"/>
              <a:ext cx="248400" cy="13932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1082;p48"/>
            <p:cNvSpPr/>
            <p:nvPr/>
          </p:nvSpPr>
          <p:spPr>
            <a:xfrm>
              <a:off x="2701800" y="1713600"/>
              <a:ext cx="159840" cy="23544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1083;p48"/>
            <p:cNvSpPr/>
            <p:nvPr/>
          </p:nvSpPr>
          <p:spPr>
            <a:xfrm>
              <a:off x="2650680" y="1550880"/>
              <a:ext cx="198720" cy="20196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1084;p48"/>
            <p:cNvSpPr/>
            <p:nvPr/>
          </p:nvSpPr>
          <p:spPr>
            <a:xfrm>
              <a:off x="2432880" y="1550520"/>
              <a:ext cx="239040" cy="18144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8" name="Google Shape;1085;p48"/>
          <p:cNvGrpSpPr/>
          <p:nvPr/>
        </p:nvGrpSpPr>
        <p:grpSpPr>
          <a:xfrm>
            <a:off x="4341600" y="1550160"/>
            <a:ext cx="443520" cy="444240"/>
            <a:chOff x="4341600" y="1550160"/>
            <a:chExt cx="443520" cy="444240"/>
          </a:xfrm>
        </p:grpSpPr>
        <p:sp>
          <p:nvSpPr>
            <p:cNvPr id="759" name="Google Shape;1086;p48"/>
            <p:cNvSpPr/>
            <p:nvPr/>
          </p:nvSpPr>
          <p:spPr>
            <a:xfrm>
              <a:off x="4341600" y="1550160"/>
              <a:ext cx="245880" cy="33192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1087;p48"/>
            <p:cNvSpPr/>
            <p:nvPr/>
          </p:nvSpPr>
          <p:spPr>
            <a:xfrm>
              <a:off x="4565160" y="1550160"/>
              <a:ext cx="219960" cy="32688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1088;p48"/>
            <p:cNvSpPr/>
            <p:nvPr/>
          </p:nvSpPr>
          <p:spPr>
            <a:xfrm>
              <a:off x="4375440" y="1824480"/>
              <a:ext cx="379440" cy="16992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2" name="Google Shape;1089;p48"/>
          <p:cNvGrpSpPr/>
          <p:nvPr/>
        </p:nvGrpSpPr>
        <p:grpSpPr>
          <a:xfrm>
            <a:off x="4982760" y="1550160"/>
            <a:ext cx="443880" cy="444240"/>
            <a:chOff x="4982760" y="1550160"/>
            <a:chExt cx="443880" cy="444240"/>
          </a:xfrm>
        </p:grpSpPr>
        <p:sp>
          <p:nvSpPr>
            <p:cNvPr id="763" name="Google Shape;1090;p48"/>
            <p:cNvSpPr/>
            <p:nvPr/>
          </p:nvSpPr>
          <p:spPr>
            <a:xfrm>
              <a:off x="4982760" y="1550880"/>
              <a:ext cx="245880" cy="21996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1091;p48"/>
            <p:cNvSpPr/>
            <p:nvPr/>
          </p:nvSpPr>
          <p:spPr>
            <a:xfrm>
              <a:off x="4982760" y="1748160"/>
              <a:ext cx="220320" cy="24588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1092;p48"/>
            <p:cNvSpPr/>
            <p:nvPr/>
          </p:nvSpPr>
          <p:spPr>
            <a:xfrm>
              <a:off x="5206320" y="1550160"/>
              <a:ext cx="220320" cy="24588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Google Shape;1093;p48"/>
            <p:cNvSpPr/>
            <p:nvPr/>
          </p:nvSpPr>
          <p:spPr>
            <a:xfrm>
              <a:off x="5180760" y="1774080"/>
              <a:ext cx="245880" cy="22032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7" name="Google Shape;1094;p48"/>
          <p:cNvGrpSpPr/>
          <p:nvPr/>
        </p:nvGrpSpPr>
        <p:grpSpPr>
          <a:xfrm>
            <a:off x="5624280" y="1550520"/>
            <a:ext cx="443880" cy="443520"/>
            <a:chOff x="5624280" y="1550520"/>
            <a:chExt cx="443880" cy="443520"/>
          </a:xfrm>
        </p:grpSpPr>
        <p:sp>
          <p:nvSpPr>
            <p:cNvPr id="768" name="Google Shape;1095;p48"/>
            <p:cNvSpPr/>
            <p:nvPr/>
          </p:nvSpPr>
          <p:spPr>
            <a:xfrm>
              <a:off x="5624280" y="1699200"/>
              <a:ext cx="156960" cy="25056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1096;p48"/>
            <p:cNvSpPr/>
            <p:nvPr/>
          </p:nvSpPr>
          <p:spPr>
            <a:xfrm>
              <a:off x="5635800" y="1550520"/>
              <a:ext cx="231840" cy="18684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1097;p48"/>
            <p:cNvSpPr/>
            <p:nvPr/>
          </p:nvSpPr>
          <p:spPr>
            <a:xfrm>
              <a:off x="5916960" y="1705680"/>
              <a:ext cx="151200" cy="24012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1098;p48"/>
            <p:cNvSpPr/>
            <p:nvPr/>
          </p:nvSpPr>
          <p:spPr>
            <a:xfrm>
              <a:off x="5847840" y="1550520"/>
              <a:ext cx="206280" cy="19368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1099;p48"/>
            <p:cNvSpPr/>
            <p:nvPr/>
          </p:nvSpPr>
          <p:spPr>
            <a:xfrm>
              <a:off x="5723280" y="1860480"/>
              <a:ext cx="251280" cy="13356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3" name="Google Shape;1100;p48"/>
          <p:cNvGrpSpPr/>
          <p:nvPr/>
        </p:nvGrpSpPr>
        <p:grpSpPr>
          <a:xfrm>
            <a:off x="6265800" y="1550160"/>
            <a:ext cx="444240" cy="444240"/>
            <a:chOff x="6265800" y="1550160"/>
            <a:chExt cx="444240" cy="444240"/>
          </a:xfrm>
        </p:grpSpPr>
        <p:sp>
          <p:nvSpPr>
            <p:cNvPr id="774" name="Google Shape;1101;p48"/>
            <p:cNvSpPr/>
            <p:nvPr/>
          </p:nvSpPr>
          <p:spPr>
            <a:xfrm>
              <a:off x="6265800" y="1669320"/>
              <a:ext cx="128520" cy="21420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1102;p48"/>
            <p:cNvSpPr/>
            <p:nvPr/>
          </p:nvSpPr>
          <p:spPr>
            <a:xfrm>
              <a:off x="6301800" y="1832760"/>
              <a:ext cx="186840" cy="16164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1103;p48"/>
            <p:cNvSpPr/>
            <p:nvPr/>
          </p:nvSpPr>
          <p:spPr>
            <a:xfrm>
              <a:off x="6295680" y="1550160"/>
              <a:ext cx="211680" cy="16776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1104;p48"/>
            <p:cNvSpPr/>
            <p:nvPr/>
          </p:nvSpPr>
          <p:spPr>
            <a:xfrm>
              <a:off x="6487200" y="1550160"/>
              <a:ext cx="186840" cy="16164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1105;p48"/>
            <p:cNvSpPr/>
            <p:nvPr/>
          </p:nvSpPr>
          <p:spPr>
            <a:xfrm>
              <a:off x="6581520" y="1661040"/>
              <a:ext cx="128520" cy="21420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106;p48"/>
            <p:cNvSpPr/>
            <p:nvPr/>
          </p:nvSpPr>
          <p:spPr>
            <a:xfrm>
              <a:off x="6468480" y="1826640"/>
              <a:ext cx="211680" cy="16740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0" name="Google Shape;1107;p48"/>
          <p:cNvGrpSpPr/>
          <p:nvPr/>
        </p:nvGrpSpPr>
        <p:grpSpPr>
          <a:xfrm>
            <a:off x="3699720" y="1550160"/>
            <a:ext cx="443520" cy="443520"/>
            <a:chOff x="3699720" y="1550160"/>
            <a:chExt cx="443520" cy="443520"/>
          </a:xfrm>
        </p:grpSpPr>
        <p:sp>
          <p:nvSpPr>
            <p:cNvPr id="781" name="Google Shape;1108;p48"/>
            <p:cNvSpPr/>
            <p:nvPr/>
          </p:nvSpPr>
          <p:spPr>
            <a:xfrm>
              <a:off x="3699720" y="1550160"/>
              <a:ext cx="249840" cy="44352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109;p48"/>
            <p:cNvSpPr/>
            <p:nvPr/>
          </p:nvSpPr>
          <p:spPr>
            <a:xfrm>
              <a:off x="3893400" y="1550160"/>
              <a:ext cx="249840" cy="44352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oogle Shape;1110;p48"/>
          <p:cNvGrpSpPr/>
          <p:nvPr/>
        </p:nvGrpSpPr>
        <p:grpSpPr>
          <a:xfrm>
            <a:off x="6907680" y="1550520"/>
            <a:ext cx="443880" cy="443520"/>
            <a:chOff x="6907680" y="1550520"/>
            <a:chExt cx="443880" cy="443520"/>
          </a:xfrm>
        </p:grpSpPr>
        <p:sp>
          <p:nvSpPr>
            <p:cNvPr id="784" name="Google Shape;1111;p48"/>
            <p:cNvSpPr/>
            <p:nvPr/>
          </p:nvSpPr>
          <p:spPr>
            <a:xfrm>
              <a:off x="7017840" y="1724400"/>
              <a:ext cx="333720" cy="26964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Google Shape;1112;p48"/>
            <p:cNvSpPr/>
            <p:nvPr/>
          </p:nvSpPr>
          <p:spPr>
            <a:xfrm>
              <a:off x="6907680" y="1617840"/>
              <a:ext cx="282240" cy="36612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Google Shape;1113;p48"/>
            <p:cNvSpPr/>
            <p:nvPr/>
          </p:nvSpPr>
          <p:spPr>
            <a:xfrm>
              <a:off x="6979680" y="1550520"/>
              <a:ext cx="359280" cy="30780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7" name="Google Shape;1114;p48"/>
          <p:cNvGrpSpPr/>
          <p:nvPr/>
        </p:nvGrpSpPr>
        <p:grpSpPr>
          <a:xfrm>
            <a:off x="7549200" y="1550160"/>
            <a:ext cx="443880" cy="443880"/>
            <a:chOff x="7549200" y="1550160"/>
            <a:chExt cx="443880" cy="443880"/>
          </a:xfrm>
        </p:grpSpPr>
        <p:sp>
          <p:nvSpPr>
            <p:cNvPr id="788" name="Google Shape;1115;p48"/>
            <p:cNvSpPr/>
            <p:nvPr/>
          </p:nvSpPr>
          <p:spPr>
            <a:xfrm>
              <a:off x="7850520" y="1719360"/>
              <a:ext cx="140400" cy="25344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1116;p48"/>
            <p:cNvSpPr/>
            <p:nvPr/>
          </p:nvSpPr>
          <p:spPr>
            <a:xfrm>
              <a:off x="7549200" y="1754640"/>
              <a:ext cx="227880" cy="19368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Google Shape;1117;p48"/>
            <p:cNvSpPr/>
            <p:nvPr/>
          </p:nvSpPr>
          <p:spPr>
            <a:xfrm>
              <a:off x="7686360" y="1550160"/>
              <a:ext cx="210600" cy="17928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1118;p48"/>
            <p:cNvSpPr/>
            <p:nvPr/>
          </p:nvSpPr>
          <p:spPr>
            <a:xfrm>
              <a:off x="7551000" y="1571400"/>
              <a:ext cx="140760" cy="25308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1119;p48"/>
            <p:cNvSpPr/>
            <p:nvPr/>
          </p:nvSpPr>
          <p:spPr>
            <a:xfrm>
              <a:off x="7645320" y="1814400"/>
              <a:ext cx="210600" cy="17964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1120;p48"/>
            <p:cNvSpPr/>
            <p:nvPr/>
          </p:nvSpPr>
          <p:spPr>
            <a:xfrm>
              <a:off x="7765200" y="1596240"/>
              <a:ext cx="227880" cy="19368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4" name="Google Shape;1121;p48"/>
          <p:cNvGrpSpPr/>
          <p:nvPr/>
        </p:nvGrpSpPr>
        <p:grpSpPr>
          <a:xfrm>
            <a:off x="1772640" y="843120"/>
            <a:ext cx="359640" cy="443880"/>
            <a:chOff x="1772640" y="843120"/>
            <a:chExt cx="359640" cy="443880"/>
          </a:xfrm>
        </p:grpSpPr>
        <p:sp>
          <p:nvSpPr>
            <p:cNvPr id="795" name="Google Shape;1122;p48"/>
            <p:cNvSpPr/>
            <p:nvPr/>
          </p:nvSpPr>
          <p:spPr>
            <a:xfrm>
              <a:off x="1807200" y="1190160"/>
              <a:ext cx="276480" cy="9684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123;p48"/>
            <p:cNvSpPr/>
            <p:nvPr/>
          </p:nvSpPr>
          <p:spPr>
            <a:xfrm>
              <a:off x="1777680" y="1105560"/>
              <a:ext cx="317160" cy="8280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124;p48"/>
            <p:cNvSpPr/>
            <p:nvPr/>
          </p:nvSpPr>
          <p:spPr>
            <a:xfrm>
              <a:off x="1772640" y="1021320"/>
              <a:ext cx="355320" cy="8244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125;p48"/>
            <p:cNvSpPr/>
            <p:nvPr/>
          </p:nvSpPr>
          <p:spPr>
            <a:xfrm>
              <a:off x="1824120" y="843120"/>
              <a:ext cx="298080" cy="9216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Google Shape;1126;p48"/>
            <p:cNvSpPr/>
            <p:nvPr/>
          </p:nvSpPr>
          <p:spPr>
            <a:xfrm>
              <a:off x="1807920" y="936720"/>
              <a:ext cx="324360" cy="8280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0" name="Google Shape;1127;p48"/>
          <p:cNvGrpSpPr/>
          <p:nvPr/>
        </p:nvGrpSpPr>
        <p:grpSpPr>
          <a:xfrm>
            <a:off x="2372400" y="843120"/>
            <a:ext cx="377640" cy="443880"/>
            <a:chOff x="2372400" y="843120"/>
            <a:chExt cx="377640" cy="443880"/>
          </a:xfrm>
        </p:grpSpPr>
        <p:sp>
          <p:nvSpPr>
            <p:cNvPr id="801" name="Google Shape;1128;p48"/>
            <p:cNvSpPr/>
            <p:nvPr/>
          </p:nvSpPr>
          <p:spPr>
            <a:xfrm flipH="1">
              <a:off x="2475720" y="843120"/>
              <a:ext cx="273960" cy="23832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Google Shape;1129;p48"/>
            <p:cNvSpPr/>
            <p:nvPr/>
          </p:nvSpPr>
          <p:spPr>
            <a:xfrm flipH="1">
              <a:off x="2372040" y="880920"/>
              <a:ext cx="201960" cy="35028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1130;p48"/>
            <p:cNvSpPr/>
            <p:nvPr/>
          </p:nvSpPr>
          <p:spPr>
            <a:xfrm flipH="1">
              <a:off x="2494440" y="1067040"/>
              <a:ext cx="217440" cy="21996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4" name="Google Shape;1131;p48"/>
          <p:cNvGrpSpPr/>
          <p:nvPr/>
        </p:nvGrpSpPr>
        <p:grpSpPr>
          <a:xfrm>
            <a:off x="6922080" y="797400"/>
            <a:ext cx="459000" cy="489600"/>
            <a:chOff x="6922080" y="797400"/>
            <a:chExt cx="459000" cy="489600"/>
          </a:xfrm>
        </p:grpSpPr>
        <p:grpSp>
          <p:nvGrpSpPr>
            <p:cNvPr id="805" name="Google Shape;1132;p48"/>
            <p:cNvGrpSpPr/>
            <p:nvPr/>
          </p:nvGrpSpPr>
          <p:grpSpPr>
            <a:xfrm>
              <a:off x="6922080" y="797400"/>
              <a:ext cx="459000" cy="489600"/>
              <a:chOff x="6922080" y="797400"/>
              <a:chExt cx="459000" cy="489600"/>
            </a:xfrm>
          </p:grpSpPr>
          <p:sp>
            <p:nvSpPr>
              <p:cNvPr id="806" name="Google Shape;1133;p48"/>
              <p:cNvSpPr/>
              <p:nvPr/>
            </p:nvSpPr>
            <p:spPr>
              <a:xfrm>
                <a:off x="7270200" y="86328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Google Shape;1134;p48"/>
              <p:cNvSpPr/>
              <p:nvPr/>
            </p:nvSpPr>
            <p:spPr>
              <a:xfrm>
                <a:off x="732096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Google Shape;1135;p48"/>
              <p:cNvSpPr/>
              <p:nvPr/>
            </p:nvSpPr>
            <p:spPr>
              <a:xfrm>
                <a:off x="7270200" y="114552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Google Shape;1136;p48"/>
              <p:cNvSpPr/>
              <p:nvPr/>
            </p:nvSpPr>
            <p:spPr>
              <a:xfrm>
                <a:off x="6987960" y="1145880"/>
                <a:ext cx="45360" cy="4464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Google Shape;1137;p48"/>
              <p:cNvSpPr/>
              <p:nvPr/>
            </p:nvSpPr>
            <p:spPr>
              <a:xfrm>
                <a:off x="692208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Google Shape;1138;p48"/>
              <p:cNvSpPr/>
              <p:nvPr/>
            </p:nvSpPr>
            <p:spPr>
              <a:xfrm>
                <a:off x="6987960" y="86364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Google Shape;1139;p48"/>
              <p:cNvSpPr/>
              <p:nvPr/>
            </p:nvSpPr>
            <p:spPr>
              <a:xfrm>
                <a:off x="7148880" y="797400"/>
                <a:ext cx="5760" cy="6012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Google Shape;1140;p48"/>
              <p:cNvSpPr/>
              <p:nvPr/>
            </p:nvSpPr>
            <p:spPr>
              <a:xfrm>
                <a:off x="7096680" y="1225800"/>
                <a:ext cx="109800" cy="1404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Google Shape;1141;p48"/>
              <p:cNvSpPr/>
              <p:nvPr/>
            </p:nvSpPr>
            <p:spPr>
              <a:xfrm>
                <a:off x="7099560" y="1249560"/>
                <a:ext cx="104040" cy="1404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1142;p48"/>
              <p:cNvSpPr/>
              <p:nvPr/>
            </p:nvSpPr>
            <p:spPr>
              <a:xfrm>
                <a:off x="7114680" y="1272960"/>
                <a:ext cx="73800" cy="1404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6" name="Google Shape;1143;p48"/>
            <p:cNvSpPr/>
            <p:nvPr/>
          </p:nvSpPr>
          <p:spPr>
            <a:xfrm>
              <a:off x="7012440" y="972720"/>
              <a:ext cx="132480" cy="12528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144;p48"/>
            <p:cNvSpPr/>
            <p:nvPr/>
          </p:nvSpPr>
          <p:spPr>
            <a:xfrm>
              <a:off x="7022160" y="886320"/>
              <a:ext cx="125640" cy="15336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145;p48"/>
            <p:cNvSpPr/>
            <p:nvPr/>
          </p:nvSpPr>
          <p:spPr>
            <a:xfrm>
              <a:off x="7153920" y="886320"/>
              <a:ext cx="127080" cy="15336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146;p48"/>
            <p:cNvSpPr/>
            <p:nvPr/>
          </p:nvSpPr>
          <p:spPr>
            <a:xfrm>
              <a:off x="7156440" y="971640"/>
              <a:ext cx="133920" cy="12744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147;p48"/>
            <p:cNvSpPr/>
            <p:nvPr/>
          </p:nvSpPr>
          <p:spPr>
            <a:xfrm>
              <a:off x="7054920" y="1049760"/>
              <a:ext cx="92520" cy="16380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Google Shape;1148;p48"/>
            <p:cNvSpPr/>
            <p:nvPr/>
          </p:nvSpPr>
          <p:spPr>
            <a:xfrm>
              <a:off x="7153920" y="1049760"/>
              <a:ext cx="93960" cy="16380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2" name="Google Shape;1149;p48"/>
          <p:cNvGrpSpPr/>
          <p:nvPr/>
        </p:nvGrpSpPr>
        <p:grpSpPr>
          <a:xfrm>
            <a:off x="2993400" y="843120"/>
            <a:ext cx="367920" cy="443880"/>
            <a:chOff x="2993400" y="843120"/>
            <a:chExt cx="367920" cy="443880"/>
          </a:xfrm>
        </p:grpSpPr>
        <p:sp>
          <p:nvSpPr>
            <p:cNvPr id="823" name="Google Shape;1150;p48"/>
            <p:cNvSpPr/>
            <p:nvPr/>
          </p:nvSpPr>
          <p:spPr>
            <a:xfrm>
              <a:off x="3031200" y="1069200"/>
              <a:ext cx="271440" cy="21780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1151;p48"/>
            <p:cNvSpPr/>
            <p:nvPr/>
          </p:nvSpPr>
          <p:spPr>
            <a:xfrm>
              <a:off x="2993400" y="937800"/>
              <a:ext cx="176760" cy="26460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1152;p48"/>
            <p:cNvSpPr/>
            <p:nvPr/>
          </p:nvSpPr>
          <p:spPr>
            <a:xfrm>
              <a:off x="3182400" y="914760"/>
              <a:ext cx="178920" cy="26244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1153;p48"/>
            <p:cNvSpPr/>
            <p:nvPr/>
          </p:nvSpPr>
          <p:spPr>
            <a:xfrm>
              <a:off x="3048480" y="843120"/>
              <a:ext cx="276480" cy="21348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7" name="Google Shape;1154;p48"/>
          <p:cNvGrpSpPr/>
          <p:nvPr/>
        </p:nvGrpSpPr>
        <p:grpSpPr>
          <a:xfrm>
            <a:off x="3603240" y="843120"/>
            <a:ext cx="368640" cy="444240"/>
            <a:chOff x="3603240" y="843120"/>
            <a:chExt cx="368640" cy="444240"/>
          </a:xfrm>
        </p:grpSpPr>
        <p:sp>
          <p:nvSpPr>
            <p:cNvPr id="828" name="Google Shape;1155;p48"/>
            <p:cNvSpPr/>
            <p:nvPr/>
          </p:nvSpPr>
          <p:spPr>
            <a:xfrm>
              <a:off x="3794760" y="843120"/>
              <a:ext cx="177120" cy="20880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1156;p48"/>
            <p:cNvSpPr/>
            <p:nvPr/>
          </p:nvSpPr>
          <p:spPr>
            <a:xfrm>
              <a:off x="3639960" y="844200"/>
              <a:ext cx="169560" cy="20808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1157;p48"/>
            <p:cNvSpPr/>
            <p:nvPr/>
          </p:nvSpPr>
          <p:spPr>
            <a:xfrm>
              <a:off x="3603240" y="1007280"/>
              <a:ext cx="181080" cy="21456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1158;p48"/>
            <p:cNvSpPr/>
            <p:nvPr/>
          </p:nvSpPr>
          <p:spPr>
            <a:xfrm>
              <a:off x="3798000" y="1004760"/>
              <a:ext cx="169920" cy="21672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Google Shape;1159;p48"/>
            <p:cNvSpPr/>
            <p:nvPr/>
          </p:nvSpPr>
          <p:spPr>
            <a:xfrm>
              <a:off x="3678480" y="1065600"/>
              <a:ext cx="238680" cy="22176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3" name="Google Shape;1160;p48"/>
          <p:cNvGrpSpPr/>
          <p:nvPr/>
        </p:nvGrpSpPr>
        <p:grpSpPr>
          <a:xfrm>
            <a:off x="4213800" y="843120"/>
            <a:ext cx="365040" cy="443880"/>
            <a:chOff x="4213800" y="843120"/>
            <a:chExt cx="365040" cy="443880"/>
          </a:xfrm>
        </p:grpSpPr>
        <p:sp>
          <p:nvSpPr>
            <p:cNvPr id="834" name="Google Shape;1161;p48"/>
            <p:cNvSpPr/>
            <p:nvPr/>
          </p:nvSpPr>
          <p:spPr>
            <a:xfrm>
              <a:off x="4279320" y="843120"/>
              <a:ext cx="190800" cy="20880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1162;p48"/>
            <p:cNvSpPr/>
            <p:nvPr/>
          </p:nvSpPr>
          <p:spPr>
            <a:xfrm>
              <a:off x="4404960" y="862200"/>
              <a:ext cx="173880" cy="20268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1163;p48"/>
            <p:cNvSpPr/>
            <p:nvPr/>
          </p:nvSpPr>
          <p:spPr>
            <a:xfrm>
              <a:off x="4406760" y="1038600"/>
              <a:ext cx="159120" cy="16416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1164;p48"/>
            <p:cNvSpPr/>
            <p:nvPr/>
          </p:nvSpPr>
          <p:spPr>
            <a:xfrm>
              <a:off x="4336920" y="1071000"/>
              <a:ext cx="186480" cy="21600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1165;p48"/>
            <p:cNvSpPr/>
            <p:nvPr/>
          </p:nvSpPr>
          <p:spPr>
            <a:xfrm>
              <a:off x="4213800" y="1058400"/>
              <a:ext cx="177480" cy="17460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1166;p48"/>
            <p:cNvSpPr/>
            <p:nvPr/>
          </p:nvSpPr>
          <p:spPr>
            <a:xfrm>
              <a:off x="4216320" y="916920"/>
              <a:ext cx="172800" cy="16920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0" name="Google Shape;1167;p48"/>
          <p:cNvGrpSpPr/>
          <p:nvPr/>
        </p:nvGrpSpPr>
        <p:grpSpPr>
          <a:xfrm>
            <a:off x="1168560" y="843120"/>
            <a:ext cx="362520" cy="444240"/>
            <a:chOff x="1168560" y="843120"/>
            <a:chExt cx="362520" cy="444240"/>
          </a:xfrm>
        </p:grpSpPr>
        <p:sp>
          <p:nvSpPr>
            <p:cNvPr id="841" name="Google Shape;1168;p48"/>
            <p:cNvSpPr/>
            <p:nvPr/>
          </p:nvSpPr>
          <p:spPr>
            <a:xfrm>
              <a:off x="1200960" y="1156680"/>
              <a:ext cx="280800" cy="13068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1169;p48"/>
            <p:cNvSpPr/>
            <p:nvPr/>
          </p:nvSpPr>
          <p:spPr>
            <a:xfrm>
              <a:off x="1168560" y="1055520"/>
              <a:ext cx="345960" cy="9396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1170;p48"/>
            <p:cNvSpPr/>
            <p:nvPr/>
          </p:nvSpPr>
          <p:spPr>
            <a:xfrm>
              <a:off x="1202760" y="954720"/>
              <a:ext cx="328320" cy="9360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1171;p48"/>
            <p:cNvSpPr/>
            <p:nvPr/>
          </p:nvSpPr>
          <p:spPr>
            <a:xfrm>
              <a:off x="1216080" y="843120"/>
              <a:ext cx="306000" cy="10440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oogle Shape;1172;p48"/>
          <p:cNvGrpSpPr/>
          <p:nvPr/>
        </p:nvGrpSpPr>
        <p:grpSpPr>
          <a:xfrm>
            <a:off x="7622640" y="843120"/>
            <a:ext cx="296640" cy="443880"/>
            <a:chOff x="7622640" y="843120"/>
            <a:chExt cx="296640" cy="443880"/>
          </a:xfrm>
        </p:grpSpPr>
        <p:sp>
          <p:nvSpPr>
            <p:cNvPr id="846" name="Google Shape;1173;p48"/>
            <p:cNvSpPr/>
            <p:nvPr/>
          </p:nvSpPr>
          <p:spPr>
            <a:xfrm>
              <a:off x="7622640" y="1092600"/>
              <a:ext cx="296640" cy="9180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1174;p48"/>
            <p:cNvSpPr/>
            <p:nvPr/>
          </p:nvSpPr>
          <p:spPr>
            <a:xfrm>
              <a:off x="7690320" y="843120"/>
              <a:ext cx="161280" cy="14004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1175;p48"/>
            <p:cNvSpPr/>
            <p:nvPr/>
          </p:nvSpPr>
          <p:spPr>
            <a:xfrm>
              <a:off x="7634160" y="1193040"/>
              <a:ext cx="273600" cy="9396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1176;p48"/>
            <p:cNvSpPr/>
            <p:nvPr/>
          </p:nvSpPr>
          <p:spPr>
            <a:xfrm>
              <a:off x="7634160" y="991800"/>
              <a:ext cx="274680" cy="9180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oogle Shape;1177;p48"/>
          <p:cNvGrpSpPr/>
          <p:nvPr/>
        </p:nvGrpSpPr>
        <p:grpSpPr>
          <a:xfrm>
            <a:off x="6221520" y="797400"/>
            <a:ext cx="459000" cy="489600"/>
            <a:chOff x="6221520" y="797400"/>
            <a:chExt cx="459000" cy="489600"/>
          </a:xfrm>
        </p:grpSpPr>
        <p:sp>
          <p:nvSpPr>
            <p:cNvPr id="851" name="Google Shape;1178;p48"/>
            <p:cNvSpPr/>
            <p:nvPr/>
          </p:nvSpPr>
          <p:spPr>
            <a:xfrm>
              <a:off x="6344640" y="1085760"/>
              <a:ext cx="213840" cy="5904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1179;p48"/>
            <p:cNvSpPr/>
            <p:nvPr/>
          </p:nvSpPr>
          <p:spPr>
            <a:xfrm>
              <a:off x="6339600" y="885240"/>
              <a:ext cx="222480" cy="6156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1180;p48"/>
            <p:cNvSpPr/>
            <p:nvPr/>
          </p:nvSpPr>
          <p:spPr>
            <a:xfrm>
              <a:off x="6320880" y="953640"/>
              <a:ext cx="259920" cy="5904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1181;p48"/>
            <p:cNvSpPr/>
            <p:nvPr/>
          </p:nvSpPr>
          <p:spPr>
            <a:xfrm>
              <a:off x="6321240" y="1019520"/>
              <a:ext cx="259200" cy="5904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1182;p48"/>
            <p:cNvSpPr/>
            <p:nvPr/>
          </p:nvSpPr>
          <p:spPr>
            <a:xfrm>
              <a:off x="6383160" y="1151640"/>
              <a:ext cx="136800" cy="6156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56" name="Google Shape;1183;p48"/>
            <p:cNvGrpSpPr/>
            <p:nvPr/>
          </p:nvGrpSpPr>
          <p:grpSpPr>
            <a:xfrm>
              <a:off x="6221520" y="797400"/>
              <a:ext cx="459000" cy="489600"/>
              <a:chOff x="6221520" y="797400"/>
              <a:chExt cx="459000" cy="489600"/>
            </a:xfrm>
          </p:grpSpPr>
          <p:sp>
            <p:nvSpPr>
              <p:cNvPr id="857" name="Google Shape;1184;p48"/>
              <p:cNvSpPr/>
              <p:nvPr/>
            </p:nvSpPr>
            <p:spPr>
              <a:xfrm>
                <a:off x="6569640" y="86328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Google Shape;1185;p48"/>
              <p:cNvSpPr/>
              <p:nvPr/>
            </p:nvSpPr>
            <p:spPr>
              <a:xfrm>
                <a:off x="662040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Google Shape;1186;p48"/>
              <p:cNvSpPr/>
              <p:nvPr/>
            </p:nvSpPr>
            <p:spPr>
              <a:xfrm>
                <a:off x="6569640" y="114552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Google Shape;1187;p48"/>
              <p:cNvSpPr/>
              <p:nvPr/>
            </p:nvSpPr>
            <p:spPr>
              <a:xfrm>
                <a:off x="6287400" y="1145880"/>
                <a:ext cx="45360" cy="4464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Google Shape;1188;p48"/>
              <p:cNvSpPr/>
              <p:nvPr/>
            </p:nvSpPr>
            <p:spPr>
              <a:xfrm>
                <a:off x="622152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Google Shape;1189;p48"/>
              <p:cNvSpPr/>
              <p:nvPr/>
            </p:nvSpPr>
            <p:spPr>
              <a:xfrm>
                <a:off x="6287400" y="86364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Google Shape;1190;p48"/>
              <p:cNvSpPr/>
              <p:nvPr/>
            </p:nvSpPr>
            <p:spPr>
              <a:xfrm>
                <a:off x="6448320" y="797400"/>
                <a:ext cx="5760" cy="6012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Google Shape;1191;p48"/>
              <p:cNvSpPr/>
              <p:nvPr/>
            </p:nvSpPr>
            <p:spPr>
              <a:xfrm>
                <a:off x="6396120" y="1225800"/>
                <a:ext cx="109800" cy="1404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Google Shape;1192;p48"/>
              <p:cNvSpPr/>
              <p:nvPr/>
            </p:nvSpPr>
            <p:spPr>
              <a:xfrm>
                <a:off x="6399000" y="1249560"/>
                <a:ext cx="104040" cy="1404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Google Shape;1193;p48"/>
              <p:cNvSpPr/>
              <p:nvPr/>
            </p:nvSpPr>
            <p:spPr>
              <a:xfrm>
                <a:off x="6414120" y="1272960"/>
                <a:ext cx="73800" cy="1404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67" name="Google Shape;1194;p48"/>
          <p:cNvGrpSpPr/>
          <p:nvPr/>
        </p:nvGrpSpPr>
        <p:grpSpPr>
          <a:xfrm>
            <a:off x="4820400" y="797400"/>
            <a:ext cx="459000" cy="489600"/>
            <a:chOff x="4820400" y="797400"/>
            <a:chExt cx="459000" cy="489600"/>
          </a:xfrm>
        </p:grpSpPr>
        <p:sp>
          <p:nvSpPr>
            <p:cNvPr id="868" name="Google Shape;1195;p48"/>
            <p:cNvSpPr/>
            <p:nvPr/>
          </p:nvSpPr>
          <p:spPr>
            <a:xfrm>
              <a:off x="4919760" y="885240"/>
              <a:ext cx="259560" cy="10476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1196;p48"/>
            <p:cNvSpPr/>
            <p:nvPr/>
          </p:nvSpPr>
          <p:spPr>
            <a:xfrm>
              <a:off x="4918320" y="997200"/>
              <a:ext cx="263160" cy="10440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1197;p48"/>
            <p:cNvSpPr/>
            <p:nvPr/>
          </p:nvSpPr>
          <p:spPr>
            <a:xfrm>
              <a:off x="4957560" y="1108440"/>
              <a:ext cx="185760" cy="10440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71" name="Google Shape;1198;p48"/>
            <p:cNvGrpSpPr/>
            <p:nvPr/>
          </p:nvGrpSpPr>
          <p:grpSpPr>
            <a:xfrm>
              <a:off x="4820400" y="797400"/>
              <a:ext cx="459000" cy="489600"/>
              <a:chOff x="4820400" y="797400"/>
              <a:chExt cx="459000" cy="489600"/>
            </a:xfrm>
          </p:grpSpPr>
          <p:sp>
            <p:nvSpPr>
              <p:cNvPr id="872" name="Google Shape;1199;p48"/>
              <p:cNvSpPr/>
              <p:nvPr/>
            </p:nvSpPr>
            <p:spPr>
              <a:xfrm>
                <a:off x="5168520" y="86328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Google Shape;1200;p48"/>
              <p:cNvSpPr/>
              <p:nvPr/>
            </p:nvSpPr>
            <p:spPr>
              <a:xfrm>
                <a:off x="521928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Google Shape;1201;p48"/>
              <p:cNvSpPr/>
              <p:nvPr/>
            </p:nvSpPr>
            <p:spPr>
              <a:xfrm>
                <a:off x="5168520" y="114552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Google Shape;1202;p48"/>
              <p:cNvSpPr/>
              <p:nvPr/>
            </p:nvSpPr>
            <p:spPr>
              <a:xfrm>
                <a:off x="4886280" y="1145880"/>
                <a:ext cx="45360" cy="4464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Google Shape;1203;p48"/>
              <p:cNvSpPr/>
              <p:nvPr/>
            </p:nvSpPr>
            <p:spPr>
              <a:xfrm>
                <a:off x="482040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Google Shape;1204;p48"/>
              <p:cNvSpPr/>
              <p:nvPr/>
            </p:nvSpPr>
            <p:spPr>
              <a:xfrm>
                <a:off x="4886280" y="86364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Google Shape;1205;p48"/>
              <p:cNvSpPr/>
              <p:nvPr/>
            </p:nvSpPr>
            <p:spPr>
              <a:xfrm>
                <a:off x="5047200" y="797400"/>
                <a:ext cx="5760" cy="6012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Google Shape;1206;p48"/>
              <p:cNvSpPr/>
              <p:nvPr/>
            </p:nvSpPr>
            <p:spPr>
              <a:xfrm>
                <a:off x="4995000" y="1225800"/>
                <a:ext cx="109800" cy="1404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Google Shape;1207;p48"/>
              <p:cNvSpPr/>
              <p:nvPr/>
            </p:nvSpPr>
            <p:spPr>
              <a:xfrm>
                <a:off x="4997880" y="1249560"/>
                <a:ext cx="104040" cy="1404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Google Shape;1208;p48"/>
              <p:cNvSpPr/>
              <p:nvPr/>
            </p:nvSpPr>
            <p:spPr>
              <a:xfrm>
                <a:off x="5013000" y="1272960"/>
                <a:ext cx="73800" cy="1404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82" name="Google Shape;1209;p48"/>
          <p:cNvGrpSpPr/>
          <p:nvPr/>
        </p:nvGrpSpPr>
        <p:grpSpPr>
          <a:xfrm>
            <a:off x="5520960" y="797400"/>
            <a:ext cx="459000" cy="489600"/>
            <a:chOff x="5520960" y="797400"/>
            <a:chExt cx="459000" cy="489600"/>
          </a:xfrm>
        </p:grpSpPr>
        <p:sp>
          <p:nvSpPr>
            <p:cNvPr id="883" name="Google Shape;1210;p48"/>
            <p:cNvSpPr/>
            <p:nvPr/>
          </p:nvSpPr>
          <p:spPr>
            <a:xfrm>
              <a:off x="5753160" y="885240"/>
              <a:ext cx="132480" cy="15516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1211;p48"/>
            <p:cNvSpPr/>
            <p:nvPr/>
          </p:nvSpPr>
          <p:spPr>
            <a:xfrm>
              <a:off x="5614920" y="885240"/>
              <a:ext cx="131040" cy="15516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1212;p48"/>
            <p:cNvSpPr/>
            <p:nvPr/>
          </p:nvSpPr>
          <p:spPr>
            <a:xfrm>
              <a:off x="5753160" y="1047600"/>
              <a:ext cx="123480" cy="16560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1213;p48"/>
            <p:cNvSpPr/>
            <p:nvPr/>
          </p:nvSpPr>
          <p:spPr>
            <a:xfrm>
              <a:off x="5624280" y="1047600"/>
              <a:ext cx="121680" cy="16560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7" name="Google Shape;1214;p48"/>
            <p:cNvGrpSpPr/>
            <p:nvPr/>
          </p:nvGrpSpPr>
          <p:grpSpPr>
            <a:xfrm>
              <a:off x="5520960" y="797400"/>
              <a:ext cx="459000" cy="489600"/>
              <a:chOff x="5520960" y="797400"/>
              <a:chExt cx="459000" cy="489600"/>
            </a:xfrm>
          </p:grpSpPr>
          <p:sp>
            <p:nvSpPr>
              <p:cNvPr id="888" name="Google Shape;1215;p48"/>
              <p:cNvSpPr/>
              <p:nvPr/>
            </p:nvSpPr>
            <p:spPr>
              <a:xfrm>
                <a:off x="5869080" y="86328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Google Shape;1216;p48"/>
              <p:cNvSpPr/>
              <p:nvPr/>
            </p:nvSpPr>
            <p:spPr>
              <a:xfrm>
                <a:off x="591984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Google Shape;1217;p48"/>
              <p:cNvSpPr/>
              <p:nvPr/>
            </p:nvSpPr>
            <p:spPr>
              <a:xfrm>
                <a:off x="5869080" y="1145520"/>
                <a:ext cx="45360" cy="4500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Google Shape;1218;p48"/>
              <p:cNvSpPr/>
              <p:nvPr/>
            </p:nvSpPr>
            <p:spPr>
              <a:xfrm>
                <a:off x="5586840" y="1145880"/>
                <a:ext cx="45360" cy="4464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Google Shape;1219;p48"/>
              <p:cNvSpPr/>
              <p:nvPr/>
            </p:nvSpPr>
            <p:spPr>
              <a:xfrm>
                <a:off x="5520960" y="1024200"/>
                <a:ext cx="6012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Google Shape;1220;p48"/>
              <p:cNvSpPr/>
              <p:nvPr/>
            </p:nvSpPr>
            <p:spPr>
              <a:xfrm>
                <a:off x="5586840" y="863640"/>
                <a:ext cx="45000" cy="4464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Google Shape;1221;p48"/>
              <p:cNvSpPr/>
              <p:nvPr/>
            </p:nvSpPr>
            <p:spPr>
              <a:xfrm>
                <a:off x="5747760" y="797400"/>
                <a:ext cx="5760" cy="6012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Google Shape;1222;p48"/>
              <p:cNvSpPr/>
              <p:nvPr/>
            </p:nvSpPr>
            <p:spPr>
              <a:xfrm>
                <a:off x="5695560" y="1225800"/>
                <a:ext cx="109800" cy="1404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Google Shape;1223;p48"/>
              <p:cNvSpPr/>
              <p:nvPr/>
            </p:nvSpPr>
            <p:spPr>
              <a:xfrm>
                <a:off x="5698440" y="1249560"/>
                <a:ext cx="104040" cy="1404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Google Shape;1224;p48"/>
              <p:cNvSpPr/>
              <p:nvPr/>
            </p:nvSpPr>
            <p:spPr>
              <a:xfrm>
                <a:off x="5713560" y="1272960"/>
                <a:ext cx="73800" cy="1404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98" name="Google Shape;1225;p48"/>
          <p:cNvGrpSpPr/>
          <p:nvPr/>
        </p:nvGrpSpPr>
        <p:grpSpPr>
          <a:xfrm>
            <a:off x="3061080" y="2986920"/>
            <a:ext cx="444240" cy="398880"/>
            <a:chOff x="3061080" y="2986920"/>
            <a:chExt cx="444240" cy="398880"/>
          </a:xfrm>
        </p:grpSpPr>
        <p:sp>
          <p:nvSpPr>
            <p:cNvPr id="899" name="Google Shape;1226;p48"/>
            <p:cNvSpPr/>
            <p:nvPr/>
          </p:nvSpPr>
          <p:spPr>
            <a:xfrm>
              <a:off x="3171600" y="3260520"/>
              <a:ext cx="223920" cy="6660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Google Shape;1227;p48"/>
            <p:cNvSpPr/>
            <p:nvPr/>
          </p:nvSpPr>
          <p:spPr>
            <a:xfrm>
              <a:off x="3199320" y="3320640"/>
              <a:ext cx="168480" cy="6516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1228;p48"/>
            <p:cNvSpPr/>
            <p:nvPr/>
          </p:nvSpPr>
          <p:spPr>
            <a:xfrm>
              <a:off x="3062160" y="3023280"/>
              <a:ext cx="443160" cy="6948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1229;p48"/>
            <p:cNvSpPr/>
            <p:nvPr/>
          </p:nvSpPr>
          <p:spPr>
            <a:xfrm>
              <a:off x="3116880" y="3141720"/>
              <a:ext cx="333720" cy="6804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Google Shape;1230;p48"/>
            <p:cNvSpPr/>
            <p:nvPr/>
          </p:nvSpPr>
          <p:spPr>
            <a:xfrm>
              <a:off x="3089880" y="3082320"/>
              <a:ext cx="387720" cy="6876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1231;p48"/>
            <p:cNvSpPr/>
            <p:nvPr/>
          </p:nvSpPr>
          <p:spPr>
            <a:xfrm>
              <a:off x="3144240" y="3200760"/>
              <a:ext cx="279000" cy="6768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1232;p48"/>
            <p:cNvSpPr/>
            <p:nvPr/>
          </p:nvSpPr>
          <p:spPr>
            <a:xfrm>
              <a:off x="3061080" y="2986920"/>
              <a:ext cx="443160" cy="471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6" name="Google Shape;1233;p48"/>
          <p:cNvGrpSpPr/>
          <p:nvPr/>
        </p:nvGrpSpPr>
        <p:grpSpPr>
          <a:xfrm>
            <a:off x="1137960" y="2972160"/>
            <a:ext cx="443880" cy="428760"/>
            <a:chOff x="1137960" y="2972160"/>
            <a:chExt cx="443880" cy="428760"/>
          </a:xfrm>
        </p:grpSpPr>
        <p:sp>
          <p:nvSpPr>
            <p:cNvPr id="907" name="Google Shape;1234;p48"/>
            <p:cNvSpPr/>
            <p:nvPr/>
          </p:nvSpPr>
          <p:spPr>
            <a:xfrm>
              <a:off x="1137960" y="2972160"/>
              <a:ext cx="443880" cy="878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1235;p48"/>
            <p:cNvSpPr/>
            <p:nvPr/>
          </p:nvSpPr>
          <p:spPr>
            <a:xfrm>
              <a:off x="1196640" y="3153960"/>
              <a:ext cx="328680" cy="13356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Google Shape;1236;p48"/>
            <p:cNvSpPr/>
            <p:nvPr/>
          </p:nvSpPr>
          <p:spPr>
            <a:xfrm>
              <a:off x="1142280" y="3036240"/>
              <a:ext cx="437040" cy="13788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Google Shape;1237;p48"/>
            <p:cNvSpPr/>
            <p:nvPr/>
          </p:nvSpPr>
          <p:spPr>
            <a:xfrm>
              <a:off x="1250640" y="3272040"/>
              <a:ext cx="219600" cy="12888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1" name="Google Shape;1238;p48"/>
          <p:cNvGrpSpPr/>
          <p:nvPr/>
        </p:nvGrpSpPr>
        <p:grpSpPr>
          <a:xfrm>
            <a:off x="4343400" y="2964600"/>
            <a:ext cx="444240" cy="443520"/>
            <a:chOff x="4343400" y="2964600"/>
            <a:chExt cx="444240" cy="443520"/>
          </a:xfrm>
        </p:grpSpPr>
        <p:sp>
          <p:nvSpPr>
            <p:cNvPr id="912" name="Google Shape;1239;p48"/>
            <p:cNvSpPr/>
            <p:nvPr/>
          </p:nvSpPr>
          <p:spPr>
            <a:xfrm>
              <a:off x="4343400" y="2964600"/>
              <a:ext cx="218520" cy="218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1240;p48"/>
            <p:cNvSpPr/>
            <p:nvPr/>
          </p:nvSpPr>
          <p:spPr>
            <a:xfrm>
              <a:off x="4343400" y="3189960"/>
              <a:ext cx="218520" cy="218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1241;p48"/>
            <p:cNvSpPr/>
            <p:nvPr/>
          </p:nvSpPr>
          <p:spPr>
            <a:xfrm>
              <a:off x="4569120" y="3189960"/>
              <a:ext cx="218520" cy="218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1242;p48"/>
            <p:cNvSpPr/>
            <p:nvPr/>
          </p:nvSpPr>
          <p:spPr>
            <a:xfrm>
              <a:off x="4569120" y="2964600"/>
              <a:ext cx="218520" cy="218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6" name="Google Shape;1243;p48"/>
          <p:cNvGrpSpPr/>
          <p:nvPr/>
        </p:nvGrpSpPr>
        <p:grpSpPr>
          <a:xfrm>
            <a:off x="1779120" y="2984040"/>
            <a:ext cx="443880" cy="405000"/>
            <a:chOff x="1779120" y="2984040"/>
            <a:chExt cx="443880" cy="405000"/>
          </a:xfrm>
        </p:grpSpPr>
        <p:sp>
          <p:nvSpPr>
            <p:cNvPr id="917" name="Google Shape;1244;p48"/>
            <p:cNvSpPr/>
            <p:nvPr/>
          </p:nvSpPr>
          <p:spPr>
            <a:xfrm>
              <a:off x="1779120" y="2984040"/>
              <a:ext cx="443880" cy="648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1245;p48"/>
            <p:cNvSpPr/>
            <p:nvPr/>
          </p:nvSpPr>
          <p:spPr>
            <a:xfrm>
              <a:off x="1912320" y="3294720"/>
              <a:ext cx="179640" cy="9432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1246;p48"/>
            <p:cNvSpPr/>
            <p:nvPr/>
          </p:nvSpPr>
          <p:spPr>
            <a:xfrm>
              <a:off x="1868760" y="3206160"/>
              <a:ext cx="265680" cy="9828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1247;p48"/>
            <p:cNvSpPr/>
            <p:nvPr/>
          </p:nvSpPr>
          <p:spPr>
            <a:xfrm>
              <a:off x="1784160" y="3030840"/>
              <a:ext cx="435240" cy="10296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1248;p48"/>
            <p:cNvSpPr/>
            <p:nvPr/>
          </p:nvSpPr>
          <p:spPr>
            <a:xfrm>
              <a:off x="1827000" y="3119400"/>
              <a:ext cx="349560" cy="9972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2" name="Google Shape;1249;p48"/>
          <p:cNvGrpSpPr/>
          <p:nvPr/>
        </p:nvGrpSpPr>
        <p:grpSpPr>
          <a:xfrm>
            <a:off x="2419920" y="2983320"/>
            <a:ext cx="443880" cy="406080"/>
            <a:chOff x="2419920" y="2983320"/>
            <a:chExt cx="443880" cy="406080"/>
          </a:xfrm>
        </p:grpSpPr>
        <p:sp>
          <p:nvSpPr>
            <p:cNvPr id="923" name="Google Shape;1250;p48"/>
            <p:cNvSpPr/>
            <p:nvPr/>
          </p:nvSpPr>
          <p:spPr>
            <a:xfrm>
              <a:off x="2419920" y="2983320"/>
              <a:ext cx="443880" cy="518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1251;p48"/>
            <p:cNvSpPr/>
            <p:nvPr/>
          </p:nvSpPr>
          <p:spPr>
            <a:xfrm>
              <a:off x="2494080" y="3166200"/>
              <a:ext cx="298080" cy="8208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1252;p48"/>
            <p:cNvSpPr/>
            <p:nvPr/>
          </p:nvSpPr>
          <p:spPr>
            <a:xfrm>
              <a:off x="2565360" y="3312360"/>
              <a:ext cx="155160" cy="7704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Google Shape;1253;p48"/>
            <p:cNvSpPr/>
            <p:nvPr/>
          </p:nvSpPr>
          <p:spPr>
            <a:xfrm>
              <a:off x="2529720" y="3239280"/>
              <a:ext cx="226080" cy="7956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1254;p48"/>
            <p:cNvSpPr/>
            <p:nvPr/>
          </p:nvSpPr>
          <p:spPr>
            <a:xfrm>
              <a:off x="2423880" y="3021840"/>
              <a:ext cx="438120" cy="8496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Google Shape;1255;p48"/>
            <p:cNvSpPr/>
            <p:nvPr/>
          </p:nvSpPr>
          <p:spPr>
            <a:xfrm>
              <a:off x="2459160" y="3094560"/>
              <a:ext cx="367200" cy="8280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oogle Shape;1256;p48"/>
          <p:cNvGrpSpPr/>
          <p:nvPr/>
        </p:nvGrpSpPr>
        <p:grpSpPr>
          <a:xfrm>
            <a:off x="3702240" y="2985480"/>
            <a:ext cx="443880" cy="402120"/>
            <a:chOff x="3702240" y="2985480"/>
            <a:chExt cx="443880" cy="402120"/>
          </a:xfrm>
        </p:grpSpPr>
        <p:sp>
          <p:nvSpPr>
            <p:cNvPr id="930" name="Google Shape;1257;p48"/>
            <p:cNvSpPr/>
            <p:nvPr/>
          </p:nvSpPr>
          <p:spPr>
            <a:xfrm>
              <a:off x="3922920" y="3159720"/>
              <a:ext cx="223200" cy="22788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Google Shape;1258;p48"/>
            <p:cNvSpPr/>
            <p:nvPr/>
          </p:nvSpPr>
          <p:spPr>
            <a:xfrm>
              <a:off x="3702240" y="3159720"/>
              <a:ext cx="223200" cy="22788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Google Shape;1259;p48"/>
            <p:cNvSpPr/>
            <p:nvPr/>
          </p:nvSpPr>
          <p:spPr>
            <a:xfrm>
              <a:off x="3821040" y="2985480"/>
              <a:ext cx="206280" cy="22284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3" name="Google Shape;1260;p48"/>
          <p:cNvGrpSpPr/>
          <p:nvPr/>
        </p:nvGrpSpPr>
        <p:grpSpPr>
          <a:xfrm>
            <a:off x="4984560" y="2975760"/>
            <a:ext cx="443880" cy="421560"/>
            <a:chOff x="4984560" y="2975760"/>
            <a:chExt cx="443880" cy="421560"/>
          </a:xfrm>
        </p:grpSpPr>
        <p:sp>
          <p:nvSpPr>
            <p:cNvPr id="934" name="Google Shape;1261;p48"/>
            <p:cNvSpPr/>
            <p:nvPr/>
          </p:nvSpPr>
          <p:spPr>
            <a:xfrm>
              <a:off x="5207400" y="3061080"/>
              <a:ext cx="221040" cy="17208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Google Shape;1262;p48"/>
            <p:cNvSpPr/>
            <p:nvPr/>
          </p:nvSpPr>
          <p:spPr>
            <a:xfrm>
              <a:off x="5207040" y="3195360"/>
              <a:ext cx="172080" cy="20196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1263;p48"/>
            <p:cNvSpPr/>
            <p:nvPr/>
          </p:nvSpPr>
          <p:spPr>
            <a:xfrm>
              <a:off x="5033880" y="3195360"/>
              <a:ext cx="172080" cy="20196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Google Shape;1264;p48"/>
            <p:cNvSpPr/>
            <p:nvPr/>
          </p:nvSpPr>
          <p:spPr>
            <a:xfrm>
              <a:off x="4984560" y="3061080"/>
              <a:ext cx="221040" cy="17208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265;p48"/>
            <p:cNvSpPr/>
            <p:nvPr/>
          </p:nvSpPr>
          <p:spPr>
            <a:xfrm>
              <a:off x="5126040" y="2975760"/>
              <a:ext cx="160920" cy="21744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9" name="Google Shape;1266;p48"/>
          <p:cNvGrpSpPr/>
          <p:nvPr/>
        </p:nvGrpSpPr>
        <p:grpSpPr>
          <a:xfrm>
            <a:off x="5625720" y="2973600"/>
            <a:ext cx="443880" cy="425880"/>
            <a:chOff x="5625720" y="2973600"/>
            <a:chExt cx="443880" cy="425880"/>
          </a:xfrm>
        </p:grpSpPr>
        <p:sp>
          <p:nvSpPr>
            <p:cNvPr id="940" name="Google Shape;1267;p48"/>
            <p:cNvSpPr/>
            <p:nvPr/>
          </p:nvSpPr>
          <p:spPr>
            <a:xfrm>
              <a:off x="5689440" y="3187440"/>
              <a:ext cx="157320" cy="21204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1268;p48"/>
            <p:cNvSpPr/>
            <p:nvPr/>
          </p:nvSpPr>
          <p:spPr>
            <a:xfrm>
              <a:off x="5848920" y="2973600"/>
              <a:ext cx="157320" cy="21204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269;p48"/>
            <p:cNvSpPr/>
            <p:nvPr/>
          </p:nvSpPr>
          <p:spPr>
            <a:xfrm>
              <a:off x="5848920" y="3112920"/>
              <a:ext cx="220680" cy="14688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270;p48"/>
            <p:cNvSpPr/>
            <p:nvPr/>
          </p:nvSpPr>
          <p:spPr>
            <a:xfrm>
              <a:off x="5848920" y="3187440"/>
              <a:ext cx="157320" cy="21204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271;p48"/>
            <p:cNvSpPr/>
            <p:nvPr/>
          </p:nvSpPr>
          <p:spPr>
            <a:xfrm>
              <a:off x="5625720" y="3112920"/>
              <a:ext cx="221400" cy="14688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272;p48"/>
            <p:cNvSpPr/>
            <p:nvPr/>
          </p:nvSpPr>
          <p:spPr>
            <a:xfrm>
              <a:off x="5689440" y="2973600"/>
              <a:ext cx="157320" cy="21204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oogle Shape;1273;p48"/>
          <p:cNvGrpSpPr/>
          <p:nvPr/>
        </p:nvGrpSpPr>
        <p:grpSpPr>
          <a:xfrm>
            <a:off x="6908040" y="2987640"/>
            <a:ext cx="443880" cy="397440"/>
            <a:chOff x="6908040" y="2987640"/>
            <a:chExt cx="443880" cy="397440"/>
          </a:xfrm>
        </p:grpSpPr>
        <p:sp>
          <p:nvSpPr>
            <p:cNvPr id="947" name="Google Shape;1274;p48"/>
            <p:cNvSpPr/>
            <p:nvPr/>
          </p:nvSpPr>
          <p:spPr>
            <a:xfrm>
              <a:off x="7122600" y="3162960"/>
              <a:ext cx="229320" cy="22212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1275;p48"/>
            <p:cNvSpPr/>
            <p:nvPr/>
          </p:nvSpPr>
          <p:spPr>
            <a:xfrm>
              <a:off x="7025040" y="2987640"/>
              <a:ext cx="221760" cy="22176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1276;p48"/>
            <p:cNvSpPr/>
            <p:nvPr/>
          </p:nvSpPr>
          <p:spPr>
            <a:xfrm>
              <a:off x="6908040" y="3162960"/>
              <a:ext cx="221040" cy="22212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0" name="Google Shape;1277;p48"/>
          <p:cNvGrpSpPr/>
          <p:nvPr/>
        </p:nvGrpSpPr>
        <p:grpSpPr>
          <a:xfrm>
            <a:off x="7549200" y="2976480"/>
            <a:ext cx="443880" cy="420120"/>
            <a:chOff x="7549200" y="2976480"/>
            <a:chExt cx="443880" cy="420120"/>
          </a:xfrm>
        </p:grpSpPr>
        <p:sp>
          <p:nvSpPr>
            <p:cNvPr id="951" name="Google Shape;1278;p48"/>
            <p:cNvSpPr/>
            <p:nvPr/>
          </p:nvSpPr>
          <p:spPr>
            <a:xfrm>
              <a:off x="7549200" y="2976480"/>
              <a:ext cx="214200" cy="24156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1279;p48"/>
            <p:cNvSpPr/>
            <p:nvPr/>
          </p:nvSpPr>
          <p:spPr>
            <a:xfrm>
              <a:off x="7560720" y="3194280"/>
              <a:ext cx="241560" cy="20232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1280;p48"/>
            <p:cNvSpPr/>
            <p:nvPr/>
          </p:nvSpPr>
          <p:spPr>
            <a:xfrm>
              <a:off x="7778880" y="3155400"/>
              <a:ext cx="202680" cy="24120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1281;p48"/>
            <p:cNvSpPr/>
            <p:nvPr/>
          </p:nvSpPr>
          <p:spPr>
            <a:xfrm>
              <a:off x="7740000" y="2976480"/>
              <a:ext cx="253080" cy="20232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5" name="Google Shape;1282;p48"/>
          <p:cNvGrpSpPr/>
          <p:nvPr/>
        </p:nvGrpSpPr>
        <p:grpSpPr>
          <a:xfrm>
            <a:off x="6266880" y="2984400"/>
            <a:ext cx="443880" cy="403920"/>
            <a:chOff x="6266880" y="2984400"/>
            <a:chExt cx="443880" cy="403920"/>
          </a:xfrm>
        </p:grpSpPr>
        <p:sp>
          <p:nvSpPr>
            <p:cNvPr id="956" name="Google Shape;1283;p48"/>
            <p:cNvSpPr/>
            <p:nvPr/>
          </p:nvSpPr>
          <p:spPr>
            <a:xfrm>
              <a:off x="6266880" y="3135600"/>
              <a:ext cx="215640" cy="25272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1284;p48"/>
            <p:cNvSpPr/>
            <p:nvPr/>
          </p:nvSpPr>
          <p:spPr>
            <a:xfrm>
              <a:off x="6508080" y="3135600"/>
              <a:ext cx="202680" cy="25272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1285;p48"/>
            <p:cNvSpPr/>
            <p:nvPr/>
          </p:nvSpPr>
          <p:spPr>
            <a:xfrm>
              <a:off x="6431040" y="3256200"/>
              <a:ext cx="128520" cy="11124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1286;p48"/>
            <p:cNvSpPr/>
            <p:nvPr/>
          </p:nvSpPr>
          <p:spPr>
            <a:xfrm>
              <a:off x="6358320" y="2984400"/>
              <a:ext cx="273960" cy="13716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1287;p48"/>
            <p:cNvSpPr/>
            <p:nvPr/>
          </p:nvSpPr>
          <p:spPr>
            <a:xfrm>
              <a:off x="6357240" y="3111840"/>
              <a:ext cx="127080" cy="12672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1288;p48"/>
            <p:cNvSpPr/>
            <p:nvPr/>
          </p:nvSpPr>
          <p:spPr>
            <a:xfrm>
              <a:off x="6508080" y="3112560"/>
              <a:ext cx="124200" cy="12420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2" name="Google Shape;1289;p48"/>
          <p:cNvGrpSpPr/>
          <p:nvPr/>
        </p:nvGrpSpPr>
        <p:grpSpPr>
          <a:xfrm>
            <a:off x="3069720" y="2283120"/>
            <a:ext cx="443880" cy="392760"/>
            <a:chOff x="3069720" y="2283120"/>
            <a:chExt cx="443880" cy="392760"/>
          </a:xfrm>
        </p:grpSpPr>
        <p:sp>
          <p:nvSpPr>
            <p:cNvPr id="963" name="Google Shape;1290;p48"/>
            <p:cNvSpPr/>
            <p:nvPr/>
          </p:nvSpPr>
          <p:spPr>
            <a:xfrm>
              <a:off x="3233160" y="2437920"/>
              <a:ext cx="159840" cy="14580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1291;p48"/>
            <p:cNvSpPr/>
            <p:nvPr/>
          </p:nvSpPr>
          <p:spPr>
            <a:xfrm>
              <a:off x="3372840" y="2407680"/>
              <a:ext cx="140760" cy="18144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292;p48"/>
            <p:cNvSpPr/>
            <p:nvPr/>
          </p:nvSpPr>
          <p:spPr>
            <a:xfrm>
              <a:off x="3233160" y="2283120"/>
              <a:ext cx="129240" cy="14472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1293;p48"/>
            <p:cNvSpPr/>
            <p:nvPr/>
          </p:nvSpPr>
          <p:spPr>
            <a:xfrm>
              <a:off x="3342240" y="2294280"/>
              <a:ext cx="168120" cy="13320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1294;p48"/>
            <p:cNvSpPr/>
            <p:nvPr/>
          </p:nvSpPr>
          <p:spPr>
            <a:xfrm>
              <a:off x="3285000" y="2583360"/>
              <a:ext cx="105840" cy="9252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295;p48"/>
            <p:cNvSpPr/>
            <p:nvPr/>
          </p:nvSpPr>
          <p:spPr>
            <a:xfrm>
              <a:off x="3076560" y="2407680"/>
              <a:ext cx="176760" cy="14328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1296;p48"/>
            <p:cNvSpPr/>
            <p:nvPr/>
          </p:nvSpPr>
          <p:spPr>
            <a:xfrm>
              <a:off x="3069720" y="2288880"/>
              <a:ext cx="183600" cy="13860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0" name="Google Shape;1297;p48"/>
          <p:cNvGrpSpPr/>
          <p:nvPr/>
        </p:nvGrpSpPr>
        <p:grpSpPr>
          <a:xfrm>
            <a:off x="3761280" y="2300400"/>
            <a:ext cx="443880" cy="357840"/>
            <a:chOff x="3761280" y="2300400"/>
            <a:chExt cx="443880" cy="357840"/>
          </a:xfrm>
        </p:grpSpPr>
        <p:sp>
          <p:nvSpPr>
            <p:cNvPr id="971" name="Google Shape;1298;p48"/>
            <p:cNvSpPr/>
            <p:nvPr/>
          </p:nvSpPr>
          <p:spPr>
            <a:xfrm>
              <a:off x="3761280" y="2310480"/>
              <a:ext cx="255960" cy="16740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1299;p48"/>
            <p:cNvSpPr/>
            <p:nvPr/>
          </p:nvSpPr>
          <p:spPr>
            <a:xfrm>
              <a:off x="3951720" y="2490120"/>
              <a:ext cx="230040" cy="16740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1300;p48"/>
            <p:cNvSpPr/>
            <p:nvPr/>
          </p:nvSpPr>
          <p:spPr>
            <a:xfrm>
              <a:off x="3785760" y="2451240"/>
              <a:ext cx="192240" cy="20700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1301;p48"/>
            <p:cNvSpPr/>
            <p:nvPr/>
          </p:nvSpPr>
          <p:spPr>
            <a:xfrm>
              <a:off x="3990600" y="2300400"/>
              <a:ext cx="214560" cy="21636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oogle Shape;1302;p48"/>
          <p:cNvGrpSpPr/>
          <p:nvPr/>
        </p:nvGrpSpPr>
        <p:grpSpPr>
          <a:xfrm>
            <a:off x="5143680" y="2257560"/>
            <a:ext cx="442080" cy="443520"/>
            <a:chOff x="5143680" y="2257560"/>
            <a:chExt cx="442080" cy="443520"/>
          </a:xfrm>
        </p:grpSpPr>
        <p:sp>
          <p:nvSpPr>
            <p:cNvPr id="976" name="Google Shape;1303;p48"/>
            <p:cNvSpPr/>
            <p:nvPr/>
          </p:nvSpPr>
          <p:spPr>
            <a:xfrm>
              <a:off x="5378040" y="2287440"/>
              <a:ext cx="207720" cy="34272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1304;p48"/>
            <p:cNvSpPr/>
            <p:nvPr/>
          </p:nvSpPr>
          <p:spPr>
            <a:xfrm>
              <a:off x="5155200" y="2402280"/>
              <a:ext cx="379800" cy="29880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1305;p48"/>
            <p:cNvSpPr/>
            <p:nvPr/>
          </p:nvSpPr>
          <p:spPr>
            <a:xfrm>
              <a:off x="5143680" y="2257560"/>
              <a:ext cx="361080" cy="32040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9" name="Google Shape;1306;p48"/>
          <p:cNvGrpSpPr/>
          <p:nvPr/>
        </p:nvGrpSpPr>
        <p:grpSpPr>
          <a:xfrm>
            <a:off x="4452480" y="2286360"/>
            <a:ext cx="443880" cy="385920"/>
            <a:chOff x="4452480" y="2286360"/>
            <a:chExt cx="443880" cy="385920"/>
          </a:xfrm>
        </p:grpSpPr>
        <p:sp>
          <p:nvSpPr>
            <p:cNvPr id="980" name="Google Shape;1307;p48"/>
            <p:cNvSpPr/>
            <p:nvPr/>
          </p:nvSpPr>
          <p:spPr>
            <a:xfrm>
              <a:off x="4452480" y="2287440"/>
              <a:ext cx="288360" cy="27756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1308;p48"/>
            <p:cNvSpPr/>
            <p:nvPr/>
          </p:nvSpPr>
          <p:spPr>
            <a:xfrm>
              <a:off x="4491720" y="2396160"/>
              <a:ext cx="337680" cy="27612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1309;p48"/>
            <p:cNvSpPr/>
            <p:nvPr/>
          </p:nvSpPr>
          <p:spPr>
            <a:xfrm>
              <a:off x="4688280" y="2286360"/>
              <a:ext cx="208080" cy="31284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3" name="Google Shape;1310;p48"/>
          <p:cNvGrpSpPr/>
          <p:nvPr/>
        </p:nvGrpSpPr>
        <p:grpSpPr>
          <a:xfrm>
            <a:off x="6524640" y="2257560"/>
            <a:ext cx="441360" cy="443880"/>
            <a:chOff x="6524640" y="2257560"/>
            <a:chExt cx="441360" cy="443880"/>
          </a:xfrm>
        </p:grpSpPr>
        <p:sp>
          <p:nvSpPr>
            <p:cNvPr id="984" name="Google Shape;1311;p48"/>
            <p:cNvSpPr/>
            <p:nvPr/>
          </p:nvSpPr>
          <p:spPr>
            <a:xfrm>
              <a:off x="6755400" y="2409840"/>
              <a:ext cx="210600" cy="13968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1312;p48"/>
            <p:cNvSpPr/>
            <p:nvPr/>
          </p:nvSpPr>
          <p:spPr>
            <a:xfrm>
              <a:off x="6524640" y="2409840"/>
              <a:ext cx="210960" cy="13968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1313;p48"/>
            <p:cNvSpPr/>
            <p:nvPr/>
          </p:nvSpPr>
          <p:spPr>
            <a:xfrm>
              <a:off x="6675840" y="2257560"/>
              <a:ext cx="138960" cy="21204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314;p48"/>
            <p:cNvSpPr/>
            <p:nvPr/>
          </p:nvSpPr>
          <p:spPr>
            <a:xfrm>
              <a:off x="6675840" y="2489400"/>
              <a:ext cx="138960" cy="21204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8" name="Google Shape;1315;p48"/>
          <p:cNvGrpSpPr/>
          <p:nvPr/>
        </p:nvGrpSpPr>
        <p:grpSpPr>
          <a:xfrm>
            <a:off x="5833440" y="2257560"/>
            <a:ext cx="443880" cy="443880"/>
            <a:chOff x="5833440" y="2257560"/>
            <a:chExt cx="443880" cy="443880"/>
          </a:xfrm>
        </p:grpSpPr>
        <p:sp>
          <p:nvSpPr>
            <p:cNvPr id="989" name="Google Shape;1316;p48"/>
            <p:cNvSpPr/>
            <p:nvPr/>
          </p:nvSpPr>
          <p:spPr>
            <a:xfrm>
              <a:off x="6057000" y="2257560"/>
              <a:ext cx="218520" cy="25992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1317;p48"/>
            <p:cNvSpPr/>
            <p:nvPr/>
          </p:nvSpPr>
          <p:spPr>
            <a:xfrm>
              <a:off x="5833440" y="2259000"/>
              <a:ext cx="260280" cy="21852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1318;p48"/>
            <p:cNvSpPr/>
            <p:nvPr/>
          </p:nvSpPr>
          <p:spPr>
            <a:xfrm>
              <a:off x="5834880" y="2441160"/>
              <a:ext cx="218520" cy="26028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1319;p48"/>
            <p:cNvSpPr/>
            <p:nvPr/>
          </p:nvSpPr>
          <p:spPr>
            <a:xfrm>
              <a:off x="6017040" y="2481480"/>
              <a:ext cx="260280" cy="21852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oogle Shape;1320;p48"/>
          <p:cNvGrpSpPr/>
          <p:nvPr/>
        </p:nvGrpSpPr>
        <p:grpSpPr>
          <a:xfrm>
            <a:off x="2520360" y="2257560"/>
            <a:ext cx="302040" cy="443880"/>
            <a:chOff x="2520360" y="2257560"/>
            <a:chExt cx="302040" cy="443880"/>
          </a:xfrm>
        </p:grpSpPr>
        <p:sp>
          <p:nvSpPr>
            <p:cNvPr id="994" name="Google Shape;1321;p48"/>
            <p:cNvSpPr/>
            <p:nvPr/>
          </p:nvSpPr>
          <p:spPr>
            <a:xfrm>
              <a:off x="2598120" y="2429280"/>
              <a:ext cx="167760" cy="9864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322;p48"/>
            <p:cNvSpPr/>
            <p:nvPr/>
          </p:nvSpPr>
          <p:spPr>
            <a:xfrm>
              <a:off x="2640960" y="2257560"/>
              <a:ext cx="159120" cy="14976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323;p48"/>
            <p:cNvSpPr/>
            <p:nvPr/>
          </p:nvSpPr>
          <p:spPr>
            <a:xfrm>
              <a:off x="2520360" y="2307240"/>
              <a:ext cx="130320" cy="18036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324;p48"/>
            <p:cNvSpPr/>
            <p:nvPr/>
          </p:nvSpPr>
          <p:spPr>
            <a:xfrm>
              <a:off x="2531880" y="2548440"/>
              <a:ext cx="186480" cy="15300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1325;p48"/>
            <p:cNvSpPr/>
            <p:nvPr/>
          </p:nvSpPr>
          <p:spPr>
            <a:xfrm>
              <a:off x="2708280" y="2475000"/>
              <a:ext cx="114120" cy="17604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9" name="Google Shape;1326;p48"/>
          <p:cNvGrpSpPr/>
          <p:nvPr/>
        </p:nvGrpSpPr>
        <p:grpSpPr>
          <a:xfrm>
            <a:off x="7213320" y="2257560"/>
            <a:ext cx="187920" cy="443880"/>
            <a:chOff x="7213320" y="2257560"/>
            <a:chExt cx="187920" cy="443880"/>
          </a:xfrm>
        </p:grpSpPr>
        <p:sp>
          <p:nvSpPr>
            <p:cNvPr id="1000" name="Google Shape;1327;p48"/>
            <p:cNvSpPr/>
            <p:nvPr/>
          </p:nvSpPr>
          <p:spPr>
            <a:xfrm>
              <a:off x="7213320" y="2691360"/>
              <a:ext cx="187920" cy="1008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328;p48"/>
            <p:cNvSpPr/>
            <p:nvPr/>
          </p:nvSpPr>
          <p:spPr>
            <a:xfrm>
              <a:off x="7213320" y="2257560"/>
              <a:ext cx="187920" cy="2304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329;p48"/>
            <p:cNvSpPr/>
            <p:nvPr/>
          </p:nvSpPr>
          <p:spPr>
            <a:xfrm>
              <a:off x="7213320" y="2388240"/>
              <a:ext cx="187920" cy="954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1330;p48"/>
            <p:cNvSpPr/>
            <p:nvPr/>
          </p:nvSpPr>
          <p:spPr>
            <a:xfrm>
              <a:off x="7213320" y="2287080"/>
              <a:ext cx="187920" cy="96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1331;p48"/>
            <p:cNvSpPr/>
            <p:nvPr/>
          </p:nvSpPr>
          <p:spPr>
            <a:xfrm>
              <a:off x="7213320" y="2588040"/>
              <a:ext cx="187920" cy="9684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332;p48"/>
            <p:cNvSpPr/>
            <p:nvPr/>
          </p:nvSpPr>
          <p:spPr>
            <a:xfrm>
              <a:off x="7213320" y="2488320"/>
              <a:ext cx="187920" cy="954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6" name="Google Shape;1333;p48"/>
          <p:cNvGrpSpPr/>
          <p:nvPr/>
        </p:nvGrpSpPr>
        <p:grpSpPr>
          <a:xfrm>
            <a:off x="7648200" y="2257200"/>
            <a:ext cx="244440" cy="443880"/>
            <a:chOff x="7648200" y="2257200"/>
            <a:chExt cx="244440" cy="443880"/>
          </a:xfrm>
        </p:grpSpPr>
        <p:sp>
          <p:nvSpPr>
            <p:cNvPr id="1007" name="Google Shape;1334;p48"/>
            <p:cNvSpPr/>
            <p:nvPr/>
          </p:nvSpPr>
          <p:spPr>
            <a:xfrm>
              <a:off x="7664040" y="2257200"/>
              <a:ext cx="189720" cy="7956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1335;p48"/>
            <p:cNvSpPr/>
            <p:nvPr/>
          </p:nvSpPr>
          <p:spPr>
            <a:xfrm>
              <a:off x="7648200" y="2315520"/>
              <a:ext cx="244440" cy="8892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336;p48"/>
            <p:cNvSpPr/>
            <p:nvPr/>
          </p:nvSpPr>
          <p:spPr>
            <a:xfrm>
              <a:off x="7648200" y="2380320"/>
              <a:ext cx="244440" cy="8928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337;p48"/>
            <p:cNvSpPr/>
            <p:nvPr/>
          </p:nvSpPr>
          <p:spPr>
            <a:xfrm>
              <a:off x="7648200" y="2445480"/>
              <a:ext cx="244440" cy="8928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338;p48"/>
            <p:cNvSpPr/>
            <p:nvPr/>
          </p:nvSpPr>
          <p:spPr>
            <a:xfrm>
              <a:off x="7670160" y="2565000"/>
              <a:ext cx="200880" cy="13608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339;p48"/>
            <p:cNvSpPr/>
            <p:nvPr/>
          </p:nvSpPr>
          <p:spPr>
            <a:xfrm>
              <a:off x="7689960" y="2532240"/>
              <a:ext cx="55440" cy="2412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1340;p48"/>
            <p:cNvSpPr/>
            <p:nvPr/>
          </p:nvSpPr>
          <p:spPr>
            <a:xfrm>
              <a:off x="7794720" y="2514600"/>
              <a:ext cx="55440" cy="4176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Google Shape;1341;p48"/>
          <p:cNvGrpSpPr/>
          <p:nvPr/>
        </p:nvGrpSpPr>
        <p:grpSpPr>
          <a:xfrm>
            <a:off x="1829160" y="2257560"/>
            <a:ext cx="444240" cy="443880"/>
            <a:chOff x="1829160" y="2257560"/>
            <a:chExt cx="444240" cy="443880"/>
          </a:xfrm>
        </p:grpSpPr>
        <p:sp>
          <p:nvSpPr>
            <p:cNvPr id="1015" name="Google Shape;1342;p48"/>
            <p:cNvSpPr/>
            <p:nvPr/>
          </p:nvSpPr>
          <p:spPr>
            <a:xfrm>
              <a:off x="1829160" y="2343960"/>
              <a:ext cx="109440" cy="1303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1343;p48"/>
            <p:cNvSpPr/>
            <p:nvPr/>
          </p:nvSpPr>
          <p:spPr>
            <a:xfrm>
              <a:off x="1829160" y="2455200"/>
              <a:ext cx="109440" cy="1303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1344;p48"/>
            <p:cNvSpPr/>
            <p:nvPr/>
          </p:nvSpPr>
          <p:spPr>
            <a:xfrm>
              <a:off x="1945080" y="2257560"/>
              <a:ext cx="129600" cy="10944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1345;p48"/>
            <p:cNvSpPr/>
            <p:nvPr/>
          </p:nvSpPr>
          <p:spPr>
            <a:xfrm>
              <a:off x="2056320" y="2257560"/>
              <a:ext cx="130320" cy="10944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1346;p48"/>
            <p:cNvSpPr/>
            <p:nvPr/>
          </p:nvSpPr>
          <p:spPr>
            <a:xfrm>
              <a:off x="1829160" y="2566800"/>
              <a:ext cx="105840" cy="13464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1347;p48"/>
            <p:cNvSpPr/>
            <p:nvPr/>
          </p:nvSpPr>
          <p:spPr>
            <a:xfrm>
              <a:off x="1829160" y="2257560"/>
              <a:ext cx="134280" cy="10548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Google Shape;1348;p48"/>
            <p:cNvSpPr/>
            <p:nvPr/>
          </p:nvSpPr>
          <p:spPr>
            <a:xfrm>
              <a:off x="2027880" y="2591280"/>
              <a:ext cx="129600" cy="11016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Google Shape;1349;p48"/>
            <p:cNvSpPr/>
            <p:nvPr/>
          </p:nvSpPr>
          <p:spPr>
            <a:xfrm>
              <a:off x="2167560" y="2257560"/>
              <a:ext cx="105840" cy="13392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Google Shape;1350;p48"/>
            <p:cNvSpPr/>
            <p:nvPr/>
          </p:nvSpPr>
          <p:spPr>
            <a:xfrm>
              <a:off x="2163600" y="2372400"/>
              <a:ext cx="109440" cy="1303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1351;p48"/>
            <p:cNvSpPr/>
            <p:nvPr/>
          </p:nvSpPr>
          <p:spPr>
            <a:xfrm>
              <a:off x="1915920" y="2591280"/>
              <a:ext cx="130320" cy="11016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Google Shape;1352;p48"/>
            <p:cNvSpPr/>
            <p:nvPr/>
          </p:nvSpPr>
          <p:spPr>
            <a:xfrm>
              <a:off x="2163600" y="2483640"/>
              <a:ext cx="109440" cy="1303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353;p48"/>
            <p:cNvSpPr/>
            <p:nvPr/>
          </p:nvSpPr>
          <p:spPr>
            <a:xfrm>
              <a:off x="2139120" y="2594880"/>
              <a:ext cx="133920" cy="10620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7" name="Google Shape;1354;p48"/>
          <p:cNvGrpSpPr/>
          <p:nvPr/>
        </p:nvGrpSpPr>
        <p:grpSpPr>
          <a:xfrm>
            <a:off x="1137960" y="2257560"/>
            <a:ext cx="443880" cy="443520"/>
            <a:chOff x="1137960" y="2257560"/>
            <a:chExt cx="443880" cy="443520"/>
          </a:xfrm>
        </p:grpSpPr>
        <p:sp>
          <p:nvSpPr>
            <p:cNvPr id="1028" name="Google Shape;1355;p48"/>
            <p:cNvSpPr/>
            <p:nvPr/>
          </p:nvSpPr>
          <p:spPr>
            <a:xfrm>
              <a:off x="1137960" y="2257560"/>
              <a:ext cx="267120" cy="21348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1356;p48"/>
            <p:cNvSpPr/>
            <p:nvPr/>
          </p:nvSpPr>
          <p:spPr>
            <a:xfrm>
              <a:off x="1368360" y="2257560"/>
              <a:ext cx="213480" cy="26712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357;p48"/>
            <p:cNvSpPr/>
            <p:nvPr/>
          </p:nvSpPr>
          <p:spPr>
            <a:xfrm>
              <a:off x="1137960" y="2433960"/>
              <a:ext cx="213120" cy="26712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358;p48"/>
            <p:cNvSpPr/>
            <p:nvPr/>
          </p:nvSpPr>
          <p:spPr>
            <a:xfrm>
              <a:off x="1314720" y="2488320"/>
              <a:ext cx="267120" cy="21276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oogle Shape;1359;p48"/>
          <p:cNvGrpSpPr/>
          <p:nvPr/>
        </p:nvGrpSpPr>
        <p:grpSpPr>
          <a:xfrm>
            <a:off x="1081800" y="3693600"/>
            <a:ext cx="444240" cy="398880"/>
            <a:chOff x="1081800" y="3693600"/>
            <a:chExt cx="444240" cy="398880"/>
          </a:xfrm>
        </p:grpSpPr>
        <p:sp>
          <p:nvSpPr>
            <p:cNvPr id="1033" name="Google Shape;1360;p48"/>
            <p:cNvSpPr/>
            <p:nvPr/>
          </p:nvSpPr>
          <p:spPr>
            <a:xfrm>
              <a:off x="1081800" y="3805920"/>
              <a:ext cx="215640" cy="28656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361;p48"/>
            <p:cNvSpPr/>
            <p:nvPr/>
          </p:nvSpPr>
          <p:spPr>
            <a:xfrm>
              <a:off x="1209600" y="3900600"/>
              <a:ext cx="316440" cy="19188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362;p48"/>
            <p:cNvSpPr/>
            <p:nvPr/>
          </p:nvSpPr>
          <p:spPr>
            <a:xfrm>
              <a:off x="1194840" y="3693600"/>
              <a:ext cx="273240" cy="28080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6" name="Google Shape;1363;p48"/>
          <p:cNvGrpSpPr/>
          <p:nvPr/>
        </p:nvGrpSpPr>
        <p:grpSpPr>
          <a:xfrm>
            <a:off x="1879200" y="3687480"/>
            <a:ext cx="444240" cy="411480"/>
            <a:chOff x="1879200" y="3687480"/>
            <a:chExt cx="444240" cy="411480"/>
          </a:xfrm>
        </p:grpSpPr>
        <p:sp>
          <p:nvSpPr>
            <p:cNvPr id="1037" name="Google Shape;1364;p48"/>
            <p:cNvSpPr/>
            <p:nvPr/>
          </p:nvSpPr>
          <p:spPr>
            <a:xfrm>
              <a:off x="2171880" y="3862800"/>
              <a:ext cx="149040" cy="10548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1365;p48"/>
            <p:cNvSpPr/>
            <p:nvPr/>
          </p:nvSpPr>
          <p:spPr>
            <a:xfrm>
              <a:off x="1950120" y="3942360"/>
              <a:ext cx="107280" cy="13896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1366;p48"/>
            <p:cNvSpPr/>
            <p:nvPr/>
          </p:nvSpPr>
          <p:spPr>
            <a:xfrm>
              <a:off x="1975680" y="3696480"/>
              <a:ext cx="140760" cy="14580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367;p48"/>
            <p:cNvSpPr/>
            <p:nvPr/>
          </p:nvSpPr>
          <p:spPr>
            <a:xfrm>
              <a:off x="1879200" y="3852000"/>
              <a:ext cx="160560" cy="22968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368;p48"/>
            <p:cNvSpPr/>
            <p:nvPr/>
          </p:nvSpPr>
          <p:spPr>
            <a:xfrm>
              <a:off x="2017440" y="3687480"/>
              <a:ext cx="222120" cy="16560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369;p48"/>
            <p:cNvSpPr/>
            <p:nvPr/>
          </p:nvSpPr>
          <p:spPr>
            <a:xfrm>
              <a:off x="2100240" y="3935880"/>
              <a:ext cx="223200" cy="16308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3" name="Google Shape;1370;p48"/>
          <p:cNvGrpSpPr/>
          <p:nvPr/>
        </p:nvGrpSpPr>
        <p:grpSpPr>
          <a:xfrm>
            <a:off x="4364640" y="3671640"/>
            <a:ext cx="439560" cy="443880"/>
            <a:chOff x="4364640" y="3671640"/>
            <a:chExt cx="439560" cy="443880"/>
          </a:xfrm>
        </p:grpSpPr>
        <p:sp>
          <p:nvSpPr>
            <p:cNvPr id="1044" name="Google Shape;1371;p48"/>
            <p:cNvSpPr/>
            <p:nvPr/>
          </p:nvSpPr>
          <p:spPr>
            <a:xfrm>
              <a:off x="4649040" y="3671640"/>
              <a:ext cx="155160" cy="1562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372;p48"/>
            <p:cNvSpPr/>
            <p:nvPr/>
          </p:nvSpPr>
          <p:spPr>
            <a:xfrm>
              <a:off x="4364640" y="3671640"/>
              <a:ext cx="154800" cy="156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373;p48"/>
            <p:cNvSpPr/>
            <p:nvPr/>
          </p:nvSpPr>
          <p:spPr>
            <a:xfrm>
              <a:off x="4649040" y="3959280"/>
              <a:ext cx="155160" cy="156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374;p48"/>
            <p:cNvSpPr/>
            <p:nvPr/>
          </p:nvSpPr>
          <p:spPr>
            <a:xfrm>
              <a:off x="4364640" y="3959280"/>
              <a:ext cx="154800" cy="156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375;p48"/>
            <p:cNvSpPr/>
            <p:nvPr/>
          </p:nvSpPr>
          <p:spPr>
            <a:xfrm>
              <a:off x="4514040" y="3699720"/>
              <a:ext cx="139320" cy="9972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1376;p48"/>
            <p:cNvSpPr/>
            <p:nvPr/>
          </p:nvSpPr>
          <p:spPr>
            <a:xfrm>
              <a:off x="4514040" y="3987360"/>
              <a:ext cx="139320" cy="9972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1377;p48"/>
            <p:cNvSpPr/>
            <p:nvPr/>
          </p:nvSpPr>
          <p:spPr>
            <a:xfrm>
              <a:off x="4392000" y="3822840"/>
              <a:ext cx="98640" cy="14112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378;p48"/>
            <p:cNvSpPr/>
            <p:nvPr/>
          </p:nvSpPr>
          <p:spPr>
            <a:xfrm>
              <a:off x="4676400" y="3823200"/>
              <a:ext cx="98640" cy="14076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2" name="Google Shape;1379;p48"/>
          <p:cNvGrpSpPr/>
          <p:nvPr/>
        </p:nvGrpSpPr>
        <p:grpSpPr>
          <a:xfrm>
            <a:off x="5157360" y="3693960"/>
            <a:ext cx="443880" cy="398880"/>
            <a:chOff x="5157360" y="3693960"/>
            <a:chExt cx="443880" cy="398880"/>
          </a:xfrm>
        </p:grpSpPr>
        <p:sp>
          <p:nvSpPr>
            <p:cNvPr id="1053" name="Google Shape;1380;p48"/>
            <p:cNvSpPr/>
            <p:nvPr/>
          </p:nvSpPr>
          <p:spPr>
            <a:xfrm>
              <a:off x="5414040" y="3693960"/>
              <a:ext cx="102240" cy="102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381;p48"/>
            <p:cNvSpPr/>
            <p:nvPr/>
          </p:nvSpPr>
          <p:spPr>
            <a:xfrm>
              <a:off x="5243400" y="3693960"/>
              <a:ext cx="102240" cy="1026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382;p48"/>
            <p:cNvSpPr/>
            <p:nvPr/>
          </p:nvSpPr>
          <p:spPr>
            <a:xfrm>
              <a:off x="5414040" y="3990240"/>
              <a:ext cx="102240" cy="1026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383;p48"/>
            <p:cNvSpPr/>
            <p:nvPr/>
          </p:nvSpPr>
          <p:spPr>
            <a:xfrm>
              <a:off x="5499000" y="3842280"/>
              <a:ext cx="102240" cy="102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Google Shape;1384;p48"/>
            <p:cNvSpPr/>
            <p:nvPr/>
          </p:nvSpPr>
          <p:spPr>
            <a:xfrm>
              <a:off x="5157360" y="3842280"/>
              <a:ext cx="102600" cy="1022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1385;p48"/>
            <p:cNvSpPr/>
            <p:nvPr/>
          </p:nvSpPr>
          <p:spPr>
            <a:xfrm>
              <a:off x="5243400" y="3990240"/>
              <a:ext cx="102240" cy="10260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1386;p48"/>
            <p:cNvSpPr/>
            <p:nvPr/>
          </p:nvSpPr>
          <p:spPr>
            <a:xfrm>
              <a:off x="5209200" y="3773880"/>
              <a:ext cx="84600" cy="9072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1387;p48"/>
            <p:cNvSpPr/>
            <p:nvPr/>
          </p:nvSpPr>
          <p:spPr>
            <a:xfrm>
              <a:off x="5343840" y="3717720"/>
              <a:ext cx="72000" cy="5544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1388;p48"/>
            <p:cNvSpPr/>
            <p:nvPr/>
          </p:nvSpPr>
          <p:spPr>
            <a:xfrm>
              <a:off x="5465520" y="3922200"/>
              <a:ext cx="84240" cy="9072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Google Shape;1389;p48"/>
            <p:cNvSpPr/>
            <p:nvPr/>
          </p:nvSpPr>
          <p:spPr>
            <a:xfrm>
              <a:off x="5465520" y="3774240"/>
              <a:ext cx="84240" cy="9036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Google Shape;1390;p48"/>
            <p:cNvSpPr/>
            <p:nvPr/>
          </p:nvSpPr>
          <p:spPr>
            <a:xfrm>
              <a:off x="5209200" y="3922200"/>
              <a:ext cx="84600" cy="9072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1391;p48"/>
            <p:cNvSpPr/>
            <p:nvPr/>
          </p:nvSpPr>
          <p:spPr>
            <a:xfrm>
              <a:off x="5343840" y="4014000"/>
              <a:ext cx="72000" cy="5508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5" name="Google Shape;1392;p48"/>
          <p:cNvGrpSpPr/>
          <p:nvPr/>
        </p:nvGrpSpPr>
        <p:grpSpPr>
          <a:xfrm>
            <a:off x="6751800" y="3693960"/>
            <a:ext cx="443880" cy="398880"/>
            <a:chOff x="6751800" y="3693960"/>
            <a:chExt cx="443880" cy="398880"/>
          </a:xfrm>
        </p:grpSpPr>
        <p:sp>
          <p:nvSpPr>
            <p:cNvPr id="1066" name="Google Shape;1393;p48"/>
            <p:cNvSpPr/>
            <p:nvPr/>
          </p:nvSpPr>
          <p:spPr>
            <a:xfrm>
              <a:off x="7008480" y="3693960"/>
              <a:ext cx="102240" cy="1022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1394;p48"/>
            <p:cNvSpPr/>
            <p:nvPr/>
          </p:nvSpPr>
          <p:spPr>
            <a:xfrm>
              <a:off x="6837480" y="3693960"/>
              <a:ext cx="102240" cy="102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1395;p48"/>
            <p:cNvSpPr/>
            <p:nvPr/>
          </p:nvSpPr>
          <p:spPr>
            <a:xfrm>
              <a:off x="7008480" y="3990600"/>
              <a:ext cx="102240" cy="102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1396;p48"/>
            <p:cNvSpPr/>
            <p:nvPr/>
          </p:nvSpPr>
          <p:spPr>
            <a:xfrm>
              <a:off x="7093440" y="3842280"/>
              <a:ext cx="102240" cy="1026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1397;p48"/>
            <p:cNvSpPr/>
            <p:nvPr/>
          </p:nvSpPr>
          <p:spPr>
            <a:xfrm>
              <a:off x="6751800" y="3842280"/>
              <a:ext cx="102240" cy="1026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1398;p48"/>
            <p:cNvSpPr/>
            <p:nvPr/>
          </p:nvSpPr>
          <p:spPr>
            <a:xfrm>
              <a:off x="6837480" y="3990600"/>
              <a:ext cx="102240" cy="1022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1399;p48"/>
            <p:cNvSpPr/>
            <p:nvPr/>
          </p:nvSpPr>
          <p:spPr>
            <a:xfrm>
              <a:off x="7105680" y="3784680"/>
              <a:ext cx="27720" cy="4968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1400;p48"/>
            <p:cNvSpPr/>
            <p:nvPr/>
          </p:nvSpPr>
          <p:spPr>
            <a:xfrm>
              <a:off x="7105320" y="3952800"/>
              <a:ext cx="28080" cy="4968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1401;p48"/>
            <p:cNvSpPr/>
            <p:nvPr/>
          </p:nvSpPr>
          <p:spPr>
            <a:xfrm>
              <a:off x="6945120" y="4062960"/>
              <a:ext cx="57960" cy="72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1402;p48"/>
            <p:cNvSpPr/>
            <p:nvPr/>
          </p:nvSpPr>
          <p:spPr>
            <a:xfrm>
              <a:off x="6814800" y="3952800"/>
              <a:ext cx="27720" cy="4968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1403;p48"/>
            <p:cNvSpPr/>
            <p:nvPr/>
          </p:nvSpPr>
          <p:spPr>
            <a:xfrm>
              <a:off x="6814800" y="3784320"/>
              <a:ext cx="28080" cy="4968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1404;p48"/>
            <p:cNvSpPr/>
            <p:nvPr/>
          </p:nvSpPr>
          <p:spPr>
            <a:xfrm>
              <a:off x="6945480" y="3723480"/>
              <a:ext cx="57960" cy="72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8" name="Google Shape;1405;p48"/>
          <p:cNvGrpSpPr/>
          <p:nvPr/>
        </p:nvGrpSpPr>
        <p:grpSpPr>
          <a:xfrm>
            <a:off x="7549200" y="3671640"/>
            <a:ext cx="443880" cy="443880"/>
            <a:chOff x="7549200" y="3671640"/>
            <a:chExt cx="443880" cy="443880"/>
          </a:xfrm>
        </p:grpSpPr>
        <p:sp>
          <p:nvSpPr>
            <p:cNvPr id="1079" name="Google Shape;1406;p48"/>
            <p:cNvSpPr/>
            <p:nvPr/>
          </p:nvSpPr>
          <p:spPr>
            <a:xfrm>
              <a:off x="7862040" y="3671640"/>
              <a:ext cx="131040" cy="131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1407;p48"/>
            <p:cNvSpPr/>
            <p:nvPr/>
          </p:nvSpPr>
          <p:spPr>
            <a:xfrm>
              <a:off x="7862040" y="3984120"/>
              <a:ext cx="131040" cy="131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1408;p48"/>
            <p:cNvSpPr/>
            <p:nvPr/>
          </p:nvSpPr>
          <p:spPr>
            <a:xfrm>
              <a:off x="7549200" y="3671640"/>
              <a:ext cx="131040" cy="131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1409;p48"/>
            <p:cNvSpPr/>
            <p:nvPr/>
          </p:nvSpPr>
          <p:spPr>
            <a:xfrm>
              <a:off x="7549200" y="3984120"/>
              <a:ext cx="131040" cy="1314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Google Shape;1410;p48"/>
            <p:cNvSpPr/>
            <p:nvPr/>
          </p:nvSpPr>
          <p:spPr>
            <a:xfrm>
              <a:off x="7970760" y="3807720"/>
              <a:ext cx="15840" cy="16920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Google Shape;1411;p48"/>
            <p:cNvSpPr/>
            <p:nvPr/>
          </p:nvSpPr>
          <p:spPr>
            <a:xfrm>
              <a:off x="7687800" y="4092840"/>
              <a:ext cx="168480" cy="1620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1412;p48"/>
            <p:cNvSpPr/>
            <p:nvPr/>
          </p:nvSpPr>
          <p:spPr>
            <a:xfrm>
              <a:off x="7555680" y="3810240"/>
              <a:ext cx="15840" cy="16848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Google Shape;1413;p48"/>
            <p:cNvSpPr/>
            <p:nvPr/>
          </p:nvSpPr>
          <p:spPr>
            <a:xfrm>
              <a:off x="7685640" y="3677760"/>
              <a:ext cx="168480" cy="1620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efefe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Google Shape;1414;p48"/>
            <p:cNvSpPr/>
            <p:nvPr/>
          </p:nvSpPr>
          <p:spPr>
            <a:xfrm>
              <a:off x="7959960" y="3956760"/>
              <a:ext cx="30960" cy="2232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1415;p48"/>
            <p:cNvSpPr/>
            <p:nvPr/>
          </p:nvSpPr>
          <p:spPr>
            <a:xfrm>
              <a:off x="7685640" y="4081680"/>
              <a:ext cx="21960" cy="3096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1416;p48"/>
            <p:cNvSpPr/>
            <p:nvPr/>
          </p:nvSpPr>
          <p:spPr>
            <a:xfrm>
              <a:off x="7551360" y="3807720"/>
              <a:ext cx="30960" cy="2196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Google Shape;1417;p48"/>
            <p:cNvSpPr/>
            <p:nvPr/>
          </p:nvSpPr>
          <p:spPr>
            <a:xfrm>
              <a:off x="7834680" y="3673800"/>
              <a:ext cx="21960" cy="3096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efe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oogle Shape;1418;p48"/>
          <p:cNvGrpSpPr/>
          <p:nvPr/>
        </p:nvGrpSpPr>
        <p:grpSpPr>
          <a:xfrm>
            <a:off x="5954760" y="3681720"/>
            <a:ext cx="443880" cy="423360"/>
            <a:chOff x="5954760" y="3681720"/>
            <a:chExt cx="443880" cy="423360"/>
          </a:xfrm>
        </p:grpSpPr>
        <p:sp>
          <p:nvSpPr>
            <p:cNvPr id="1092" name="Google Shape;1419;p48"/>
            <p:cNvSpPr/>
            <p:nvPr/>
          </p:nvSpPr>
          <p:spPr>
            <a:xfrm>
              <a:off x="6182280" y="3681720"/>
              <a:ext cx="141120" cy="16128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1420;p48"/>
            <p:cNvSpPr/>
            <p:nvPr/>
          </p:nvSpPr>
          <p:spPr>
            <a:xfrm>
              <a:off x="6030360" y="3681720"/>
              <a:ext cx="140760" cy="16128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Google Shape;1421;p48"/>
            <p:cNvSpPr/>
            <p:nvPr/>
          </p:nvSpPr>
          <p:spPr>
            <a:xfrm>
              <a:off x="5954760" y="3813120"/>
              <a:ext cx="140760" cy="16092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422;p48"/>
            <p:cNvSpPr/>
            <p:nvPr/>
          </p:nvSpPr>
          <p:spPr>
            <a:xfrm>
              <a:off x="6257880" y="3813120"/>
              <a:ext cx="140760" cy="16092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423;p48"/>
            <p:cNvSpPr/>
            <p:nvPr/>
          </p:nvSpPr>
          <p:spPr>
            <a:xfrm>
              <a:off x="6182280" y="3944160"/>
              <a:ext cx="141120" cy="16092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424;p48"/>
            <p:cNvSpPr/>
            <p:nvPr/>
          </p:nvSpPr>
          <p:spPr>
            <a:xfrm>
              <a:off x="6030360" y="3944160"/>
              <a:ext cx="140760" cy="16092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8" name="Google Shape;1425;p48"/>
          <p:cNvGrpSpPr/>
          <p:nvPr/>
        </p:nvGrpSpPr>
        <p:grpSpPr>
          <a:xfrm>
            <a:off x="2676240" y="3736440"/>
            <a:ext cx="1335240" cy="314280"/>
            <a:chOff x="2676240" y="3736440"/>
            <a:chExt cx="1335240" cy="314280"/>
          </a:xfrm>
        </p:grpSpPr>
        <p:sp>
          <p:nvSpPr>
            <p:cNvPr id="1099" name="Google Shape;1426;p48"/>
            <p:cNvSpPr/>
            <p:nvPr/>
          </p:nvSpPr>
          <p:spPr>
            <a:xfrm>
              <a:off x="2676240" y="3906720"/>
              <a:ext cx="143640" cy="14400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Google Shape;1427;p48"/>
            <p:cNvSpPr/>
            <p:nvPr/>
          </p:nvSpPr>
          <p:spPr>
            <a:xfrm>
              <a:off x="2846520" y="3736440"/>
              <a:ext cx="143640" cy="14400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428;p48"/>
            <p:cNvSpPr/>
            <p:nvPr/>
          </p:nvSpPr>
          <p:spPr>
            <a:xfrm>
              <a:off x="3016440" y="3906720"/>
              <a:ext cx="144360" cy="14400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429;p48"/>
            <p:cNvSpPr/>
            <p:nvPr/>
          </p:nvSpPr>
          <p:spPr>
            <a:xfrm>
              <a:off x="3186360" y="3736440"/>
              <a:ext cx="144360" cy="14400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430;p48"/>
            <p:cNvSpPr/>
            <p:nvPr/>
          </p:nvSpPr>
          <p:spPr>
            <a:xfrm>
              <a:off x="3356640" y="3906720"/>
              <a:ext cx="144360" cy="14400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Google Shape;1431;p48"/>
            <p:cNvSpPr/>
            <p:nvPr/>
          </p:nvSpPr>
          <p:spPr>
            <a:xfrm>
              <a:off x="3527280" y="3736440"/>
              <a:ext cx="143640" cy="1440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1432;p48"/>
            <p:cNvSpPr/>
            <p:nvPr/>
          </p:nvSpPr>
          <p:spPr>
            <a:xfrm>
              <a:off x="3697200" y="3906720"/>
              <a:ext cx="144000" cy="14400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433;p48"/>
            <p:cNvSpPr/>
            <p:nvPr/>
          </p:nvSpPr>
          <p:spPr>
            <a:xfrm>
              <a:off x="3867480" y="3736440"/>
              <a:ext cx="144000" cy="14400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434;p48"/>
            <p:cNvSpPr/>
            <p:nvPr/>
          </p:nvSpPr>
          <p:spPr>
            <a:xfrm>
              <a:off x="2780280" y="3840480"/>
              <a:ext cx="106200" cy="10620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1435;p48"/>
            <p:cNvSpPr/>
            <p:nvPr/>
          </p:nvSpPr>
          <p:spPr>
            <a:xfrm>
              <a:off x="2950200" y="3840480"/>
              <a:ext cx="106200" cy="10620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Google Shape;1436;p48"/>
            <p:cNvSpPr/>
            <p:nvPr/>
          </p:nvSpPr>
          <p:spPr>
            <a:xfrm>
              <a:off x="3120840" y="3840480"/>
              <a:ext cx="105840" cy="10620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437;p48"/>
            <p:cNvSpPr/>
            <p:nvPr/>
          </p:nvSpPr>
          <p:spPr>
            <a:xfrm>
              <a:off x="3290760" y="3840480"/>
              <a:ext cx="105840" cy="10620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1438;p48"/>
            <p:cNvSpPr/>
            <p:nvPr/>
          </p:nvSpPr>
          <p:spPr>
            <a:xfrm>
              <a:off x="3461040" y="3840480"/>
              <a:ext cx="105840" cy="10620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439;p48"/>
            <p:cNvSpPr/>
            <p:nvPr/>
          </p:nvSpPr>
          <p:spPr>
            <a:xfrm>
              <a:off x="3631320" y="3840480"/>
              <a:ext cx="106200" cy="10620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Google Shape;1440;p48"/>
            <p:cNvSpPr/>
            <p:nvPr/>
          </p:nvSpPr>
          <p:spPr>
            <a:xfrm>
              <a:off x="3801240" y="3840480"/>
              <a:ext cx="106200" cy="10620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4" name="Google Shape;1441;p48"/>
          <p:cNvGrpSpPr/>
          <p:nvPr/>
        </p:nvGrpSpPr>
        <p:grpSpPr>
          <a:xfrm>
            <a:off x="6788160" y="4378320"/>
            <a:ext cx="371160" cy="444240"/>
            <a:chOff x="6788160" y="4378320"/>
            <a:chExt cx="371160" cy="444240"/>
          </a:xfrm>
        </p:grpSpPr>
        <p:grpSp>
          <p:nvGrpSpPr>
            <p:cNvPr id="1115" name="Google Shape;1442;p48"/>
            <p:cNvGrpSpPr/>
            <p:nvPr/>
          </p:nvGrpSpPr>
          <p:grpSpPr>
            <a:xfrm>
              <a:off x="6788160" y="4606920"/>
              <a:ext cx="371160" cy="215640"/>
              <a:chOff x="6788160" y="4606920"/>
              <a:chExt cx="371160" cy="215640"/>
            </a:xfrm>
          </p:grpSpPr>
          <p:sp>
            <p:nvSpPr>
              <p:cNvPr id="1116" name="Google Shape;1443;p48"/>
              <p:cNvSpPr/>
              <p:nvPr/>
            </p:nvSpPr>
            <p:spPr>
              <a:xfrm>
                <a:off x="6788160" y="4606920"/>
                <a:ext cx="371160" cy="18468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7" name="Google Shape;1444;p48"/>
              <p:cNvSpPr/>
              <p:nvPr/>
            </p:nvSpPr>
            <p:spPr>
              <a:xfrm>
                <a:off x="6788160" y="4699440"/>
                <a:ext cx="184680" cy="12312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8" name="Google Shape;1445;p48"/>
              <p:cNvSpPr/>
              <p:nvPr/>
            </p:nvSpPr>
            <p:spPr>
              <a:xfrm>
                <a:off x="6974640" y="4699440"/>
                <a:ext cx="184680" cy="12312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19" name="Google Shape;1446;p48"/>
            <p:cNvGrpSpPr/>
            <p:nvPr/>
          </p:nvGrpSpPr>
          <p:grpSpPr>
            <a:xfrm>
              <a:off x="6788160" y="4530960"/>
              <a:ext cx="371160" cy="215280"/>
              <a:chOff x="6788160" y="4530960"/>
              <a:chExt cx="371160" cy="215280"/>
            </a:xfrm>
          </p:grpSpPr>
          <p:sp>
            <p:nvSpPr>
              <p:cNvPr id="1120" name="Google Shape;1447;p48"/>
              <p:cNvSpPr/>
              <p:nvPr/>
            </p:nvSpPr>
            <p:spPr>
              <a:xfrm>
                <a:off x="6788160" y="4530960"/>
                <a:ext cx="371160" cy="18432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Google Shape;1448;p48"/>
              <p:cNvSpPr/>
              <p:nvPr/>
            </p:nvSpPr>
            <p:spPr>
              <a:xfrm>
                <a:off x="6788160" y="4623120"/>
                <a:ext cx="184680" cy="12312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2" name="Google Shape;1449;p48"/>
              <p:cNvSpPr/>
              <p:nvPr/>
            </p:nvSpPr>
            <p:spPr>
              <a:xfrm>
                <a:off x="6974640" y="4623120"/>
                <a:ext cx="184680" cy="12312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3" name="Google Shape;1450;p48"/>
            <p:cNvGrpSpPr/>
            <p:nvPr/>
          </p:nvGrpSpPr>
          <p:grpSpPr>
            <a:xfrm>
              <a:off x="6788160" y="4454640"/>
              <a:ext cx="371160" cy="214920"/>
              <a:chOff x="6788160" y="4454640"/>
              <a:chExt cx="371160" cy="214920"/>
            </a:xfrm>
          </p:grpSpPr>
          <p:sp>
            <p:nvSpPr>
              <p:cNvPr id="1124" name="Google Shape;1451;p48"/>
              <p:cNvSpPr/>
              <p:nvPr/>
            </p:nvSpPr>
            <p:spPr>
              <a:xfrm>
                <a:off x="6788160" y="4454640"/>
                <a:ext cx="371160" cy="18432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Google Shape;1452;p48"/>
              <p:cNvSpPr/>
              <p:nvPr/>
            </p:nvSpPr>
            <p:spPr>
              <a:xfrm>
                <a:off x="6788160" y="4547160"/>
                <a:ext cx="184680" cy="12240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Google Shape;1453;p48"/>
              <p:cNvSpPr/>
              <p:nvPr/>
            </p:nvSpPr>
            <p:spPr>
              <a:xfrm>
                <a:off x="6974640" y="4547160"/>
                <a:ext cx="184680" cy="12240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27" name="Google Shape;1454;p48"/>
            <p:cNvGrpSpPr/>
            <p:nvPr/>
          </p:nvGrpSpPr>
          <p:grpSpPr>
            <a:xfrm>
              <a:off x="6788160" y="4378320"/>
              <a:ext cx="371160" cy="216000"/>
              <a:chOff x="6788160" y="4378320"/>
              <a:chExt cx="371160" cy="216000"/>
            </a:xfrm>
          </p:grpSpPr>
          <p:sp>
            <p:nvSpPr>
              <p:cNvPr id="1128" name="Google Shape;1455;p48"/>
              <p:cNvSpPr/>
              <p:nvPr/>
            </p:nvSpPr>
            <p:spPr>
              <a:xfrm>
                <a:off x="6788160" y="4378320"/>
                <a:ext cx="371160" cy="18468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Google Shape;1456;p48"/>
              <p:cNvSpPr/>
              <p:nvPr/>
            </p:nvSpPr>
            <p:spPr>
              <a:xfrm>
                <a:off x="6788160" y="4471560"/>
                <a:ext cx="184680" cy="12276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Google Shape;1457;p48"/>
              <p:cNvSpPr/>
              <p:nvPr/>
            </p:nvSpPr>
            <p:spPr>
              <a:xfrm>
                <a:off x="6974640" y="4471560"/>
                <a:ext cx="184680" cy="12276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31" name="Google Shape;1458;p48"/>
          <p:cNvGrpSpPr/>
          <p:nvPr/>
        </p:nvGrpSpPr>
        <p:grpSpPr>
          <a:xfrm>
            <a:off x="2871000" y="4378320"/>
            <a:ext cx="555120" cy="444240"/>
            <a:chOff x="2871000" y="4378320"/>
            <a:chExt cx="555120" cy="444240"/>
          </a:xfrm>
        </p:grpSpPr>
        <p:sp>
          <p:nvSpPr>
            <p:cNvPr id="1132" name="Google Shape;1459;p48"/>
            <p:cNvSpPr/>
            <p:nvPr/>
          </p:nvSpPr>
          <p:spPr>
            <a:xfrm>
              <a:off x="2871000" y="4498200"/>
              <a:ext cx="137160" cy="29916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1460;p48"/>
            <p:cNvSpPr/>
            <p:nvPr/>
          </p:nvSpPr>
          <p:spPr>
            <a:xfrm>
              <a:off x="3009600" y="4458600"/>
              <a:ext cx="137520" cy="33876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1461;p48"/>
            <p:cNvSpPr/>
            <p:nvPr/>
          </p:nvSpPr>
          <p:spPr>
            <a:xfrm>
              <a:off x="3148920" y="4418280"/>
              <a:ext cx="137520" cy="37908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1462;p48"/>
            <p:cNvSpPr/>
            <p:nvPr/>
          </p:nvSpPr>
          <p:spPr>
            <a:xfrm>
              <a:off x="3288240" y="4378320"/>
              <a:ext cx="137160" cy="41868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1463;p48"/>
            <p:cNvSpPr/>
            <p:nvPr/>
          </p:nvSpPr>
          <p:spPr>
            <a:xfrm>
              <a:off x="2871000" y="4799160"/>
              <a:ext cx="176400" cy="2340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464;p48"/>
            <p:cNvSpPr/>
            <p:nvPr/>
          </p:nvSpPr>
          <p:spPr>
            <a:xfrm>
              <a:off x="3009600" y="4799160"/>
              <a:ext cx="137520" cy="2340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Google Shape;1465;p48"/>
            <p:cNvSpPr/>
            <p:nvPr/>
          </p:nvSpPr>
          <p:spPr>
            <a:xfrm>
              <a:off x="3249360" y="4799160"/>
              <a:ext cx="176760" cy="2340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1466;p48"/>
            <p:cNvSpPr/>
            <p:nvPr/>
          </p:nvSpPr>
          <p:spPr>
            <a:xfrm>
              <a:off x="3148920" y="4799160"/>
              <a:ext cx="137880" cy="2340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0" name="Google Shape;1467;p48"/>
          <p:cNvGrpSpPr/>
          <p:nvPr/>
        </p:nvGrpSpPr>
        <p:grpSpPr>
          <a:xfrm>
            <a:off x="3974040" y="4378680"/>
            <a:ext cx="1077840" cy="443520"/>
            <a:chOff x="3974040" y="4378680"/>
            <a:chExt cx="1077840" cy="443520"/>
          </a:xfrm>
        </p:grpSpPr>
        <p:sp>
          <p:nvSpPr>
            <p:cNvPr id="1141" name="Google Shape;1468;p48"/>
            <p:cNvSpPr/>
            <p:nvPr/>
          </p:nvSpPr>
          <p:spPr>
            <a:xfrm>
              <a:off x="4109040" y="4404600"/>
              <a:ext cx="132840" cy="38088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1469;p48"/>
            <p:cNvSpPr/>
            <p:nvPr/>
          </p:nvSpPr>
          <p:spPr>
            <a:xfrm>
              <a:off x="4119840" y="4415400"/>
              <a:ext cx="111240" cy="11196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1470;p48"/>
            <p:cNvSpPr/>
            <p:nvPr/>
          </p:nvSpPr>
          <p:spPr>
            <a:xfrm>
              <a:off x="4243680" y="4429440"/>
              <a:ext cx="133200" cy="35604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1471;p48"/>
            <p:cNvSpPr/>
            <p:nvPr/>
          </p:nvSpPr>
          <p:spPr>
            <a:xfrm>
              <a:off x="4254480" y="4440240"/>
              <a:ext cx="111600" cy="11196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1472;p48"/>
            <p:cNvSpPr/>
            <p:nvPr/>
          </p:nvSpPr>
          <p:spPr>
            <a:xfrm>
              <a:off x="4378680" y="4447080"/>
              <a:ext cx="133200" cy="33804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Google Shape;1473;p48"/>
            <p:cNvSpPr/>
            <p:nvPr/>
          </p:nvSpPr>
          <p:spPr>
            <a:xfrm>
              <a:off x="4389480" y="4458240"/>
              <a:ext cx="111600" cy="11196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Google Shape;1474;p48"/>
            <p:cNvSpPr/>
            <p:nvPr/>
          </p:nvSpPr>
          <p:spPr>
            <a:xfrm>
              <a:off x="4513680" y="4447080"/>
              <a:ext cx="133200" cy="33804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1475;p48"/>
            <p:cNvSpPr/>
            <p:nvPr/>
          </p:nvSpPr>
          <p:spPr>
            <a:xfrm>
              <a:off x="4524840" y="4458240"/>
              <a:ext cx="111600" cy="11196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1476;p48"/>
            <p:cNvSpPr/>
            <p:nvPr/>
          </p:nvSpPr>
          <p:spPr>
            <a:xfrm>
              <a:off x="4648680" y="4429440"/>
              <a:ext cx="133200" cy="35604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1477;p48"/>
            <p:cNvSpPr/>
            <p:nvPr/>
          </p:nvSpPr>
          <p:spPr>
            <a:xfrm>
              <a:off x="4659840" y="4440240"/>
              <a:ext cx="111600" cy="11196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1478;p48"/>
            <p:cNvSpPr/>
            <p:nvPr/>
          </p:nvSpPr>
          <p:spPr>
            <a:xfrm>
              <a:off x="4784040" y="4404600"/>
              <a:ext cx="132840" cy="38088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Google Shape;1479;p48"/>
            <p:cNvSpPr/>
            <p:nvPr/>
          </p:nvSpPr>
          <p:spPr>
            <a:xfrm>
              <a:off x="4794840" y="4415400"/>
              <a:ext cx="111240" cy="11196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Google Shape;1480;p48"/>
            <p:cNvSpPr/>
            <p:nvPr/>
          </p:nvSpPr>
          <p:spPr>
            <a:xfrm>
              <a:off x="4918680" y="4378680"/>
              <a:ext cx="133200" cy="40680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1481;p48"/>
            <p:cNvSpPr/>
            <p:nvPr/>
          </p:nvSpPr>
          <p:spPr>
            <a:xfrm>
              <a:off x="4929480" y="4389480"/>
              <a:ext cx="111600" cy="11196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482;p48"/>
            <p:cNvSpPr/>
            <p:nvPr/>
          </p:nvSpPr>
          <p:spPr>
            <a:xfrm>
              <a:off x="3974040" y="4378680"/>
              <a:ext cx="133200" cy="40680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483;p48"/>
            <p:cNvSpPr/>
            <p:nvPr/>
          </p:nvSpPr>
          <p:spPr>
            <a:xfrm>
              <a:off x="3984840" y="4389480"/>
              <a:ext cx="111600" cy="11196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484;p48"/>
            <p:cNvSpPr/>
            <p:nvPr/>
          </p:nvSpPr>
          <p:spPr>
            <a:xfrm>
              <a:off x="3974040" y="4786920"/>
              <a:ext cx="272160" cy="3528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485;p48"/>
            <p:cNvSpPr/>
            <p:nvPr/>
          </p:nvSpPr>
          <p:spPr>
            <a:xfrm>
              <a:off x="4109040" y="4786920"/>
              <a:ext cx="225720" cy="3528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486;p48"/>
            <p:cNvSpPr/>
            <p:nvPr/>
          </p:nvSpPr>
          <p:spPr>
            <a:xfrm>
              <a:off x="4243680" y="4786920"/>
              <a:ext cx="179640" cy="3528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487;p48"/>
            <p:cNvSpPr/>
            <p:nvPr/>
          </p:nvSpPr>
          <p:spPr>
            <a:xfrm>
              <a:off x="4378680" y="4786920"/>
              <a:ext cx="133200" cy="3528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488;p48"/>
            <p:cNvSpPr/>
            <p:nvPr/>
          </p:nvSpPr>
          <p:spPr>
            <a:xfrm>
              <a:off x="4513680" y="4786920"/>
              <a:ext cx="133200" cy="3528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1489;p48"/>
            <p:cNvSpPr/>
            <p:nvPr/>
          </p:nvSpPr>
          <p:spPr>
            <a:xfrm>
              <a:off x="4602600" y="4786920"/>
              <a:ext cx="179640" cy="3528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Google Shape;1490;p48"/>
            <p:cNvSpPr/>
            <p:nvPr/>
          </p:nvSpPr>
          <p:spPr>
            <a:xfrm>
              <a:off x="4691160" y="4786920"/>
              <a:ext cx="225720" cy="3528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491;p48"/>
            <p:cNvSpPr/>
            <p:nvPr/>
          </p:nvSpPr>
          <p:spPr>
            <a:xfrm>
              <a:off x="4779720" y="4786920"/>
              <a:ext cx="272160" cy="3528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5" name="Google Shape;1492;p48"/>
          <p:cNvGrpSpPr/>
          <p:nvPr/>
        </p:nvGrpSpPr>
        <p:grpSpPr>
          <a:xfrm>
            <a:off x="5598000" y="4378320"/>
            <a:ext cx="642240" cy="444240"/>
            <a:chOff x="5598000" y="4378320"/>
            <a:chExt cx="642240" cy="444240"/>
          </a:xfrm>
        </p:grpSpPr>
        <p:grpSp>
          <p:nvGrpSpPr>
            <p:cNvPr id="1166" name="Google Shape;1493;p48"/>
            <p:cNvGrpSpPr/>
            <p:nvPr/>
          </p:nvGrpSpPr>
          <p:grpSpPr>
            <a:xfrm>
              <a:off x="5644440" y="4378320"/>
              <a:ext cx="595800" cy="137520"/>
              <a:chOff x="5644440" y="4378320"/>
              <a:chExt cx="595800" cy="137520"/>
            </a:xfrm>
          </p:grpSpPr>
          <p:sp>
            <p:nvSpPr>
              <p:cNvPr id="1167" name="Google Shape;1494;p48"/>
              <p:cNvSpPr/>
              <p:nvPr/>
            </p:nvSpPr>
            <p:spPr>
              <a:xfrm>
                <a:off x="5644440" y="4378320"/>
                <a:ext cx="595800" cy="13752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Google Shape;1495;p48"/>
              <p:cNvSpPr/>
              <p:nvPr/>
            </p:nvSpPr>
            <p:spPr>
              <a:xfrm>
                <a:off x="5644440" y="4446360"/>
                <a:ext cx="68760" cy="6948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9" name="Google Shape;1496;p48"/>
            <p:cNvGrpSpPr/>
            <p:nvPr/>
          </p:nvGrpSpPr>
          <p:grpSpPr>
            <a:xfrm>
              <a:off x="5598000" y="4531680"/>
              <a:ext cx="595800" cy="137520"/>
              <a:chOff x="5598000" y="4531680"/>
              <a:chExt cx="595800" cy="137520"/>
            </a:xfrm>
          </p:grpSpPr>
          <p:sp>
            <p:nvSpPr>
              <p:cNvPr id="1170" name="Google Shape;1497;p48"/>
              <p:cNvSpPr/>
              <p:nvPr/>
            </p:nvSpPr>
            <p:spPr>
              <a:xfrm flipH="1">
                <a:off x="5597640" y="4531680"/>
                <a:ext cx="595800" cy="13752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Google Shape;1498;p48"/>
              <p:cNvSpPr/>
              <p:nvPr/>
            </p:nvSpPr>
            <p:spPr>
              <a:xfrm flipH="1">
                <a:off x="6124320" y="4599720"/>
                <a:ext cx="68760" cy="6948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2" name="Google Shape;1499;p48"/>
            <p:cNvGrpSpPr/>
            <p:nvPr/>
          </p:nvGrpSpPr>
          <p:grpSpPr>
            <a:xfrm>
              <a:off x="5644440" y="4685040"/>
              <a:ext cx="595800" cy="137520"/>
              <a:chOff x="5644440" y="4685040"/>
              <a:chExt cx="595800" cy="137520"/>
            </a:xfrm>
          </p:grpSpPr>
          <p:sp>
            <p:nvSpPr>
              <p:cNvPr id="1173" name="Google Shape;1500;p48"/>
              <p:cNvSpPr/>
              <p:nvPr/>
            </p:nvSpPr>
            <p:spPr>
              <a:xfrm>
                <a:off x="5644440" y="4685040"/>
                <a:ext cx="595800" cy="13752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Google Shape;1501;p48"/>
              <p:cNvSpPr/>
              <p:nvPr/>
            </p:nvSpPr>
            <p:spPr>
              <a:xfrm>
                <a:off x="5644440" y="4753080"/>
                <a:ext cx="68760" cy="6948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75" name="Google Shape;1502;p48"/>
          <p:cNvSpPr/>
          <p:nvPr/>
        </p:nvSpPr>
        <p:spPr>
          <a:xfrm>
            <a:off x="855360" y="249120"/>
            <a:ext cx="7431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2000" spc="-1" strike="noStrike">
                <a:solidFill>
                  <a:srgbClr val="6aa84f"/>
                </a:solidFill>
                <a:latin typeface="Montserrat"/>
                <a:ea typeface="Montserrat"/>
              </a:rPr>
              <a:t>Diagrams and infographics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76" name="Google Shape;1503;p48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3659352-17E3-4205-AC6C-0B0C7D8E8773}" type="slidenum">
              <a:rPr b="1" lang="fr-FR" sz="1100" spc="-1" strike="noStrike">
                <a:solidFill>
                  <a:srgbClr val="007074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  <p:grpSp>
        <p:nvGrpSpPr>
          <p:cNvPr id="1177" name="Google Shape;1504;p48"/>
          <p:cNvGrpSpPr/>
          <p:nvPr/>
        </p:nvGrpSpPr>
        <p:grpSpPr>
          <a:xfrm>
            <a:off x="1879200" y="4379760"/>
            <a:ext cx="443880" cy="441360"/>
            <a:chOff x="1879200" y="4379760"/>
            <a:chExt cx="443880" cy="441360"/>
          </a:xfrm>
        </p:grpSpPr>
        <p:sp>
          <p:nvSpPr>
            <p:cNvPr id="1178" name="Google Shape;1505;p48"/>
            <p:cNvSpPr/>
            <p:nvPr/>
          </p:nvSpPr>
          <p:spPr>
            <a:xfrm>
              <a:off x="1879200" y="4379760"/>
              <a:ext cx="443880" cy="30204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Google Shape;1506;p48"/>
            <p:cNvSpPr/>
            <p:nvPr/>
          </p:nvSpPr>
          <p:spPr>
            <a:xfrm>
              <a:off x="1879200" y="4683960"/>
              <a:ext cx="260640" cy="7092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Google Shape;1507;p48"/>
            <p:cNvSpPr/>
            <p:nvPr/>
          </p:nvSpPr>
          <p:spPr>
            <a:xfrm>
              <a:off x="1977480" y="4710960"/>
              <a:ext cx="162360" cy="4392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508;p48"/>
            <p:cNvSpPr/>
            <p:nvPr/>
          </p:nvSpPr>
          <p:spPr>
            <a:xfrm>
              <a:off x="1977480" y="4756680"/>
              <a:ext cx="80280" cy="6444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513;p49"/>
          <p:cNvSpPr/>
          <p:nvPr/>
        </p:nvSpPr>
        <p:spPr>
          <a:xfrm>
            <a:off x="808200" y="609480"/>
            <a:ext cx="6675120" cy="13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PT Serif"/>
                <a:ea typeface="PT Serif"/>
              </a:rPr>
              <a:t>You can also use any emoji as an icon!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T Serif"/>
                <a:ea typeface="PT Serif"/>
              </a:rPr>
              <a:t>And of course it resizes without losing quality.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T Serif"/>
                <a:ea typeface="PT Serif"/>
              </a:rPr>
              <a:t>How? Follow Google instructions https://twitter.com/googledocs/status/730087240156643328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183" name="Google Shape;1514;p49"/>
          <p:cNvSpPr/>
          <p:nvPr/>
        </p:nvSpPr>
        <p:spPr>
          <a:xfrm>
            <a:off x="808200" y="2069280"/>
            <a:ext cx="7325640" cy="25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Arial"/>
                <a:ea typeface="Arial"/>
              </a:rPr>
              <a:t>✋👆👉👍👤👦👧👨👩👪💃🏃💑❤😂😉😋😒😭👶😸🐟🍒🍔💣📌📖🔨🎃🎈🎨🏈🏰🌏🔌🔑</a:t>
            </a:r>
            <a:r>
              <a:rPr b="0" lang="fr-FR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 </a:t>
            </a:r>
            <a:r>
              <a:rPr b="0" lang="fr-FR" sz="2400" spc="-1" strike="noStrike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</a:rPr>
              <a:t>and many more...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84" name="Google Shape;1515;p49"/>
          <p:cNvSpPr/>
          <p:nvPr/>
        </p:nvSpPr>
        <p:spPr>
          <a:xfrm>
            <a:off x="76320" y="39960"/>
            <a:ext cx="5468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6B2C5CE-216F-4334-8E86-57CD0F80022F}" type="slidenum">
              <a:rPr b="1" lang="fr-FR" sz="1100" spc="-1" strike="noStrike">
                <a:solidFill>
                  <a:srgbClr val="6aa84f"/>
                </a:solidFill>
                <a:latin typeface="Montserrat"/>
                <a:ea typeface="Montserrat"/>
              </a:rPr>
              <a:t>&lt;numéro&gt;</a:t>
            </a:fld>
            <a:endParaRPr b="0" lang="fr-F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2021-10-03T12:19:31Z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