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07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</p:sld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9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0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0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0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1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1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1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1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1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2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2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7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4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4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0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2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2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3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3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3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3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3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1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3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3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4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4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4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4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4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4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5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5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5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40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oogle Shape;6;p1"/>
          <p:cNvGrpSpPr/>
          <p:nvPr/>
        </p:nvGrpSpPr>
        <p:grpSpPr>
          <a:xfrm>
            <a:off x="825840" y="-720"/>
            <a:ext cx="7486560" cy="5143680"/>
            <a:chOff x="825840" y="-720"/>
            <a:chExt cx="7486560" cy="5143680"/>
          </a:xfrm>
        </p:grpSpPr>
        <p:sp>
          <p:nvSpPr>
            <p:cNvPr id="1" name="Google Shape;7;p1"/>
            <p:cNvSpPr/>
            <p:nvPr/>
          </p:nvSpPr>
          <p:spPr>
            <a:xfrm>
              <a:off x="825840" y="-720"/>
              <a:ext cx="360" cy="5143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Google Shape;8;p1"/>
            <p:cNvSpPr/>
            <p:nvPr/>
          </p:nvSpPr>
          <p:spPr>
            <a:xfrm>
              <a:off x="1657800" y="-720"/>
              <a:ext cx="360" cy="5143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Google Shape;9;p1"/>
            <p:cNvSpPr/>
            <p:nvPr/>
          </p:nvSpPr>
          <p:spPr>
            <a:xfrm>
              <a:off x="2489400" y="-720"/>
              <a:ext cx="360" cy="5143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Google Shape;10;p1"/>
            <p:cNvSpPr/>
            <p:nvPr/>
          </p:nvSpPr>
          <p:spPr>
            <a:xfrm>
              <a:off x="8312040" y="-720"/>
              <a:ext cx="360" cy="5143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Google Shape;11;p1"/>
            <p:cNvSpPr/>
            <p:nvPr/>
          </p:nvSpPr>
          <p:spPr>
            <a:xfrm>
              <a:off x="7480440" y="-720"/>
              <a:ext cx="360" cy="5143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Google Shape;12;p1"/>
            <p:cNvSpPr/>
            <p:nvPr/>
          </p:nvSpPr>
          <p:spPr>
            <a:xfrm>
              <a:off x="6648480" y="-720"/>
              <a:ext cx="360" cy="5143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Google Shape;13;p1"/>
            <p:cNvSpPr/>
            <p:nvPr/>
          </p:nvSpPr>
          <p:spPr>
            <a:xfrm>
              <a:off x="5816880" y="-720"/>
              <a:ext cx="360" cy="5143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Google Shape;14;p1"/>
            <p:cNvSpPr/>
            <p:nvPr/>
          </p:nvSpPr>
          <p:spPr>
            <a:xfrm>
              <a:off x="4984920" y="-720"/>
              <a:ext cx="360" cy="5143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Google Shape;15;p1"/>
            <p:cNvSpPr/>
            <p:nvPr/>
          </p:nvSpPr>
          <p:spPr>
            <a:xfrm>
              <a:off x="4152960" y="-720"/>
              <a:ext cx="360" cy="5143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Google Shape;16;p1"/>
            <p:cNvSpPr/>
            <p:nvPr/>
          </p:nvSpPr>
          <p:spPr>
            <a:xfrm>
              <a:off x="3321360" y="-720"/>
              <a:ext cx="360" cy="5143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" name="Google Shape;21;p2"/>
          <p:cNvSpPr txBox="1"/>
          <p:nvPr/>
        </p:nvSpPr>
        <p:spPr>
          <a:xfrm>
            <a:off x="8142840" y="3918240"/>
            <a:ext cx="942480" cy="13359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5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12" name="Google Shape;22;p2"/>
          <p:cNvSpPr txBox="1"/>
          <p:nvPr/>
        </p:nvSpPr>
        <p:spPr>
          <a:xfrm>
            <a:off x="8246880" y="1061640"/>
            <a:ext cx="564120" cy="7930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3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13" name="Google Shape;23;p2"/>
          <p:cNvSpPr txBox="1"/>
          <p:nvPr/>
        </p:nvSpPr>
        <p:spPr>
          <a:xfrm>
            <a:off x="7302240" y="4554360"/>
            <a:ext cx="621720" cy="6670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€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14" name="Google Shape;24;p2"/>
          <p:cNvSpPr txBox="1"/>
          <p:nvPr/>
        </p:nvSpPr>
        <p:spPr>
          <a:xfrm>
            <a:off x="8812080" y="313560"/>
            <a:ext cx="504000" cy="6480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9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15" name="Google Shape;25;p2"/>
          <p:cNvSpPr txBox="1"/>
          <p:nvPr/>
        </p:nvSpPr>
        <p:spPr>
          <a:xfrm>
            <a:off x="7486200" y="4101120"/>
            <a:ext cx="217440" cy="3369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7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16" name="Google Shape;26;p2"/>
          <p:cNvSpPr txBox="1"/>
          <p:nvPr/>
        </p:nvSpPr>
        <p:spPr>
          <a:xfrm>
            <a:off x="6980400" y="-88200"/>
            <a:ext cx="705960" cy="10551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$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17" name="Google Shape;27;p2"/>
          <p:cNvSpPr txBox="1"/>
          <p:nvPr/>
        </p:nvSpPr>
        <p:spPr>
          <a:xfrm>
            <a:off x="8353440" y="325800"/>
            <a:ext cx="314280" cy="4348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£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18" name="Google Shape;28;p2"/>
          <p:cNvSpPr txBox="1"/>
          <p:nvPr/>
        </p:nvSpPr>
        <p:spPr>
          <a:xfrm>
            <a:off x="7687440" y="916560"/>
            <a:ext cx="244080" cy="4518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1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19" name="Google Shape;29;p2"/>
          <p:cNvSpPr txBox="1"/>
          <p:nvPr/>
        </p:nvSpPr>
        <p:spPr>
          <a:xfrm>
            <a:off x="8637120" y="2924280"/>
            <a:ext cx="815400" cy="11048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8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20" name="Google Shape;30;p2"/>
          <p:cNvSpPr/>
          <p:nvPr/>
        </p:nvSpPr>
        <p:spPr>
          <a:xfrm rot="16200000">
            <a:off x="6840000" y="4569120"/>
            <a:ext cx="415440" cy="32724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Google Shape;31;p2"/>
          <p:cNvSpPr/>
          <p:nvPr/>
        </p:nvSpPr>
        <p:spPr>
          <a:xfrm rot="5400000">
            <a:off x="6497280" y="-12240"/>
            <a:ext cx="588240" cy="40572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" name="Google Shape;32;p2"/>
          <p:cNvSpPr txBox="1"/>
          <p:nvPr/>
        </p:nvSpPr>
        <p:spPr>
          <a:xfrm>
            <a:off x="8208360" y="3375360"/>
            <a:ext cx="217440" cy="3085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2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23" name="Google Shape;33;p2"/>
          <p:cNvSpPr txBox="1"/>
          <p:nvPr/>
        </p:nvSpPr>
        <p:spPr>
          <a:xfrm>
            <a:off x="8013960" y="659160"/>
            <a:ext cx="257400" cy="3074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0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24" name="Google Shape;34;p2"/>
          <p:cNvSpPr txBox="1"/>
          <p:nvPr/>
        </p:nvSpPr>
        <p:spPr>
          <a:xfrm>
            <a:off x="7828560" y="4163760"/>
            <a:ext cx="205200" cy="2120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¥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25" name="Google Shape;35;p2"/>
          <p:cNvSpPr txBox="1"/>
          <p:nvPr/>
        </p:nvSpPr>
        <p:spPr>
          <a:xfrm>
            <a:off x="8003520" y="1292760"/>
            <a:ext cx="171360" cy="2098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4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26" name="Google Shape;36;p2"/>
          <p:cNvSpPr txBox="1"/>
          <p:nvPr/>
        </p:nvSpPr>
        <p:spPr>
          <a:xfrm>
            <a:off x="7939440" y="-95400"/>
            <a:ext cx="474840" cy="6598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6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27" name="Google Shape;37;p2"/>
          <p:cNvSpPr txBox="1"/>
          <p:nvPr/>
        </p:nvSpPr>
        <p:spPr>
          <a:xfrm>
            <a:off x="7709400" y="156240"/>
            <a:ext cx="62640" cy="1566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1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28" name="Google Shape;38;p2"/>
          <p:cNvSpPr txBox="1"/>
          <p:nvPr/>
        </p:nvSpPr>
        <p:spPr>
          <a:xfrm>
            <a:off x="9018000" y="4284720"/>
            <a:ext cx="119880" cy="1648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4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29" name="Google Shape;39;p2"/>
          <p:cNvSpPr txBox="1"/>
          <p:nvPr/>
        </p:nvSpPr>
        <p:spPr>
          <a:xfrm>
            <a:off x="8736480" y="68760"/>
            <a:ext cx="171360" cy="2502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5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30" name="Google Shape;40;p2"/>
          <p:cNvSpPr txBox="1"/>
          <p:nvPr/>
        </p:nvSpPr>
        <p:spPr>
          <a:xfrm>
            <a:off x="9054000" y="1122480"/>
            <a:ext cx="171360" cy="2206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8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31" name="Google Shape;42;p2"/>
          <p:cNvSpPr txBox="1"/>
          <p:nvPr/>
        </p:nvSpPr>
        <p:spPr>
          <a:xfrm>
            <a:off x="240840" y="-249840"/>
            <a:ext cx="1323720" cy="18374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6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32" name="Google Shape;43;p2"/>
          <p:cNvSpPr txBox="1"/>
          <p:nvPr/>
        </p:nvSpPr>
        <p:spPr>
          <a:xfrm>
            <a:off x="1462680" y="359640"/>
            <a:ext cx="682560" cy="8344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4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33" name="Google Shape;44;p2"/>
          <p:cNvSpPr txBox="1"/>
          <p:nvPr/>
        </p:nvSpPr>
        <p:spPr>
          <a:xfrm>
            <a:off x="-145800" y="1499400"/>
            <a:ext cx="544320" cy="8139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$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34" name="Google Shape;45;p2"/>
          <p:cNvSpPr txBox="1"/>
          <p:nvPr/>
        </p:nvSpPr>
        <p:spPr>
          <a:xfrm>
            <a:off x="468720" y="3330720"/>
            <a:ext cx="594720" cy="7102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0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35" name="Google Shape;46;p2"/>
          <p:cNvSpPr txBox="1"/>
          <p:nvPr/>
        </p:nvSpPr>
        <p:spPr>
          <a:xfrm>
            <a:off x="2715840" y="4728600"/>
            <a:ext cx="421560" cy="5418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8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36" name="Google Shape;47;p2"/>
          <p:cNvSpPr txBox="1"/>
          <p:nvPr/>
        </p:nvSpPr>
        <p:spPr>
          <a:xfrm>
            <a:off x="857160" y="4218120"/>
            <a:ext cx="946800" cy="10159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€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37" name="Google Shape;48;p2"/>
          <p:cNvSpPr txBox="1"/>
          <p:nvPr/>
        </p:nvSpPr>
        <p:spPr>
          <a:xfrm>
            <a:off x="6477120" y="659160"/>
            <a:ext cx="374400" cy="4168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¥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38" name="Google Shape;49;p2"/>
          <p:cNvSpPr txBox="1"/>
          <p:nvPr/>
        </p:nvSpPr>
        <p:spPr>
          <a:xfrm>
            <a:off x="2001240" y="4048200"/>
            <a:ext cx="338760" cy="4953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2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39" name="Google Shape;50;p2"/>
          <p:cNvSpPr txBox="1"/>
          <p:nvPr/>
        </p:nvSpPr>
        <p:spPr>
          <a:xfrm>
            <a:off x="-202680" y="3641400"/>
            <a:ext cx="862560" cy="11973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9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40" name="Google Shape;51;p2"/>
          <p:cNvSpPr/>
          <p:nvPr/>
        </p:nvSpPr>
        <p:spPr>
          <a:xfrm rot="16200000">
            <a:off x="1953720" y="-61920"/>
            <a:ext cx="754920" cy="59436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Google Shape;52;p2"/>
          <p:cNvSpPr/>
          <p:nvPr/>
        </p:nvSpPr>
        <p:spPr>
          <a:xfrm rot="5400000">
            <a:off x="2310480" y="4286520"/>
            <a:ext cx="745200" cy="51372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Google Shape;53;p2"/>
          <p:cNvSpPr txBox="1"/>
          <p:nvPr/>
        </p:nvSpPr>
        <p:spPr>
          <a:xfrm>
            <a:off x="909360" y="3809160"/>
            <a:ext cx="233280" cy="3308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3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43" name="Google Shape;54;p2"/>
          <p:cNvSpPr txBox="1"/>
          <p:nvPr/>
        </p:nvSpPr>
        <p:spPr>
          <a:xfrm>
            <a:off x="180360" y="977400"/>
            <a:ext cx="177480" cy="3286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1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44" name="Google Shape;55;p2"/>
          <p:cNvSpPr txBox="1"/>
          <p:nvPr/>
        </p:nvSpPr>
        <p:spPr>
          <a:xfrm>
            <a:off x="2001240" y="4738680"/>
            <a:ext cx="171000" cy="2437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£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45" name="Google Shape;56;p2"/>
          <p:cNvSpPr txBox="1"/>
          <p:nvPr/>
        </p:nvSpPr>
        <p:spPr>
          <a:xfrm>
            <a:off x="3322800" y="4742280"/>
            <a:ext cx="162000" cy="2361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5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46" name="Google Shape;57;p2"/>
          <p:cNvSpPr txBox="1"/>
          <p:nvPr/>
        </p:nvSpPr>
        <p:spPr>
          <a:xfrm>
            <a:off x="2629800" y="359640"/>
            <a:ext cx="460440" cy="6379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7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47" name="Google Shape;58;p2"/>
          <p:cNvSpPr txBox="1"/>
          <p:nvPr/>
        </p:nvSpPr>
        <p:spPr>
          <a:xfrm>
            <a:off x="65160" y="101160"/>
            <a:ext cx="122400" cy="1738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2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48" name="Google Shape;59;p2"/>
          <p:cNvSpPr txBox="1"/>
          <p:nvPr/>
        </p:nvSpPr>
        <p:spPr>
          <a:xfrm>
            <a:off x="575640" y="4770000"/>
            <a:ext cx="127440" cy="1810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5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49" name="Google Shape;60;p2"/>
          <p:cNvSpPr txBox="1"/>
          <p:nvPr/>
        </p:nvSpPr>
        <p:spPr>
          <a:xfrm>
            <a:off x="735840" y="1757880"/>
            <a:ext cx="211320" cy="2718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6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50" name="Google Shape;61;p2"/>
          <p:cNvSpPr txBox="1"/>
          <p:nvPr/>
        </p:nvSpPr>
        <p:spPr>
          <a:xfrm>
            <a:off x="1617480" y="68400"/>
            <a:ext cx="185760" cy="2394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9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40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6;p1"/>
          <p:cNvGrpSpPr/>
          <p:nvPr/>
        </p:nvGrpSpPr>
        <p:grpSpPr>
          <a:xfrm>
            <a:off x="825840" y="-720"/>
            <a:ext cx="7486560" cy="5143680"/>
            <a:chOff x="825840" y="-720"/>
            <a:chExt cx="7486560" cy="5143680"/>
          </a:xfrm>
        </p:grpSpPr>
        <p:sp>
          <p:nvSpPr>
            <p:cNvPr id="90" name="Google Shape;7;p1"/>
            <p:cNvSpPr/>
            <p:nvPr/>
          </p:nvSpPr>
          <p:spPr>
            <a:xfrm>
              <a:off x="825840" y="-720"/>
              <a:ext cx="360" cy="5143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Google Shape;8;p1"/>
            <p:cNvSpPr/>
            <p:nvPr/>
          </p:nvSpPr>
          <p:spPr>
            <a:xfrm>
              <a:off x="1657800" y="-720"/>
              <a:ext cx="360" cy="5143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" name="Google Shape;9;p1"/>
            <p:cNvSpPr/>
            <p:nvPr/>
          </p:nvSpPr>
          <p:spPr>
            <a:xfrm>
              <a:off x="2489400" y="-720"/>
              <a:ext cx="360" cy="5143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" name="Google Shape;10;p1"/>
            <p:cNvSpPr/>
            <p:nvPr/>
          </p:nvSpPr>
          <p:spPr>
            <a:xfrm>
              <a:off x="8312040" y="-720"/>
              <a:ext cx="360" cy="5143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" name="Google Shape;11;p1"/>
            <p:cNvSpPr/>
            <p:nvPr/>
          </p:nvSpPr>
          <p:spPr>
            <a:xfrm>
              <a:off x="7480440" y="-720"/>
              <a:ext cx="360" cy="5143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" name="Google Shape;12;p1"/>
            <p:cNvSpPr/>
            <p:nvPr/>
          </p:nvSpPr>
          <p:spPr>
            <a:xfrm>
              <a:off x="6648480" y="-720"/>
              <a:ext cx="360" cy="5143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" name="Google Shape;13;p1"/>
            <p:cNvSpPr/>
            <p:nvPr/>
          </p:nvSpPr>
          <p:spPr>
            <a:xfrm>
              <a:off x="5816880" y="-720"/>
              <a:ext cx="360" cy="5143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" name="Google Shape;14;p1"/>
            <p:cNvSpPr/>
            <p:nvPr/>
          </p:nvSpPr>
          <p:spPr>
            <a:xfrm>
              <a:off x="4984920" y="-720"/>
              <a:ext cx="360" cy="5143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" name="Google Shape;15;p1"/>
            <p:cNvSpPr/>
            <p:nvPr/>
          </p:nvSpPr>
          <p:spPr>
            <a:xfrm>
              <a:off x="4152960" y="-720"/>
              <a:ext cx="360" cy="5143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" name="Google Shape;16;p1"/>
            <p:cNvSpPr/>
            <p:nvPr/>
          </p:nvSpPr>
          <p:spPr>
            <a:xfrm>
              <a:off x="3321360" y="-720"/>
              <a:ext cx="360" cy="5143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0" name="Google Shape;133;p6"/>
          <p:cNvSpPr txBox="1"/>
          <p:nvPr/>
        </p:nvSpPr>
        <p:spPr>
          <a:xfrm>
            <a:off x="7123320" y="2945160"/>
            <a:ext cx="1603080" cy="22719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5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101" name="Google Shape;134;p6"/>
          <p:cNvSpPr txBox="1"/>
          <p:nvPr/>
        </p:nvSpPr>
        <p:spPr>
          <a:xfrm>
            <a:off x="8411400" y="1666440"/>
            <a:ext cx="772920" cy="10868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3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102" name="Google Shape;135;p6"/>
          <p:cNvSpPr txBox="1"/>
          <p:nvPr/>
        </p:nvSpPr>
        <p:spPr>
          <a:xfrm>
            <a:off x="6567120" y="2997720"/>
            <a:ext cx="842760" cy="9039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€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103" name="Google Shape;136;p6"/>
          <p:cNvSpPr txBox="1"/>
          <p:nvPr/>
        </p:nvSpPr>
        <p:spPr>
          <a:xfrm>
            <a:off x="7702560" y="944640"/>
            <a:ext cx="690480" cy="8881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9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104" name="Google Shape;137;p6"/>
          <p:cNvSpPr txBox="1"/>
          <p:nvPr/>
        </p:nvSpPr>
        <p:spPr>
          <a:xfrm>
            <a:off x="8482680" y="3571560"/>
            <a:ext cx="430920" cy="6670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7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105" name="Google Shape;138;p6"/>
          <p:cNvSpPr txBox="1"/>
          <p:nvPr/>
        </p:nvSpPr>
        <p:spPr>
          <a:xfrm>
            <a:off x="7956720" y="-147240"/>
            <a:ext cx="967320" cy="14454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$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106" name="Google Shape;139;p6"/>
          <p:cNvSpPr txBox="1"/>
          <p:nvPr/>
        </p:nvSpPr>
        <p:spPr>
          <a:xfrm>
            <a:off x="7524720" y="-48600"/>
            <a:ext cx="430920" cy="5961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£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107" name="Google Shape;140;p6"/>
          <p:cNvSpPr txBox="1"/>
          <p:nvPr/>
        </p:nvSpPr>
        <p:spPr>
          <a:xfrm>
            <a:off x="7153560" y="1200240"/>
            <a:ext cx="334440" cy="6192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1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108" name="Google Shape;141;p6"/>
          <p:cNvSpPr txBox="1"/>
          <p:nvPr/>
        </p:nvSpPr>
        <p:spPr>
          <a:xfrm>
            <a:off x="7524720" y="1712880"/>
            <a:ext cx="1104840" cy="14965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8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109" name="Google Shape;142;p6"/>
          <p:cNvSpPr/>
          <p:nvPr/>
        </p:nvSpPr>
        <p:spPr>
          <a:xfrm rot="16200000">
            <a:off x="7167600" y="894960"/>
            <a:ext cx="563040" cy="44352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Google Shape;143;p6"/>
          <p:cNvSpPr/>
          <p:nvPr/>
        </p:nvSpPr>
        <p:spPr>
          <a:xfrm rot="5400000">
            <a:off x="8457480" y="4581000"/>
            <a:ext cx="483840" cy="33336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Google Shape;144;p6"/>
          <p:cNvSpPr txBox="1"/>
          <p:nvPr/>
        </p:nvSpPr>
        <p:spPr>
          <a:xfrm>
            <a:off x="7301520" y="2427840"/>
            <a:ext cx="294840" cy="4183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2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112" name="Google Shape;145;p6"/>
          <p:cNvSpPr txBox="1"/>
          <p:nvPr/>
        </p:nvSpPr>
        <p:spPr>
          <a:xfrm>
            <a:off x="8668080" y="988920"/>
            <a:ext cx="353160" cy="4215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0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113" name="Google Shape;146;p6"/>
          <p:cNvSpPr txBox="1"/>
          <p:nvPr/>
        </p:nvSpPr>
        <p:spPr>
          <a:xfrm>
            <a:off x="8763840" y="3128040"/>
            <a:ext cx="278280" cy="2876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¥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114" name="Google Shape;147;p6"/>
          <p:cNvSpPr txBox="1"/>
          <p:nvPr/>
        </p:nvSpPr>
        <p:spPr>
          <a:xfrm>
            <a:off x="7233480" y="1950840"/>
            <a:ext cx="235440" cy="2876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4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115" name="Google Shape;148;p6"/>
          <p:cNvSpPr txBox="1"/>
          <p:nvPr/>
        </p:nvSpPr>
        <p:spPr>
          <a:xfrm>
            <a:off x="6811920" y="-87480"/>
            <a:ext cx="650880" cy="9039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6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116" name="Google Shape;149;p6"/>
          <p:cNvSpPr txBox="1"/>
          <p:nvPr/>
        </p:nvSpPr>
        <p:spPr>
          <a:xfrm>
            <a:off x="7662600" y="662400"/>
            <a:ext cx="86400" cy="2152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1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117" name="Google Shape;150;p6"/>
          <p:cNvSpPr txBox="1"/>
          <p:nvPr/>
        </p:nvSpPr>
        <p:spPr>
          <a:xfrm>
            <a:off x="6992640" y="3859200"/>
            <a:ext cx="163080" cy="2239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4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118" name="Google Shape;151;p6"/>
          <p:cNvSpPr txBox="1"/>
          <p:nvPr/>
        </p:nvSpPr>
        <p:spPr>
          <a:xfrm>
            <a:off x="6897240" y="729360"/>
            <a:ext cx="235440" cy="3430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5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119" name="Google Shape;152;p6"/>
          <p:cNvSpPr txBox="1"/>
          <p:nvPr/>
        </p:nvSpPr>
        <p:spPr>
          <a:xfrm>
            <a:off x="8925840" y="4066200"/>
            <a:ext cx="235440" cy="3027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8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fr-FR" sz="1800" spc="-1" strike="noStrike">
                <a:latin typeface="Arial"/>
              </a:rPr>
              <a:t>Cliquez pour éditer le format du texte-titre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 fontScale="63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Cliquez pour éditer le format du plan de texte</a:t>
            </a:r>
            <a:endParaRPr b="0" lang="fr-F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Second niveau de plan</a:t>
            </a:r>
            <a:endParaRPr b="0" lang="fr-F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Troisième niveau de plan</a:t>
            </a:r>
            <a:endParaRPr b="0" lang="fr-F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Quatrième niveau de plan</a:t>
            </a:r>
            <a:endParaRPr b="0" lang="fr-F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Cinquième niveau de plan</a:t>
            </a:r>
            <a:endParaRPr b="0" lang="fr-F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Sixième niveau de plan</a:t>
            </a:r>
            <a:endParaRPr b="0" lang="fr-F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Septième niveau de plan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 fontScale="63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Cliquez pour éditer le format du plan de texte</a:t>
            </a:r>
            <a:endParaRPr b="0" lang="fr-F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Second niveau de plan</a:t>
            </a:r>
            <a:endParaRPr b="0" lang="fr-F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Troisième niveau de plan</a:t>
            </a:r>
            <a:endParaRPr b="0" lang="fr-F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Quatrième niveau de plan</a:t>
            </a:r>
            <a:endParaRPr b="0" lang="fr-F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Cinquième niveau de plan</a:t>
            </a:r>
            <a:endParaRPr b="0" lang="fr-F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Sixième niveau de plan</a:t>
            </a:r>
            <a:endParaRPr b="0" lang="fr-F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Septième niveau de plan</a:t>
            </a:r>
            <a:endParaRPr b="0" lang="fr-F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40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6;p1"/>
          <p:cNvGrpSpPr/>
          <p:nvPr/>
        </p:nvGrpSpPr>
        <p:grpSpPr>
          <a:xfrm>
            <a:off x="825840" y="-720"/>
            <a:ext cx="7486560" cy="5143680"/>
            <a:chOff x="825840" y="-720"/>
            <a:chExt cx="7486560" cy="5143680"/>
          </a:xfrm>
        </p:grpSpPr>
        <p:sp>
          <p:nvSpPr>
            <p:cNvPr id="160" name="Google Shape;7;p1"/>
            <p:cNvSpPr/>
            <p:nvPr/>
          </p:nvSpPr>
          <p:spPr>
            <a:xfrm>
              <a:off x="825840" y="-720"/>
              <a:ext cx="360" cy="5143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" name="Google Shape;8;p1"/>
            <p:cNvSpPr/>
            <p:nvPr/>
          </p:nvSpPr>
          <p:spPr>
            <a:xfrm>
              <a:off x="1657800" y="-720"/>
              <a:ext cx="360" cy="5143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" name="Google Shape;9;p1"/>
            <p:cNvSpPr/>
            <p:nvPr/>
          </p:nvSpPr>
          <p:spPr>
            <a:xfrm>
              <a:off x="2489400" y="-720"/>
              <a:ext cx="360" cy="5143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" name="Google Shape;10;p1"/>
            <p:cNvSpPr/>
            <p:nvPr/>
          </p:nvSpPr>
          <p:spPr>
            <a:xfrm>
              <a:off x="8312040" y="-720"/>
              <a:ext cx="360" cy="5143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" name="Google Shape;11;p1"/>
            <p:cNvSpPr/>
            <p:nvPr/>
          </p:nvSpPr>
          <p:spPr>
            <a:xfrm>
              <a:off x="7480440" y="-720"/>
              <a:ext cx="360" cy="5143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" name="Google Shape;12;p1"/>
            <p:cNvSpPr/>
            <p:nvPr/>
          </p:nvSpPr>
          <p:spPr>
            <a:xfrm>
              <a:off x="6648480" y="-720"/>
              <a:ext cx="360" cy="5143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" name="Google Shape;13;p1"/>
            <p:cNvSpPr/>
            <p:nvPr/>
          </p:nvSpPr>
          <p:spPr>
            <a:xfrm>
              <a:off x="5816880" y="-720"/>
              <a:ext cx="360" cy="5143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" name="Google Shape;14;p1"/>
            <p:cNvSpPr/>
            <p:nvPr/>
          </p:nvSpPr>
          <p:spPr>
            <a:xfrm>
              <a:off x="4984920" y="-720"/>
              <a:ext cx="360" cy="5143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" name="Google Shape;15;p1"/>
            <p:cNvSpPr/>
            <p:nvPr/>
          </p:nvSpPr>
          <p:spPr>
            <a:xfrm>
              <a:off x="4152960" y="-720"/>
              <a:ext cx="360" cy="5143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" name="Google Shape;16;p1"/>
            <p:cNvSpPr/>
            <p:nvPr/>
          </p:nvSpPr>
          <p:spPr>
            <a:xfrm>
              <a:off x="3321360" y="-720"/>
              <a:ext cx="360" cy="5143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70" name="Google Shape;230;p10"/>
          <p:cNvSpPr txBox="1"/>
          <p:nvPr/>
        </p:nvSpPr>
        <p:spPr>
          <a:xfrm>
            <a:off x="7123320" y="2945160"/>
            <a:ext cx="1603080" cy="22719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5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171" name="Google Shape;231;p10"/>
          <p:cNvSpPr txBox="1"/>
          <p:nvPr/>
        </p:nvSpPr>
        <p:spPr>
          <a:xfrm>
            <a:off x="8411400" y="1666440"/>
            <a:ext cx="772920" cy="10868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3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172" name="Google Shape;232;p10"/>
          <p:cNvSpPr txBox="1"/>
          <p:nvPr/>
        </p:nvSpPr>
        <p:spPr>
          <a:xfrm>
            <a:off x="6567120" y="2997720"/>
            <a:ext cx="842760" cy="9039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€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173" name="Google Shape;233;p10"/>
          <p:cNvSpPr txBox="1"/>
          <p:nvPr/>
        </p:nvSpPr>
        <p:spPr>
          <a:xfrm>
            <a:off x="7702560" y="944640"/>
            <a:ext cx="690480" cy="8881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9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174" name="Google Shape;234;p10"/>
          <p:cNvSpPr txBox="1"/>
          <p:nvPr/>
        </p:nvSpPr>
        <p:spPr>
          <a:xfrm>
            <a:off x="8482680" y="3571560"/>
            <a:ext cx="430920" cy="6670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7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175" name="Google Shape;235;p10"/>
          <p:cNvSpPr txBox="1"/>
          <p:nvPr/>
        </p:nvSpPr>
        <p:spPr>
          <a:xfrm>
            <a:off x="7956720" y="-147240"/>
            <a:ext cx="967320" cy="14454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$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176" name="Google Shape;236;p10"/>
          <p:cNvSpPr txBox="1"/>
          <p:nvPr/>
        </p:nvSpPr>
        <p:spPr>
          <a:xfrm>
            <a:off x="7524720" y="-48600"/>
            <a:ext cx="430920" cy="5961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£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177" name="Google Shape;237;p10"/>
          <p:cNvSpPr txBox="1"/>
          <p:nvPr/>
        </p:nvSpPr>
        <p:spPr>
          <a:xfrm>
            <a:off x="7153560" y="1200240"/>
            <a:ext cx="334440" cy="6192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1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178" name="Google Shape;238;p10"/>
          <p:cNvSpPr txBox="1"/>
          <p:nvPr/>
        </p:nvSpPr>
        <p:spPr>
          <a:xfrm>
            <a:off x="7524720" y="1712880"/>
            <a:ext cx="1104840" cy="14965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8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179" name="Google Shape;239;p10"/>
          <p:cNvSpPr/>
          <p:nvPr/>
        </p:nvSpPr>
        <p:spPr>
          <a:xfrm rot="16200000">
            <a:off x="7167600" y="894960"/>
            <a:ext cx="563040" cy="44352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Google Shape;240;p10"/>
          <p:cNvSpPr/>
          <p:nvPr/>
        </p:nvSpPr>
        <p:spPr>
          <a:xfrm rot="5400000">
            <a:off x="8457480" y="4581000"/>
            <a:ext cx="483840" cy="33336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Google Shape;241;p10"/>
          <p:cNvSpPr txBox="1"/>
          <p:nvPr/>
        </p:nvSpPr>
        <p:spPr>
          <a:xfrm>
            <a:off x="7301520" y="2427840"/>
            <a:ext cx="294840" cy="4183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2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182" name="Google Shape;242;p10"/>
          <p:cNvSpPr txBox="1"/>
          <p:nvPr/>
        </p:nvSpPr>
        <p:spPr>
          <a:xfrm>
            <a:off x="8668080" y="988920"/>
            <a:ext cx="353160" cy="4215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0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183" name="Google Shape;243;p10"/>
          <p:cNvSpPr txBox="1"/>
          <p:nvPr/>
        </p:nvSpPr>
        <p:spPr>
          <a:xfrm>
            <a:off x="8763840" y="3128040"/>
            <a:ext cx="278280" cy="2876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¥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184" name="Google Shape;244;p10"/>
          <p:cNvSpPr txBox="1"/>
          <p:nvPr/>
        </p:nvSpPr>
        <p:spPr>
          <a:xfrm>
            <a:off x="7233480" y="1950840"/>
            <a:ext cx="235440" cy="2876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4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185" name="Google Shape;245;p10"/>
          <p:cNvSpPr txBox="1"/>
          <p:nvPr/>
        </p:nvSpPr>
        <p:spPr>
          <a:xfrm>
            <a:off x="6811920" y="-87480"/>
            <a:ext cx="650880" cy="9039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6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186" name="Google Shape;246;p10"/>
          <p:cNvSpPr txBox="1"/>
          <p:nvPr/>
        </p:nvSpPr>
        <p:spPr>
          <a:xfrm>
            <a:off x="7662600" y="662400"/>
            <a:ext cx="86400" cy="2152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1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187" name="Google Shape;247;p10"/>
          <p:cNvSpPr txBox="1"/>
          <p:nvPr/>
        </p:nvSpPr>
        <p:spPr>
          <a:xfrm>
            <a:off x="6992640" y="3859200"/>
            <a:ext cx="163080" cy="2239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4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188" name="Google Shape;248;p10"/>
          <p:cNvSpPr txBox="1"/>
          <p:nvPr/>
        </p:nvSpPr>
        <p:spPr>
          <a:xfrm>
            <a:off x="6897240" y="729360"/>
            <a:ext cx="235440" cy="3430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5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189" name="Google Shape;249;p10"/>
          <p:cNvSpPr txBox="1"/>
          <p:nvPr/>
        </p:nvSpPr>
        <p:spPr>
          <a:xfrm>
            <a:off x="8925840" y="4066200"/>
            <a:ext cx="235440" cy="3027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8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0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6;p1"/>
          <p:cNvGrpSpPr/>
          <p:nvPr/>
        </p:nvGrpSpPr>
        <p:grpSpPr>
          <a:xfrm>
            <a:off x="825840" y="-720"/>
            <a:ext cx="7486560" cy="5143680"/>
            <a:chOff x="825840" y="-720"/>
            <a:chExt cx="7486560" cy="5143680"/>
          </a:xfrm>
        </p:grpSpPr>
        <p:sp>
          <p:nvSpPr>
            <p:cNvPr id="229" name="Google Shape;7;p1"/>
            <p:cNvSpPr/>
            <p:nvPr/>
          </p:nvSpPr>
          <p:spPr>
            <a:xfrm>
              <a:off x="825840" y="-720"/>
              <a:ext cx="360" cy="5143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" name="Google Shape;8;p1"/>
            <p:cNvSpPr/>
            <p:nvPr/>
          </p:nvSpPr>
          <p:spPr>
            <a:xfrm>
              <a:off x="1657800" y="-720"/>
              <a:ext cx="360" cy="5143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" name="Google Shape;9;p1"/>
            <p:cNvSpPr/>
            <p:nvPr/>
          </p:nvSpPr>
          <p:spPr>
            <a:xfrm>
              <a:off x="2489400" y="-720"/>
              <a:ext cx="360" cy="5143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" name="Google Shape;10;p1"/>
            <p:cNvSpPr/>
            <p:nvPr/>
          </p:nvSpPr>
          <p:spPr>
            <a:xfrm>
              <a:off x="8312040" y="-720"/>
              <a:ext cx="360" cy="5143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" name="Google Shape;11;p1"/>
            <p:cNvSpPr/>
            <p:nvPr/>
          </p:nvSpPr>
          <p:spPr>
            <a:xfrm>
              <a:off x="7480440" y="-720"/>
              <a:ext cx="360" cy="5143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" name="Google Shape;12;p1"/>
            <p:cNvSpPr/>
            <p:nvPr/>
          </p:nvSpPr>
          <p:spPr>
            <a:xfrm>
              <a:off x="6648480" y="-720"/>
              <a:ext cx="360" cy="5143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" name="Google Shape;13;p1"/>
            <p:cNvSpPr/>
            <p:nvPr/>
          </p:nvSpPr>
          <p:spPr>
            <a:xfrm>
              <a:off x="5816880" y="-720"/>
              <a:ext cx="360" cy="5143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" name="Google Shape;14;p1"/>
            <p:cNvSpPr/>
            <p:nvPr/>
          </p:nvSpPr>
          <p:spPr>
            <a:xfrm>
              <a:off x="4984920" y="-720"/>
              <a:ext cx="360" cy="5143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" name="Google Shape;15;p1"/>
            <p:cNvSpPr/>
            <p:nvPr/>
          </p:nvSpPr>
          <p:spPr>
            <a:xfrm>
              <a:off x="4152960" y="-720"/>
              <a:ext cx="360" cy="5143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" name="Google Shape;16;p1"/>
            <p:cNvSpPr/>
            <p:nvPr/>
          </p:nvSpPr>
          <p:spPr>
            <a:xfrm>
              <a:off x="3321360" y="-720"/>
              <a:ext cx="360" cy="5143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39" name="Google Shape;65;p3"/>
          <p:cNvSpPr txBox="1"/>
          <p:nvPr/>
        </p:nvSpPr>
        <p:spPr>
          <a:xfrm>
            <a:off x="7123320" y="2945160"/>
            <a:ext cx="1603080" cy="22719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5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240" name="Google Shape;66;p3"/>
          <p:cNvSpPr txBox="1"/>
          <p:nvPr/>
        </p:nvSpPr>
        <p:spPr>
          <a:xfrm>
            <a:off x="8411400" y="1666440"/>
            <a:ext cx="772920" cy="10868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3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241" name="Google Shape;67;p3"/>
          <p:cNvSpPr txBox="1"/>
          <p:nvPr/>
        </p:nvSpPr>
        <p:spPr>
          <a:xfrm>
            <a:off x="6567120" y="2997720"/>
            <a:ext cx="842760" cy="9039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€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242" name="Google Shape;68;p3"/>
          <p:cNvSpPr txBox="1"/>
          <p:nvPr/>
        </p:nvSpPr>
        <p:spPr>
          <a:xfrm>
            <a:off x="7702560" y="944640"/>
            <a:ext cx="690480" cy="8881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9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243" name="Google Shape;69;p3"/>
          <p:cNvSpPr txBox="1"/>
          <p:nvPr/>
        </p:nvSpPr>
        <p:spPr>
          <a:xfrm>
            <a:off x="8482680" y="3571560"/>
            <a:ext cx="430920" cy="6670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7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244" name="Google Shape;70;p3"/>
          <p:cNvSpPr txBox="1"/>
          <p:nvPr/>
        </p:nvSpPr>
        <p:spPr>
          <a:xfrm>
            <a:off x="7956720" y="-147240"/>
            <a:ext cx="967320" cy="14454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$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245" name="Google Shape;71;p3"/>
          <p:cNvSpPr txBox="1"/>
          <p:nvPr/>
        </p:nvSpPr>
        <p:spPr>
          <a:xfrm>
            <a:off x="7524720" y="-48600"/>
            <a:ext cx="430920" cy="5961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£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246" name="Google Shape;72;p3"/>
          <p:cNvSpPr txBox="1"/>
          <p:nvPr/>
        </p:nvSpPr>
        <p:spPr>
          <a:xfrm>
            <a:off x="7153560" y="1200240"/>
            <a:ext cx="334440" cy="6192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1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247" name="Google Shape;73;p3"/>
          <p:cNvSpPr txBox="1"/>
          <p:nvPr/>
        </p:nvSpPr>
        <p:spPr>
          <a:xfrm>
            <a:off x="7524720" y="1712880"/>
            <a:ext cx="1104840" cy="14965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8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248" name="Google Shape;74;p3"/>
          <p:cNvSpPr/>
          <p:nvPr/>
        </p:nvSpPr>
        <p:spPr>
          <a:xfrm rot="16200000">
            <a:off x="7167600" y="894960"/>
            <a:ext cx="563040" cy="44352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Google Shape;75;p3"/>
          <p:cNvSpPr/>
          <p:nvPr/>
        </p:nvSpPr>
        <p:spPr>
          <a:xfrm rot="5400000">
            <a:off x="8457480" y="4581000"/>
            <a:ext cx="483840" cy="33336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Google Shape;76;p3"/>
          <p:cNvSpPr txBox="1"/>
          <p:nvPr/>
        </p:nvSpPr>
        <p:spPr>
          <a:xfrm>
            <a:off x="7301520" y="2427840"/>
            <a:ext cx="294840" cy="4183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2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251" name="Google Shape;77;p3"/>
          <p:cNvSpPr txBox="1"/>
          <p:nvPr/>
        </p:nvSpPr>
        <p:spPr>
          <a:xfrm>
            <a:off x="8668080" y="988920"/>
            <a:ext cx="353160" cy="4215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0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252" name="Google Shape;78;p3"/>
          <p:cNvSpPr txBox="1"/>
          <p:nvPr/>
        </p:nvSpPr>
        <p:spPr>
          <a:xfrm>
            <a:off x="8763840" y="3128040"/>
            <a:ext cx="278280" cy="2876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¥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253" name="Google Shape;79;p3"/>
          <p:cNvSpPr txBox="1"/>
          <p:nvPr/>
        </p:nvSpPr>
        <p:spPr>
          <a:xfrm>
            <a:off x="7233480" y="1950840"/>
            <a:ext cx="235440" cy="2876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4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254" name="Google Shape;80;p3"/>
          <p:cNvSpPr txBox="1"/>
          <p:nvPr/>
        </p:nvSpPr>
        <p:spPr>
          <a:xfrm>
            <a:off x="6811920" y="-87480"/>
            <a:ext cx="650880" cy="9039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6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255" name="Google Shape;81;p3"/>
          <p:cNvSpPr txBox="1"/>
          <p:nvPr/>
        </p:nvSpPr>
        <p:spPr>
          <a:xfrm>
            <a:off x="7662600" y="662400"/>
            <a:ext cx="86400" cy="2152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1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256" name="Google Shape;82;p3"/>
          <p:cNvSpPr txBox="1"/>
          <p:nvPr/>
        </p:nvSpPr>
        <p:spPr>
          <a:xfrm>
            <a:off x="6992640" y="3859200"/>
            <a:ext cx="163080" cy="2239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4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257" name="Google Shape;83;p3"/>
          <p:cNvSpPr txBox="1"/>
          <p:nvPr/>
        </p:nvSpPr>
        <p:spPr>
          <a:xfrm>
            <a:off x="6897240" y="729360"/>
            <a:ext cx="235440" cy="3430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5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258" name="Google Shape;84;p3"/>
          <p:cNvSpPr txBox="1"/>
          <p:nvPr/>
        </p:nvSpPr>
        <p:spPr>
          <a:xfrm>
            <a:off x="8925840" y="4066200"/>
            <a:ext cx="235440" cy="3027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8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0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" name="Google Shape;6;p1"/>
          <p:cNvGrpSpPr/>
          <p:nvPr/>
        </p:nvGrpSpPr>
        <p:grpSpPr>
          <a:xfrm>
            <a:off x="825840" y="-720"/>
            <a:ext cx="7486560" cy="5143680"/>
            <a:chOff x="825840" y="-720"/>
            <a:chExt cx="7486560" cy="5143680"/>
          </a:xfrm>
        </p:grpSpPr>
        <p:sp>
          <p:nvSpPr>
            <p:cNvPr id="298" name="Google Shape;7;p1"/>
            <p:cNvSpPr/>
            <p:nvPr/>
          </p:nvSpPr>
          <p:spPr>
            <a:xfrm>
              <a:off x="825840" y="-720"/>
              <a:ext cx="360" cy="5143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9" name="Google Shape;8;p1"/>
            <p:cNvSpPr/>
            <p:nvPr/>
          </p:nvSpPr>
          <p:spPr>
            <a:xfrm>
              <a:off x="1657800" y="-720"/>
              <a:ext cx="360" cy="5143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0" name="Google Shape;9;p1"/>
            <p:cNvSpPr/>
            <p:nvPr/>
          </p:nvSpPr>
          <p:spPr>
            <a:xfrm>
              <a:off x="2489400" y="-720"/>
              <a:ext cx="360" cy="5143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1" name="Google Shape;10;p1"/>
            <p:cNvSpPr/>
            <p:nvPr/>
          </p:nvSpPr>
          <p:spPr>
            <a:xfrm>
              <a:off x="8312040" y="-720"/>
              <a:ext cx="360" cy="5143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2" name="Google Shape;11;p1"/>
            <p:cNvSpPr/>
            <p:nvPr/>
          </p:nvSpPr>
          <p:spPr>
            <a:xfrm>
              <a:off x="7480440" y="-720"/>
              <a:ext cx="360" cy="5143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3" name="Google Shape;12;p1"/>
            <p:cNvSpPr/>
            <p:nvPr/>
          </p:nvSpPr>
          <p:spPr>
            <a:xfrm>
              <a:off x="6648480" y="-720"/>
              <a:ext cx="360" cy="5143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4" name="Google Shape;13;p1"/>
            <p:cNvSpPr/>
            <p:nvPr/>
          </p:nvSpPr>
          <p:spPr>
            <a:xfrm>
              <a:off x="5816880" y="-720"/>
              <a:ext cx="360" cy="5143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5" name="Google Shape;14;p1"/>
            <p:cNvSpPr/>
            <p:nvPr/>
          </p:nvSpPr>
          <p:spPr>
            <a:xfrm>
              <a:off x="4984920" y="-720"/>
              <a:ext cx="360" cy="5143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6" name="Google Shape;15;p1"/>
            <p:cNvSpPr/>
            <p:nvPr/>
          </p:nvSpPr>
          <p:spPr>
            <a:xfrm>
              <a:off x="4152960" y="-720"/>
              <a:ext cx="360" cy="5143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7" name="Google Shape;16;p1"/>
            <p:cNvSpPr/>
            <p:nvPr/>
          </p:nvSpPr>
          <p:spPr>
            <a:xfrm>
              <a:off x="3321360" y="-720"/>
              <a:ext cx="360" cy="5143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08" name="Google Shape;87;p4"/>
          <p:cNvSpPr txBox="1"/>
          <p:nvPr/>
        </p:nvSpPr>
        <p:spPr>
          <a:xfrm>
            <a:off x="7123320" y="2945160"/>
            <a:ext cx="1603080" cy="22719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5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309" name="Google Shape;88;p4"/>
          <p:cNvSpPr txBox="1"/>
          <p:nvPr/>
        </p:nvSpPr>
        <p:spPr>
          <a:xfrm>
            <a:off x="8411400" y="1666440"/>
            <a:ext cx="772920" cy="10868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3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310" name="Google Shape;89;p4"/>
          <p:cNvSpPr txBox="1"/>
          <p:nvPr/>
        </p:nvSpPr>
        <p:spPr>
          <a:xfrm>
            <a:off x="6567120" y="2997720"/>
            <a:ext cx="842760" cy="9039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€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311" name="Google Shape;90;p4"/>
          <p:cNvSpPr txBox="1"/>
          <p:nvPr/>
        </p:nvSpPr>
        <p:spPr>
          <a:xfrm>
            <a:off x="7702560" y="944640"/>
            <a:ext cx="690480" cy="8881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9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312" name="Google Shape;91;p4"/>
          <p:cNvSpPr txBox="1"/>
          <p:nvPr/>
        </p:nvSpPr>
        <p:spPr>
          <a:xfrm>
            <a:off x="8482680" y="3571560"/>
            <a:ext cx="430920" cy="6670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7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313" name="Google Shape;92;p4"/>
          <p:cNvSpPr txBox="1"/>
          <p:nvPr/>
        </p:nvSpPr>
        <p:spPr>
          <a:xfrm>
            <a:off x="7956720" y="-147240"/>
            <a:ext cx="967320" cy="14454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$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314" name="Google Shape;93;p4"/>
          <p:cNvSpPr txBox="1"/>
          <p:nvPr/>
        </p:nvSpPr>
        <p:spPr>
          <a:xfrm>
            <a:off x="7524720" y="-48600"/>
            <a:ext cx="430920" cy="5961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£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315" name="Google Shape;94;p4"/>
          <p:cNvSpPr txBox="1"/>
          <p:nvPr/>
        </p:nvSpPr>
        <p:spPr>
          <a:xfrm>
            <a:off x="7153560" y="1200240"/>
            <a:ext cx="334440" cy="6192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1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316" name="Google Shape;95;p4"/>
          <p:cNvSpPr txBox="1"/>
          <p:nvPr/>
        </p:nvSpPr>
        <p:spPr>
          <a:xfrm>
            <a:off x="7524720" y="1712880"/>
            <a:ext cx="1104840" cy="14965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8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317" name="Google Shape;96;p4"/>
          <p:cNvSpPr/>
          <p:nvPr/>
        </p:nvSpPr>
        <p:spPr>
          <a:xfrm rot="16200000">
            <a:off x="7167600" y="894960"/>
            <a:ext cx="563040" cy="44352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Google Shape;97;p4"/>
          <p:cNvSpPr/>
          <p:nvPr/>
        </p:nvSpPr>
        <p:spPr>
          <a:xfrm rot="5400000">
            <a:off x="8457480" y="4581000"/>
            <a:ext cx="483840" cy="33336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Google Shape;98;p4"/>
          <p:cNvSpPr txBox="1"/>
          <p:nvPr/>
        </p:nvSpPr>
        <p:spPr>
          <a:xfrm>
            <a:off x="7301520" y="2427840"/>
            <a:ext cx="294840" cy="4183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2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320" name="Google Shape;99;p4"/>
          <p:cNvSpPr txBox="1"/>
          <p:nvPr/>
        </p:nvSpPr>
        <p:spPr>
          <a:xfrm>
            <a:off x="8668080" y="988920"/>
            <a:ext cx="353160" cy="4215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0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321" name="Google Shape;100;p4"/>
          <p:cNvSpPr txBox="1"/>
          <p:nvPr/>
        </p:nvSpPr>
        <p:spPr>
          <a:xfrm>
            <a:off x="8763840" y="3128040"/>
            <a:ext cx="278280" cy="2876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¥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322" name="Google Shape;101;p4"/>
          <p:cNvSpPr txBox="1"/>
          <p:nvPr/>
        </p:nvSpPr>
        <p:spPr>
          <a:xfrm>
            <a:off x="7233480" y="1950840"/>
            <a:ext cx="235440" cy="2876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4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323" name="Google Shape;102;p4"/>
          <p:cNvSpPr txBox="1"/>
          <p:nvPr/>
        </p:nvSpPr>
        <p:spPr>
          <a:xfrm>
            <a:off x="6811920" y="-87480"/>
            <a:ext cx="650880" cy="9039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6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324" name="Google Shape;103;p4"/>
          <p:cNvSpPr txBox="1"/>
          <p:nvPr/>
        </p:nvSpPr>
        <p:spPr>
          <a:xfrm>
            <a:off x="7662600" y="662400"/>
            <a:ext cx="86400" cy="2152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1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325" name="Google Shape;104;p4"/>
          <p:cNvSpPr txBox="1"/>
          <p:nvPr/>
        </p:nvSpPr>
        <p:spPr>
          <a:xfrm>
            <a:off x="6992640" y="3859200"/>
            <a:ext cx="163080" cy="2239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4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326" name="Google Shape;105;p4"/>
          <p:cNvSpPr txBox="1"/>
          <p:nvPr/>
        </p:nvSpPr>
        <p:spPr>
          <a:xfrm>
            <a:off x="6897240" y="729360"/>
            <a:ext cx="235440" cy="3430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5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327" name="Google Shape;106;p4"/>
          <p:cNvSpPr txBox="1"/>
          <p:nvPr/>
        </p:nvSpPr>
        <p:spPr>
          <a:xfrm>
            <a:off x="8925840" y="4066200"/>
            <a:ext cx="235440" cy="3027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8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40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6" name="Google Shape;6;p1"/>
          <p:cNvGrpSpPr/>
          <p:nvPr/>
        </p:nvGrpSpPr>
        <p:grpSpPr>
          <a:xfrm>
            <a:off x="825840" y="-720"/>
            <a:ext cx="7486560" cy="5143680"/>
            <a:chOff x="825840" y="-720"/>
            <a:chExt cx="7486560" cy="5143680"/>
          </a:xfrm>
        </p:grpSpPr>
        <p:sp>
          <p:nvSpPr>
            <p:cNvPr id="367" name="Google Shape;7;p1"/>
            <p:cNvSpPr/>
            <p:nvPr/>
          </p:nvSpPr>
          <p:spPr>
            <a:xfrm>
              <a:off x="825840" y="-720"/>
              <a:ext cx="360" cy="5143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8" name="Google Shape;8;p1"/>
            <p:cNvSpPr/>
            <p:nvPr/>
          </p:nvSpPr>
          <p:spPr>
            <a:xfrm>
              <a:off x="1657800" y="-720"/>
              <a:ext cx="360" cy="5143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9" name="Google Shape;9;p1"/>
            <p:cNvSpPr/>
            <p:nvPr/>
          </p:nvSpPr>
          <p:spPr>
            <a:xfrm>
              <a:off x="2489400" y="-720"/>
              <a:ext cx="360" cy="5143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0" name="Google Shape;10;p1"/>
            <p:cNvSpPr/>
            <p:nvPr/>
          </p:nvSpPr>
          <p:spPr>
            <a:xfrm>
              <a:off x="8312040" y="-720"/>
              <a:ext cx="360" cy="5143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1" name="Google Shape;11;p1"/>
            <p:cNvSpPr/>
            <p:nvPr/>
          </p:nvSpPr>
          <p:spPr>
            <a:xfrm>
              <a:off x="7480440" y="-720"/>
              <a:ext cx="360" cy="5143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2" name="Google Shape;12;p1"/>
            <p:cNvSpPr/>
            <p:nvPr/>
          </p:nvSpPr>
          <p:spPr>
            <a:xfrm>
              <a:off x="6648480" y="-720"/>
              <a:ext cx="360" cy="5143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3" name="Google Shape;13;p1"/>
            <p:cNvSpPr/>
            <p:nvPr/>
          </p:nvSpPr>
          <p:spPr>
            <a:xfrm>
              <a:off x="5816880" y="-720"/>
              <a:ext cx="360" cy="5143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4" name="Google Shape;14;p1"/>
            <p:cNvSpPr/>
            <p:nvPr/>
          </p:nvSpPr>
          <p:spPr>
            <a:xfrm>
              <a:off x="4984920" y="-720"/>
              <a:ext cx="360" cy="5143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5" name="Google Shape;15;p1"/>
            <p:cNvSpPr/>
            <p:nvPr/>
          </p:nvSpPr>
          <p:spPr>
            <a:xfrm>
              <a:off x="4152960" y="-720"/>
              <a:ext cx="360" cy="5143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6" name="Google Shape;16;p1"/>
            <p:cNvSpPr/>
            <p:nvPr/>
          </p:nvSpPr>
          <p:spPr>
            <a:xfrm>
              <a:off x="3321360" y="-720"/>
              <a:ext cx="360" cy="5143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77" name="Google Shape;109;p5"/>
          <p:cNvSpPr txBox="1"/>
          <p:nvPr/>
        </p:nvSpPr>
        <p:spPr>
          <a:xfrm>
            <a:off x="7123320" y="2945160"/>
            <a:ext cx="1603080" cy="22719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5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378" name="Google Shape;110;p5"/>
          <p:cNvSpPr txBox="1"/>
          <p:nvPr/>
        </p:nvSpPr>
        <p:spPr>
          <a:xfrm>
            <a:off x="8411400" y="1666440"/>
            <a:ext cx="772920" cy="10868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3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379" name="Google Shape;111;p5"/>
          <p:cNvSpPr txBox="1"/>
          <p:nvPr/>
        </p:nvSpPr>
        <p:spPr>
          <a:xfrm>
            <a:off x="6567120" y="2997720"/>
            <a:ext cx="842760" cy="9039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€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380" name="Google Shape;112;p5"/>
          <p:cNvSpPr txBox="1"/>
          <p:nvPr/>
        </p:nvSpPr>
        <p:spPr>
          <a:xfrm>
            <a:off x="7702560" y="944640"/>
            <a:ext cx="690480" cy="8881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9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381" name="Google Shape;113;p5"/>
          <p:cNvSpPr txBox="1"/>
          <p:nvPr/>
        </p:nvSpPr>
        <p:spPr>
          <a:xfrm>
            <a:off x="8482680" y="3571560"/>
            <a:ext cx="430920" cy="6670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7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382" name="Google Shape;114;p5"/>
          <p:cNvSpPr txBox="1"/>
          <p:nvPr/>
        </p:nvSpPr>
        <p:spPr>
          <a:xfrm>
            <a:off x="7956720" y="-147240"/>
            <a:ext cx="967320" cy="14454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$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383" name="Google Shape;115;p5"/>
          <p:cNvSpPr txBox="1"/>
          <p:nvPr/>
        </p:nvSpPr>
        <p:spPr>
          <a:xfrm>
            <a:off x="7524720" y="-48600"/>
            <a:ext cx="430920" cy="5961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£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384" name="Google Shape;116;p5"/>
          <p:cNvSpPr txBox="1"/>
          <p:nvPr/>
        </p:nvSpPr>
        <p:spPr>
          <a:xfrm>
            <a:off x="7153560" y="1200240"/>
            <a:ext cx="334440" cy="6192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1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385" name="Google Shape;117;p5"/>
          <p:cNvSpPr txBox="1"/>
          <p:nvPr/>
        </p:nvSpPr>
        <p:spPr>
          <a:xfrm>
            <a:off x="7524720" y="1712880"/>
            <a:ext cx="1104840" cy="14965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8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386" name="Google Shape;118;p5"/>
          <p:cNvSpPr/>
          <p:nvPr/>
        </p:nvSpPr>
        <p:spPr>
          <a:xfrm rot="16200000">
            <a:off x="7167600" y="894960"/>
            <a:ext cx="563040" cy="44352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Google Shape;119;p5"/>
          <p:cNvSpPr/>
          <p:nvPr/>
        </p:nvSpPr>
        <p:spPr>
          <a:xfrm rot="5400000">
            <a:off x="8457480" y="4581000"/>
            <a:ext cx="483840" cy="33336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Google Shape;120;p5"/>
          <p:cNvSpPr txBox="1"/>
          <p:nvPr/>
        </p:nvSpPr>
        <p:spPr>
          <a:xfrm>
            <a:off x="7301520" y="2427840"/>
            <a:ext cx="294840" cy="4183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2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389" name="Google Shape;121;p5"/>
          <p:cNvSpPr txBox="1"/>
          <p:nvPr/>
        </p:nvSpPr>
        <p:spPr>
          <a:xfrm>
            <a:off x="8668080" y="988920"/>
            <a:ext cx="353160" cy="4215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0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390" name="Google Shape;122;p5"/>
          <p:cNvSpPr txBox="1"/>
          <p:nvPr/>
        </p:nvSpPr>
        <p:spPr>
          <a:xfrm>
            <a:off x="8763840" y="3128040"/>
            <a:ext cx="278280" cy="2876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¥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391" name="Google Shape;123;p5"/>
          <p:cNvSpPr txBox="1"/>
          <p:nvPr/>
        </p:nvSpPr>
        <p:spPr>
          <a:xfrm>
            <a:off x="7233480" y="1950840"/>
            <a:ext cx="235440" cy="2876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4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392" name="Google Shape;124;p5"/>
          <p:cNvSpPr txBox="1"/>
          <p:nvPr/>
        </p:nvSpPr>
        <p:spPr>
          <a:xfrm>
            <a:off x="6811920" y="-87480"/>
            <a:ext cx="650880" cy="9039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6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393" name="Google Shape;125;p5"/>
          <p:cNvSpPr txBox="1"/>
          <p:nvPr/>
        </p:nvSpPr>
        <p:spPr>
          <a:xfrm>
            <a:off x="7662600" y="662400"/>
            <a:ext cx="86400" cy="2152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1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394" name="Google Shape;126;p5"/>
          <p:cNvSpPr txBox="1"/>
          <p:nvPr/>
        </p:nvSpPr>
        <p:spPr>
          <a:xfrm>
            <a:off x="6992640" y="3859200"/>
            <a:ext cx="163080" cy="2239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4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395" name="Google Shape;127;p5"/>
          <p:cNvSpPr txBox="1"/>
          <p:nvPr/>
        </p:nvSpPr>
        <p:spPr>
          <a:xfrm>
            <a:off x="6897240" y="729360"/>
            <a:ext cx="235440" cy="3430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5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396" name="Google Shape;128;p5"/>
          <p:cNvSpPr txBox="1"/>
          <p:nvPr/>
        </p:nvSpPr>
        <p:spPr>
          <a:xfrm>
            <a:off x="8925840" y="4066200"/>
            <a:ext cx="235440" cy="3027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8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40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5" name="Google Shape;6;p1"/>
          <p:cNvGrpSpPr/>
          <p:nvPr/>
        </p:nvGrpSpPr>
        <p:grpSpPr>
          <a:xfrm>
            <a:off x="825840" y="-720"/>
            <a:ext cx="7486560" cy="5143680"/>
            <a:chOff x="825840" y="-720"/>
            <a:chExt cx="7486560" cy="5143680"/>
          </a:xfrm>
        </p:grpSpPr>
        <p:sp>
          <p:nvSpPr>
            <p:cNvPr id="436" name="Google Shape;7;p1"/>
            <p:cNvSpPr/>
            <p:nvPr/>
          </p:nvSpPr>
          <p:spPr>
            <a:xfrm>
              <a:off x="825840" y="-720"/>
              <a:ext cx="360" cy="5143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7" name="Google Shape;8;p1"/>
            <p:cNvSpPr/>
            <p:nvPr/>
          </p:nvSpPr>
          <p:spPr>
            <a:xfrm>
              <a:off x="1657800" y="-720"/>
              <a:ext cx="360" cy="5143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8" name="Google Shape;9;p1"/>
            <p:cNvSpPr/>
            <p:nvPr/>
          </p:nvSpPr>
          <p:spPr>
            <a:xfrm>
              <a:off x="2489400" y="-720"/>
              <a:ext cx="360" cy="5143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9" name="Google Shape;10;p1"/>
            <p:cNvSpPr/>
            <p:nvPr/>
          </p:nvSpPr>
          <p:spPr>
            <a:xfrm>
              <a:off x="8312040" y="-720"/>
              <a:ext cx="360" cy="5143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0" name="Google Shape;11;p1"/>
            <p:cNvSpPr/>
            <p:nvPr/>
          </p:nvSpPr>
          <p:spPr>
            <a:xfrm>
              <a:off x="7480440" y="-720"/>
              <a:ext cx="360" cy="5143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1" name="Google Shape;12;p1"/>
            <p:cNvSpPr/>
            <p:nvPr/>
          </p:nvSpPr>
          <p:spPr>
            <a:xfrm>
              <a:off x="6648480" y="-720"/>
              <a:ext cx="360" cy="5143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2" name="Google Shape;13;p1"/>
            <p:cNvSpPr/>
            <p:nvPr/>
          </p:nvSpPr>
          <p:spPr>
            <a:xfrm>
              <a:off x="5816880" y="-720"/>
              <a:ext cx="360" cy="5143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3" name="Google Shape;14;p1"/>
            <p:cNvSpPr/>
            <p:nvPr/>
          </p:nvSpPr>
          <p:spPr>
            <a:xfrm>
              <a:off x="4984920" y="-720"/>
              <a:ext cx="360" cy="5143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4" name="Google Shape;15;p1"/>
            <p:cNvSpPr/>
            <p:nvPr/>
          </p:nvSpPr>
          <p:spPr>
            <a:xfrm>
              <a:off x="4152960" y="-720"/>
              <a:ext cx="360" cy="5143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5" name="Google Shape;16;p1"/>
            <p:cNvSpPr/>
            <p:nvPr/>
          </p:nvSpPr>
          <p:spPr>
            <a:xfrm>
              <a:off x="3321360" y="-720"/>
              <a:ext cx="360" cy="5143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4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40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4" name="Google Shape;6;p1"/>
          <p:cNvGrpSpPr/>
          <p:nvPr/>
        </p:nvGrpSpPr>
        <p:grpSpPr>
          <a:xfrm>
            <a:off x="825840" y="-720"/>
            <a:ext cx="7486560" cy="5143680"/>
            <a:chOff x="825840" y="-720"/>
            <a:chExt cx="7486560" cy="5143680"/>
          </a:xfrm>
        </p:grpSpPr>
        <p:sp>
          <p:nvSpPr>
            <p:cNvPr id="485" name="Google Shape;7;p1"/>
            <p:cNvSpPr/>
            <p:nvPr/>
          </p:nvSpPr>
          <p:spPr>
            <a:xfrm>
              <a:off x="825840" y="-720"/>
              <a:ext cx="360" cy="5143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6" name="Google Shape;8;p1"/>
            <p:cNvSpPr/>
            <p:nvPr/>
          </p:nvSpPr>
          <p:spPr>
            <a:xfrm>
              <a:off x="1657800" y="-720"/>
              <a:ext cx="360" cy="5143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7" name="Google Shape;9;p1"/>
            <p:cNvSpPr/>
            <p:nvPr/>
          </p:nvSpPr>
          <p:spPr>
            <a:xfrm>
              <a:off x="2489400" y="-720"/>
              <a:ext cx="360" cy="5143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8" name="Google Shape;10;p1"/>
            <p:cNvSpPr/>
            <p:nvPr/>
          </p:nvSpPr>
          <p:spPr>
            <a:xfrm>
              <a:off x="8312040" y="-720"/>
              <a:ext cx="360" cy="5143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9" name="Google Shape;11;p1"/>
            <p:cNvSpPr/>
            <p:nvPr/>
          </p:nvSpPr>
          <p:spPr>
            <a:xfrm>
              <a:off x="7480440" y="-720"/>
              <a:ext cx="360" cy="5143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0" name="Google Shape;12;p1"/>
            <p:cNvSpPr/>
            <p:nvPr/>
          </p:nvSpPr>
          <p:spPr>
            <a:xfrm>
              <a:off x="6648480" y="-720"/>
              <a:ext cx="360" cy="5143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1" name="Google Shape;13;p1"/>
            <p:cNvSpPr/>
            <p:nvPr/>
          </p:nvSpPr>
          <p:spPr>
            <a:xfrm>
              <a:off x="5816880" y="-720"/>
              <a:ext cx="360" cy="5143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2" name="Google Shape;14;p1"/>
            <p:cNvSpPr/>
            <p:nvPr/>
          </p:nvSpPr>
          <p:spPr>
            <a:xfrm>
              <a:off x="4984920" y="-720"/>
              <a:ext cx="360" cy="5143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3" name="Google Shape;15;p1"/>
            <p:cNvSpPr/>
            <p:nvPr/>
          </p:nvSpPr>
          <p:spPr>
            <a:xfrm>
              <a:off x="4152960" y="-720"/>
              <a:ext cx="360" cy="5143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4" name="Google Shape;16;p1"/>
            <p:cNvSpPr/>
            <p:nvPr/>
          </p:nvSpPr>
          <p:spPr>
            <a:xfrm>
              <a:off x="3321360" y="-720"/>
              <a:ext cx="360" cy="5143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95" name="Google Shape;158;p7"/>
          <p:cNvSpPr txBox="1"/>
          <p:nvPr/>
        </p:nvSpPr>
        <p:spPr>
          <a:xfrm>
            <a:off x="7123320" y="2945160"/>
            <a:ext cx="1603080" cy="22719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5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496" name="Google Shape;159;p7"/>
          <p:cNvSpPr txBox="1"/>
          <p:nvPr/>
        </p:nvSpPr>
        <p:spPr>
          <a:xfrm>
            <a:off x="8411400" y="1666440"/>
            <a:ext cx="772920" cy="10868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3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497" name="Google Shape;160;p7"/>
          <p:cNvSpPr txBox="1"/>
          <p:nvPr/>
        </p:nvSpPr>
        <p:spPr>
          <a:xfrm>
            <a:off x="6567120" y="2997720"/>
            <a:ext cx="842760" cy="9039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€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498" name="Google Shape;161;p7"/>
          <p:cNvSpPr txBox="1"/>
          <p:nvPr/>
        </p:nvSpPr>
        <p:spPr>
          <a:xfrm>
            <a:off x="7702560" y="944640"/>
            <a:ext cx="690480" cy="8881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9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499" name="Google Shape;162;p7"/>
          <p:cNvSpPr txBox="1"/>
          <p:nvPr/>
        </p:nvSpPr>
        <p:spPr>
          <a:xfrm>
            <a:off x="8482680" y="3571560"/>
            <a:ext cx="430920" cy="6670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7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500" name="Google Shape;163;p7"/>
          <p:cNvSpPr txBox="1"/>
          <p:nvPr/>
        </p:nvSpPr>
        <p:spPr>
          <a:xfrm>
            <a:off x="7956720" y="-147240"/>
            <a:ext cx="967320" cy="14454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$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501" name="Google Shape;164;p7"/>
          <p:cNvSpPr txBox="1"/>
          <p:nvPr/>
        </p:nvSpPr>
        <p:spPr>
          <a:xfrm>
            <a:off x="7524720" y="-48600"/>
            <a:ext cx="430920" cy="5961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£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502" name="Google Shape;165;p7"/>
          <p:cNvSpPr txBox="1"/>
          <p:nvPr/>
        </p:nvSpPr>
        <p:spPr>
          <a:xfrm>
            <a:off x="7153560" y="1200240"/>
            <a:ext cx="334440" cy="6192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1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503" name="Google Shape;166;p7"/>
          <p:cNvSpPr txBox="1"/>
          <p:nvPr/>
        </p:nvSpPr>
        <p:spPr>
          <a:xfrm>
            <a:off x="7524720" y="1712880"/>
            <a:ext cx="1104840" cy="14965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8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504" name="Google Shape;167;p7"/>
          <p:cNvSpPr/>
          <p:nvPr/>
        </p:nvSpPr>
        <p:spPr>
          <a:xfrm rot="16200000">
            <a:off x="7167600" y="894960"/>
            <a:ext cx="563040" cy="44352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5" name="Google Shape;168;p7"/>
          <p:cNvSpPr/>
          <p:nvPr/>
        </p:nvSpPr>
        <p:spPr>
          <a:xfrm rot="5400000">
            <a:off x="8457480" y="4581000"/>
            <a:ext cx="483840" cy="33336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6" name="Google Shape;169;p7"/>
          <p:cNvSpPr txBox="1"/>
          <p:nvPr/>
        </p:nvSpPr>
        <p:spPr>
          <a:xfrm>
            <a:off x="7301520" y="2427840"/>
            <a:ext cx="294840" cy="4183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2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507" name="Google Shape;170;p7"/>
          <p:cNvSpPr txBox="1"/>
          <p:nvPr/>
        </p:nvSpPr>
        <p:spPr>
          <a:xfrm>
            <a:off x="8668080" y="988920"/>
            <a:ext cx="353160" cy="4215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0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508" name="Google Shape;171;p7"/>
          <p:cNvSpPr txBox="1"/>
          <p:nvPr/>
        </p:nvSpPr>
        <p:spPr>
          <a:xfrm>
            <a:off x="8763840" y="3128040"/>
            <a:ext cx="278280" cy="2876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¥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509" name="Google Shape;172;p7"/>
          <p:cNvSpPr txBox="1"/>
          <p:nvPr/>
        </p:nvSpPr>
        <p:spPr>
          <a:xfrm>
            <a:off x="7233480" y="1950840"/>
            <a:ext cx="235440" cy="2876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4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510" name="Google Shape;173;p7"/>
          <p:cNvSpPr txBox="1"/>
          <p:nvPr/>
        </p:nvSpPr>
        <p:spPr>
          <a:xfrm>
            <a:off x="6811920" y="-87480"/>
            <a:ext cx="650880" cy="9039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6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511" name="Google Shape;174;p7"/>
          <p:cNvSpPr txBox="1"/>
          <p:nvPr/>
        </p:nvSpPr>
        <p:spPr>
          <a:xfrm>
            <a:off x="7662600" y="662400"/>
            <a:ext cx="86400" cy="2152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1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512" name="Google Shape;175;p7"/>
          <p:cNvSpPr txBox="1"/>
          <p:nvPr/>
        </p:nvSpPr>
        <p:spPr>
          <a:xfrm>
            <a:off x="6992640" y="3859200"/>
            <a:ext cx="163080" cy="2239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4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513" name="Google Shape;176;p7"/>
          <p:cNvSpPr txBox="1"/>
          <p:nvPr/>
        </p:nvSpPr>
        <p:spPr>
          <a:xfrm>
            <a:off x="6897240" y="729360"/>
            <a:ext cx="235440" cy="3430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5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514" name="Google Shape;177;p7"/>
          <p:cNvSpPr txBox="1"/>
          <p:nvPr/>
        </p:nvSpPr>
        <p:spPr>
          <a:xfrm>
            <a:off x="8925840" y="4066200"/>
            <a:ext cx="235440" cy="3027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8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5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40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3" name="Google Shape;6;p1"/>
          <p:cNvGrpSpPr/>
          <p:nvPr/>
        </p:nvGrpSpPr>
        <p:grpSpPr>
          <a:xfrm>
            <a:off x="825840" y="-720"/>
            <a:ext cx="7486560" cy="5143680"/>
            <a:chOff x="825840" y="-720"/>
            <a:chExt cx="7486560" cy="5143680"/>
          </a:xfrm>
        </p:grpSpPr>
        <p:sp>
          <p:nvSpPr>
            <p:cNvPr id="554" name="Google Shape;7;p1"/>
            <p:cNvSpPr/>
            <p:nvPr/>
          </p:nvSpPr>
          <p:spPr>
            <a:xfrm>
              <a:off x="825840" y="-720"/>
              <a:ext cx="360" cy="5143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5" name="Google Shape;8;p1"/>
            <p:cNvSpPr/>
            <p:nvPr/>
          </p:nvSpPr>
          <p:spPr>
            <a:xfrm>
              <a:off x="1657800" y="-720"/>
              <a:ext cx="360" cy="5143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6" name="Google Shape;9;p1"/>
            <p:cNvSpPr/>
            <p:nvPr/>
          </p:nvSpPr>
          <p:spPr>
            <a:xfrm>
              <a:off x="2489400" y="-720"/>
              <a:ext cx="360" cy="5143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7" name="Google Shape;10;p1"/>
            <p:cNvSpPr/>
            <p:nvPr/>
          </p:nvSpPr>
          <p:spPr>
            <a:xfrm>
              <a:off x="8312040" y="-720"/>
              <a:ext cx="360" cy="5143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8" name="Google Shape;11;p1"/>
            <p:cNvSpPr/>
            <p:nvPr/>
          </p:nvSpPr>
          <p:spPr>
            <a:xfrm>
              <a:off x="7480440" y="-720"/>
              <a:ext cx="360" cy="5143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9" name="Google Shape;12;p1"/>
            <p:cNvSpPr/>
            <p:nvPr/>
          </p:nvSpPr>
          <p:spPr>
            <a:xfrm>
              <a:off x="6648480" y="-720"/>
              <a:ext cx="360" cy="5143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0" name="Google Shape;13;p1"/>
            <p:cNvSpPr/>
            <p:nvPr/>
          </p:nvSpPr>
          <p:spPr>
            <a:xfrm>
              <a:off x="5816880" y="-720"/>
              <a:ext cx="360" cy="5143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1" name="Google Shape;14;p1"/>
            <p:cNvSpPr/>
            <p:nvPr/>
          </p:nvSpPr>
          <p:spPr>
            <a:xfrm>
              <a:off x="4984920" y="-720"/>
              <a:ext cx="360" cy="5143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2" name="Google Shape;15;p1"/>
            <p:cNvSpPr/>
            <p:nvPr/>
          </p:nvSpPr>
          <p:spPr>
            <a:xfrm>
              <a:off x="4152960" y="-720"/>
              <a:ext cx="360" cy="5143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3" name="Google Shape;16;p1"/>
            <p:cNvSpPr/>
            <p:nvPr/>
          </p:nvSpPr>
          <p:spPr>
            <a:xfrm>
              <a:off x="3321360" y="-720"/>
              <a:ext cx="360" cy="5143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64" name="Google Shape;184;p8"/>
          <p:cNvSpPr txBox="1"/>
          <p:nvPr/>
        </p:nvSpPr>
        <p:spPr>
          <a:xfrm>
            <a:off x="7123320" y="2945160"/>
            <a:ext cx="1603080" cy="22719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5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565" name="Google Shape;185;p8"/>
          <p:cNvSpPr txBox="1"/>
          <p:nvPr/>
        </p:nvSpPr>
        <p:spPr>
          <a:xfrm>
            <a:off x="8411400" y="1666440"/>
            <a:ext cx="772920" cy="10868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3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566" name="Google Shape;186;p8"/>
          <p:cNvSpPr txBox="1"/>
          <p:nvPr/>
        </p:nvSpPr>
        <p:spPr>
          <a:xfrm>
            <a:off x="6567120" y="2997720"/>
            <a:ext cx="842760" cy="9039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€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567" name="Google Shape;187;p8"/>
          <p:cNvSpPr txBox="1"/>
          <p:nvPr/>
        </p:nvSpPr>
        <p:spPr>
          <a:xfrm>
            <a:off x="7702560" y="944640"/>
            <a:ext cx="690480" cy="8881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9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568" name="Google Shape;188;p8"/>
          <p:cNvSpPr txBox="1"/>
          <p:nvPr/>
        </p:nvSpPr>
        <p:spPr>
          <a:xfrm>
            <a:off x="8482680" y="3571560"/>
            <a:ext cx="430920" cy="6670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7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569" name="Google Shape;189;p8"/>
          <p:cNvSpPr txBox="1"/>
          <p:nvPr/>
        </p:nvSpPr>
        <p:spPr>
          <a:xfrm>
            <a:off x="7956720" y="-147240"/>
            <a:ext cx="967320" cy="14454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$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570" name="Google Shape;190;p8"/>
          <p:cNvSpPr txBox="1"/>
          <p:nvPr/>
        </p:nvSpPr>
        <p:spPr>
          <a:xfrm>
            <a:off x="7524720" y="-48600"/>
            <a:ext cx="430920" cy="5961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£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571" name="Google Shape;191;p8"/>
          <p:cNvSpPr txBox="1"/>
          <p:nvPr/>
        </p:nvSpPr>
        <p:spPr>
          <a:xfrm>
            <a:off x="7153560" y="1200240"/>
            <a:ext cx="334440" cy="6192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1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572" name="Google Shape;192;p8"/>
          <p:cNvSpPr txBox="1"/>
          <p:nvPr/>
        </p:nvSpPr>
        <p:spPr>
          <a:xfrm>
            <a:off x="7524720" y="1712880"/>
            <a:ext cx="1104840" cy="14965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8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573" name="Google Shape;193;p8"/>
          <p:cNvSpPr/>
          <p:nvPr/>
        </p:nvSpPr>
        <p:spPr>
          <a:xfrm rot="16200000">
            <a:off x="7167600" y="894960"/>
            <a:ext cx="563040" cy="44352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4" name="Google Shape;194;p8"/>
          <p:cNvSpPr/>
          <p:nvPr/>
        </p:nvSpPr>
        <p:spPr>
          <a:xfrm rot="5400000">
            <a:off x="8457480" y="4581000"/>
            <a:ext cx="483840" cy="33336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5" name="Google Shape;195;p8"/>
          <p:cNvSpPr txBox="1"/>
          <p:nvPr/>
        </p:nvSpPr>
        <p:spPr>
          <a:xfrm>
            <a:off x="7301520" y="2427840"/>
            <a:ext cx="294840" cy="4183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2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576" name="Google Shape;196;p8"/>
          <p:cNvSpPr txBox="1"/>
          <p:nvPr/>
        </p:nvSpPr>
        <p:spPr>
          <a:xfrm>
            <a:off x="8668080" y="988920"/>
            <a:ext cx="353160" cy="4215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0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577" name="Google Shape;197;p8"/>
          <p:cNvSpPr txBox="1"/>
          <p:nvPr/>
        </p:nvSpPr>
        <p:spPr>
          <a:xfrm>
            <a:off x="8763840" y="3128040"/>
            <a:ext cx="278280" cy="2876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¥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578" name="Google Shape;198;p8"/>
          <p:cNvSpPr txBox="1"/>
          <p:nvPr/>
        </p:nvSpPr>
        <p:spPr>
          <a:xfrm>
            <a:off x="7233480" y="1950840"/>
            <a:ext cx="235440" cy="2876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4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579" name="Google Shape;199;p8"/>
          <p:cNvSpPr txBox="1"/>
          <p:nvPr/>
        </p:nvSpPr>
        <p:spPr>
          <a:xfrm>
            <a:off x="6811920" y="-87480"/>
            <a:ext cx="650880" cy="9039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6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580" name="Google Shape;200;p8"/>
          <p:cNvSpPr txBox="1"/>
          <p:nvPr/>
        </p:nvSpPr>
        <p:spPr>
          <a:xfrm>
            <a:off x="7662600" y="662400"/>
            <a:ext cx="86400" cy="2152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1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581" name="Google Shape;201;p8"/>
          <p:cNvSpPr txBox="1"/>
          <p:nvPr/>
        </p:nvSpPr>
        <p:spPr>
          <a:xfrm>
            <a:off x="6992640" y="3859200"/>
            <a:ext cx="163080" cy="2239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4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582" name="Google Shape;202;p8"/>
          <p:cNvSpPr txBox="1"/>
          <p:nvPr/>
        </p:nvSpPr>
        <p:spPr>
          <a:xfrm>
            <a:off x="6897240" y="729360"/>
            <a:ext cx="235440" cy="3430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5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583" name="Google Shape;203;p8"/>
          <p:cNvSpPr txBox="1"/>
          <p:nvPr/>
        </p:nvSpPr>
        <p:spPr>
          <a:xfrm>
            <a:off x="8925840" y="4066200"/>
            <a:ext cx="235440" cy="3027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8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5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fr-FR" sz="1800" spc="-1" strike="noStrike">
                <a:latin typeface="Arial"/>
              </a:rPr>
              <a:t>Cliquez pour éditer le format du texte-titre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5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257;p12"/>
          <p:cNvSpPr/>
          <p:nvPr/>
        </p:nvSpPr>
        <p:spPr>
          <a:xfrm>
            <a:off x="1661760" y="1991880"/>
            <a:ext cx="5819040" cy="115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4800" spc="-1" strike="noStrike">
                <a:solidFill>
                  <a:srgbClr val="efefef"/>
                </a:solidFill>
                <a:latin typeface="PT serif"/>
                <a:ea typeface="Montserrat"/>
              </a:rPr>
              <a:t>P5-Oniroco</a:t>
            </a:r>
            <a:endParaRPr b="0" lang="fr-FR" sz="4800" spc="-1" strike="noStrike">
              <a:latin typeface="Arial"/>
            </a:endParaRPr>
          </a:p>
        </p:txBody>
      </p:sp>
      <p:pic>
        <p:nvPicPr>
          <p:cNvPr id="623" name="" descr=""/>
          <p:cNvPicPr/>
          <p:nvPr/>
        </p:nvPicPr>
        <p:blipFill>
          <a:blip r:embed="rId1"/>
          <a:stretch/>
        </p:blipFill>
        <p:spPr>
          <a:xfrm>
            <a:off x="3453120" y="3151080"/>
            <a:ext cx="2306160" cy="1038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262;p13"/>
          <p:cNvSpPr/>
          <p:nvPr/>
        </p:nvSpPr>
        <p:spPr>
          <a:xfrm>
            <a:off x="735840" y="476280"/>
            <a:ext cx="5915880" cy="69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6aa84f"/>
                </a:solidFill>
                <a:latin typeface="Montserrat"/>
                <a:ea typeface="Montserrat"/>
              </a:rPr>
              <a:t>Instructions for use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625" name="Google Shape;266;p13"/>
          <p:cNvSpPr/>
          <p:nvPr/>
        </p:nvSpPr>
        <p:spPr>
          <a:xfrm>
            <a:off x="76320" y="39960"/>
            <a:ext cx="54720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67AC6EF4-DC9B-4AEA-A7DB-6EB63C4BF3DE}" type="slidenum">
              <a:rPr b="1" lang="en" sz="1100" spc="-1" strike="noStrike">
                <a:solidFill>
                  <a:srgbClr val="007074"/>
                </a:solidFill>
                <a:latin typeface="Montserrat"/>
                <a:ea typeface="Montserrat"/>
              </a:rPr>
              <a:t>&lt;numéro&gt;</a:t>
            </a:fld>
            <a:endParaRPr b="0" lang="fr-FR" sz="1100" spc="-1" strike="noStrike">
              <a:latin typeface="Arial"/>
            </a:endParaRPr>
          </a:p>
        </p:txBody>
      </p:sp>
      <p:sp>
        <p:nvSpPr>
          <p:cNvPr id="626" name="Google Shape;71;p14"/>
          <p:cNvSpPr/>
          <p:nvPr/>
        </p:nvSpPr>
        <p:spPr>
          <a:xfrm>
            <a:off x="580680" y="205920"/>
            <a:ext cx="601128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200" spc="-1" strike="noStrike">
                <a:solidFill>
                  <a:srgbClr val="ffffff"/>
                </a:solidFill>
                <a:latin typeface="PT serif"/>
                <a:ea typeface="Lexend Deca"/>
              </a:rPr>
              <a:t>Sommaire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627" name="Google Shape;73;p14_1"/>
          <p:cNvSpPr/>
          <p:nvPr/>
        </p:nvSpPr>
        <p:spPr>
          <a:xfrm>
            <a:off x="580680" y="1352520"/>
            <a:ext cx="5716440" cy="31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13120">
              <a:lnSpc>
                <a:spcPct val="115000"/>
              </a:lnSpc>
              <a:spcBef>
                <a:spcPts val="601"/>
              </a:spcBef>
              <a:buClr>
                <a:srgbClr val="ffffff"/>
              </a:buClr>
              <a:buFont typeface="StarSymbol"/>
              <a:buAutoNum type="arabicPlain"/>
              <a:tabLst>
                <a:tab algn="l" pos="0"/>
              </a:tabLst>
            </a:pPr>
            <a:r>
              <a:rPr b="1" lang="fr-FR" sz="1200" spc="-1" strike="noStrike">
                <a:solidFill>
                  <a:srgbClr val="ffffff"/>
                </a:solidFill>
                <a:latin typeface="PT serif"/>
                <a:ea typeface="Muli"/>
              </a:rPr>
              <a:t>Cahier des charges</a:t>
            </a:r>
            <a:endParaRPr b="0" lang="fr-FR" sz="1200" spc="-1" strike="noStrike">
              <a:latin typeface="Arial"/>
            </a:endParaRPr>
          </a:p>
          <a:p>
            <a:pPr marL="216000" indent="-213120">
              <a:lnSpc>
                <a:spcPct val="115000"/>
              </a:lnSpc>
              <a:spcBef>
                <a:spcPts val="601"/>
              </a:spcBef>
              <a:buClr>
                <a:srgbClr val="ffffff"/>
              </a:buClr>
              <a:buFont typeface="StarSymbol"/>
              <a:buAutoNum type="arabicPlain"/>
              <a:tabLst>
                <a:tab algn="l" pos="0"/>
              </a:tabLst>
            </a:pPr>
            <a:r>
              <a:rPr b="1" lang="fr-FR" sz="1200" spc="-1" strike="noStrike">
                <a:solidFill>
                  <a:srgbClr val="ffffff"/>
                </a:solidFill>
                <a:latin typeface="PT serif"/>
                <a:ea typeface="Muli"/>
              </a:rPr>
              <a:t> </a:t>
            </a:r>
            <a:endParaRPr b="0" lang="fr-FR" sz="1200" spc="-1" strike="noStrike">
              <a:latin typeface="Arial"/>
            </a:endParaRPr>
          </a:p>
          <a:p>
            <a:pPr marL="216000" indent="-213120">
              <a:lnSpc>
                <a:spcPct val="115000"/>
              </a:lnSpc>
              <a:spcBef>
                <a:spcPts val="601"/>
              </a:spcBef>
              <a:buClr>
                <a:srgbClr val="ffffff"/>
              </a:buClr>
              <a:buFont typeface="StarSymbol"/>
              <a:buAutoNum type="arabicPlain"/>
              <a:tabLst>
                <a:tab algn="l" pos="0"/>
              </a:tabLst>
            </a:pPr>
            <a:r>
              <a:rPr b="1" lang="fr-FR" sz="1200" spc="-1" strike="noStrike">
                <a:solidFill>
                  <a:srgbClr val="ffffff"/>
                </a:solidFill>
                <a:latin typeface="PT serif"/>
                <a:ea typeface="Muli"/>
              </a:rPr>
              <a:t> </a:t>
            </a:r>
            <a:endParaRPr b="0" lang="fr-FR" sz="1200" spc="-1" strike="noStrike">
              <a:latin typeface="Arial"/>
            </a:endParaRPr>
          </a:p>
          <a:p>
            <a:pPr marL="216000" indent="-213120">
              <a:lnSpc>
                <a:spcPct val="115000"/>
              </a:lnSpc>
              <a:spcBef>
                <a:spcPts val="601"/>
              </a:spcBef>
              <a:buClr>
                <a:srgbClr val="ffffff"/>
              </a:buClr>
              <a:buFont typeface="StarSymbol"/>
              <a:buAutoNum type="arabicPlain"/>
              <a:tabLst>
                <a:tab algn="l" pos="0"/>
              </a:tabLst>
            </a:pPr>
            <a:r>
              <a:rPr b="1" lang="fr-FR" sz="1200" spc="-1" strike="noStrike">
                <a:solidFill>
                  <a:srgbClr val="ffffff"/>
                </a:solidFill>
                <a:latin typeface="PT serif"/>
                <a:ea typeface="Muli"/>
              </a:rPr>
              <a:t>Le résultat sous GitHub Pages</a:t>
            </a:r>
            <a:endParaRPr b="0" lang="fr-FR" sz="1200" spc="-1" strike="noStrike">
              <a:latin typeface="Arial"/>
            </a:endParaRPr>
          </a:p>
          <a:p>
            <a:pPr marL="216000" indent="-213120">
              <a:lnSpc>
                <a:spcPct val="115000"/>
              </a:lnSpc>
              <a:spcBef>
                <a:spcPts val="601"/>
              </a:spcBef>
              <a:buClr>
                <a:srgbClr val="ffffff"/>
              </a:buClr>
              <a:buFont typeface="StarSymbol"/>
              <a:buAutoNum type="arabicPlain"/>
              <a:tabLst>
                <a:tab algn="l" pos="0"/>
              </a:tabLst>
            </a:pPr>
            <a:r>
              <a:rPr b="1" lang="fr-FR" sz="1200" spc="-1" strike="noStrike">
                <a:solidFill>
                  <a:srgbClr val="ffffff"/>
                </a:solidFill>
                <a:latin typeface="PT serif"/>
                <a:ea typeface="Muli"/>
              </a:rPr>
              <a:t>Validation du code</a:t>
            </a:r>
            <a:endParaRPr b="0" lang="fr-FR" sz="1200" spc="-1" strike="noStrike">
              <a:latin typeface="Arial"/>
            </a:endParaRPr>
          </a:p>
          <a:p>
            <a:pPr marL="216000" indent="-213120">
              <a:lnSpc>
                <a:spcPct val="115000"/>
              </a:lnSpc>
              <a:spcBef>
                <a:spcPts val="601"/>
              </a:spcBef>
              <a:buClr>
                <a:srgbClr val="ffffff"/>
              </a:buClr>
              <a:buFont typeface="StarSymbol"/>
              <a:buAutoNum type="arabicPlain"/>
              <a:tabLst>
                <a:tab algn="l" pos="0"/>
              </a:tabLst>
            </a:pPr>
            <a:r>
              <a:rPr b="1" lang="fr-FR" sz="1200" spc="-1" strike="noStrike">
                <a:solidFill>
                  <a:srgbClr val="ffffff"/>
                </a:solidFill>
                <a:latin typeface="PT serif"/>
                <a:ea typeface="Muli"/>
              </a:rPr>
              <a:t>Réalisation / Evolution / Problèmes</a:t>
            </a:r>
            <a:endParaRPr b="0" lang="fr-FR" sz="1200" spc="-1" strike="noStrike">
              <a:latin typeface="Arial"/>
            </a:endParaRPr>
          </a:p>
          <a:p>
            <a:pPr lvl="1" marL="432000" indent="-213840">
              <a:lnSpc>
                <a:spcPct val="115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fr-FR" sz="1200" spc="-1" strike="noStrike">
                <a:solidFill>
                  <a:srgbClr val="ffffff"/>
                </a:solidFill>
                <a:latin typeface="PT serif"/>
                <a:ea typeface="Muli"/>
              </a:rPr>
              <a:t>Accessibilté</a:t>
            </a:r>
            <a:endParaRPr b="0" lang="fr-FR" sz="1200" spc="-1" strike="noStrike">
              <a:latin typeface="Arial"/>
            </a:endParaRPr>
          </a:p>
          <a:p>
            <a:pPr lvl="1" marL="432000" indent="-213840">
              <a:lnSpc>
                <a:spcPct val="115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fr-FR" sz="1200" spc="-1" strike="noStrike">
                <a:solidFill>
                  <a:srgbClr val="ffffff"/>
                </a:solidFill>
                <a:latin typeface="PT serif"/>
                <a:ea typeface="Muli"/>
              </a:rPr>
              <a:t>SEO</a:t>
            </a:r>
            <a:endParaRPr b="0" lang="fr-FR" sz="1200" spc="-1" strike="noStrike">
              <a:latin typeface="Arial"/>
            </a:endParaRPr>
          </a:p>
          <a:p>
            <a:pPr lvl="1" marL="432000" indent="-213840">
              <a:lnSpc>
                <a:spcPct val="115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fr-FR" sz="1200" spc="-1" strike="noStrike">
                <a:solidFill>
                  <a:srgbClr val="ffffff"/>
                </a:solidFill>
                <a:latin typeface="PT serif"/>
                <a:ea typeface="Muli"/>
              </a:rPr>
              <a:t>Images</a:t>
            </a:r>
            <a:endParaRPr b="0" lang="fr-FR" sz="1200" spc="-1" strike="noStrike">
              <a:latin typeface="Arial"/>
            </a:endParaRPr>
          </a:p>
          <a:p>
            <a:pPr marL="216000" indent="-213120">
              <a:lnSpc>
                <a:spcPct val="115000"/>
              </a:lnSpc>
              <a:spcBef>
                <a:spcPts val="601"/>
              </a:spcBef>
              <a:buClr>
                <a:srgbClr val="ffffff"/>
              </a:buClr>
              <a:buFont typeface="StarSymbol"/>
              <a:buAutoNum type="arabicPlain"/>
              <a:tabLst>
                <a:tab algn="l" pos="0"/>
              </a:tabLst>
            </a:pPr>
            <a:r>
              <a:rPr b="1" lang="fr-FR" sz="1200" spc="-1" strike="noStrike">
                <a:solidFill>
                  <a:srgbClr val="ffffff"/>
                </a:solidFill>
                <a:latin typeface="PT serif"/>
                <a:ea typeface="Muli"/>
              </a:rPr>
              <a:t>Questions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628" name="Google Shape;75;p14_1"/>
          <p:cNvSpPr/>
          <p:nvPr/>
        </p:nvSpPr>
        <p:spPr>
          <a:xfrm>
            <a:off x="8480520" y="4749840"/>
            <a:ext cx="545400" cy="39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24BEBA9A-055C-4BA0-A7B8-B1D0E513886E}" type="slidenum">
              <a:rPr b="0" lang="en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&lt;numéro&gt;</a:t>
            </a:fld>
            <a:endParaRPr b="0" lang="fr-FR" sz="1300" spc="-1" strike="noStrike">
              <a:latin typeface="Arial"/>
            </a:endParaRPr>
          </a:p>
        </p:txBody>
      </p:sp>
      <p:grpSp>
        <p:nvGrpSpPr>
          <p:cNvPr id="629" name="Google Shape;781;p47_0"/>
          <p:cNvGrpSpPr/>
          <p:nvPr/>
        </p:nvGrpSpPr>
        <p:grpSpPr>
          <a:xfrm>
            <a:off x="5029200" y="452520"/>
            <a:ext cx="370080" cy="307800"/>
            <a:chOff x="5029200" y="452520"/>
            <a:chExt cx="370080" cy="307800"/>
          </a:xfrm>
        </p:grpSpPr>
        <p:sp>
          <p:nvSpPr>
            <p:cNvPr id="630" name="Google Shape;782;p47_0"/>
            <p:cNvSpPr/>
            <p:nvPr/>
          </p:nvSpPr>
          <p:spPr>
            <a:xfrm>
              <a:off x="5149800" y="577080"/>
              <a:ext cx="118440" cy="118440"/>
            </a:xfrm>
            <a:custGeom>
              <a:avLst/>
              <a:gdLst/>
              <a:ahLst/>
              <a:rect l="l" t="t" r="r" b="b"/>
              <a:pathLst>
                <a:path w="5741" h="574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1" name="Google Shape;783;p47_0"/>
            <p:cNvSpPr/>
            <p:nvPr/>
          </p:nvSpPr>
          <p:spPr>
            <a:xfrm>
              <a:off x="5029200" y="452520"/>
              <a:ext cx="370080" cy="307800"/>
            </a:xfrm>
            <a:custGeom>
              <a:avLst/>
              <a:gdLst/>
              <a:ahLst/>
              <a:rect l="l" t="t" r="r" b="b"/>
              <a:pathLst>
                <a:path w="17781" h="14802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32" name="Google Shape;798;p47_0"/>
          <p:cNvSpPr/>
          <p:nvPr/>
        </p:nvSpPr>
        <p:spPr>
          <a:xfrm>
            <a:off x="5015880" y="992520"/>
            <a:ext cx="383400" cy="334440"/>
          </a:xfrm>
          <a:custGeom>
            <a:avLst/>
            <a:gdLst/>
            <a:ahLst/>
            <a:rect l="l" t="t" r="r" b="b"/>
            <a:pathLst>
              <a:path w="18416" h="16072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33" name="Google Shape;945;p47_0"/>
          <p:cNvGrpSpPr/>
          <p:nvPr/>
        </p:nvGrpSpPr>
        <p:grpSpPr>
          <a:xfrm>
            <a:off x="5574240" y="452520"/>
            <a:ext cx="365040" cy="291240"/>
            <a:chOff x="5574240" y="452520"/>
            <a:chExt cx="365040" cy="291240"/>
          </a:xfrm>
        </p:grpSpPr>
        <p:sp>
          <p:nvSpPr>
            <p:cNvPr id="634" name="Google Shape;946;p47_0"/>
            <p:cNvSpPr/>
            <p:nvPr/>
          </p:nvSpPr>
          <p:spPr>
            <a:xfrm>
              <a:off x="5846400" y="701280"/>
              <a:ext cx="42480" cy="42480"/>
            </a:xfrm>
            <a:custGeom>
              <a:avLst/>
              <a:gdLst/>
              <a:ahLst/>
              <a:rect l="l" t="t" r="r" b="b"/>
              <a:pathLst>
                <a:path w="2101" h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5" name="Google Shape;947;p47_0"/>
            <p:cNvSpPr/>
            <p:nvPr/>
          </p:nvSpPr>
          <p:spPr>
            <a:xfrm>
              <a:off x="5668200" y="701280"/>
              <a:ext cx="42480" cy="42480"/>
            </a:xfrm>
            <a:custGeom>
              <a:avLst/>
              <a:gdLst/>
              <a:ahLst/>
              <a:rect l="l" t="t" r="r" b="b"/>
              <a:pathLst>
                <a:path w="2102" h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6" name="Google Shape;948;p47_0"/>
            <p:cNvSpPr/>
            <p:nvPr/>
          </p:nvSpPr>
          <p:spPr>
            <a:xfrm>
              <a:off x="5574240" y="452520"/>
              <a:ext cx="365040" cy="247680"/>
            </a:xfrm>
            <a:custGeom>
              <a:avLst/>
              <a:gdLst/>
              <a:ahLst/>
              <a:rect l="l" t="t" r="r" b="b"/>
              <a:pathLst>
                <a:path w="17536" h="11919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37" name="Google Shape;1039;p47_0"/>
          <p:cNvGrpSpPr/>
          <p:nvPr/>
        </p:nvGrpSpPr>
        <p:grpSpPr>
          <a:xfrm>
            <a:off x="5651280" y="1020600"/>
            <a:ext cx="288000" cy="331200"/>
            <a:chOff x="5651280" y="1020600"/>
            <a:chExt cx="288000" cy="331200"/>
          </a:xfrm>
        </p:grpSpPr>
        <p:sp>
          <p:nvSpPr>
            <p:cNvPr id="638" name="Google Shape;1040;p47_0"/>
            <p:cNvSpPr/>
            <p:nvPr/>
          </p:nvSpPr>
          <p:spPr>
            <a:xfrm>
              <a:off x="5700240" y="1020600"/>
              <a:ext cx="86760" cy="122040"/>
            </a:xfrm>
            <a:custGeom>
              <a:avLst/>
              <a:gdLst/>
              <a:ahLst/>
              <a:rect l="l" t="t" r="r" b="b"/>
              <a:pathLst>
                <a:path w="4226" h="5911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9" name="Google Shape;1041;p47_0"/>
            <p:cNvSpPr/>
            <p:nvPr/>
          </p:nvSpPr>
          <p:spPr>
            <a:xfrm>
              <a:off x="5651280" y="1117440"/>
              <a:ext cx="69120" cy="96480"/>
            </a:xfrm>
            <a:custGeom>
              <a:avLst/>
              <a:gdLst/>
              <a:ahLst/>
              <a:rect l="l" t="t" r="r" b="b"/>
              <a:pathLst>
                <a:path w="3371" h="469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0" name="Google Shape;1042;p47_0"/>
            <p:cNvSpPr/>
            <p:nvPr/>
          </p:nvSpPr>
          <p:spPr>
            <a:xfrm>
              <a:off x="5807160" y="1022400"/>
              <a:ext cx="86760" cy="119880"/>
            </a:xfrm>
            <a:custGeom>
              <a:avLst/>
              <a:gdLst/>
              <a:ahLst/>
              <a:rect l="l" t="t" r="r" b="b"/>
              <a:pathLst>
                <a:path w="4226" h="5813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1" name="Google Shape;1043;p47_0"/>
            <p:cNvSpPr/>
            <p:nvPr/>
          </p:nvSpPr>
          <p:spPr>
            <a:xfrm>
              <a:off x="5867640" y="1120680"/>
              <a:ext cx="71640" cy="95400"/>
            </a:xfrm>
            <a:custGeom>
              <a:avLst/>
              <a:gdLst/>
              <a:ahLst/>
              <a:rect l="l" t="t" r="r" b="b"/>
              <a:pathLst>
                <a:path w="3494" h="4641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2" name="Google Shape;1044;p47_0"/>
            <p:cNvSpPr/>
            <p:nvPr/>
          </p:nvSpPr>
          <p:spPr>
            <a:xfrm>
              <a:off x="5686560" y="1145520"/>
              <a:ext cx="219240" cy="206280"/>
            </a:xfrm>
            <a:custGeom>
              <a:avLst/>
              <a:gdLst/>
              <a:ahLst/>
              <a:rect l="l" t="t" r="r" b="b"/>
              <a:pathLst>
                <a:path w="10552" h="9941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272;p14"/>
          <p:cNvSpPr/>
          <p:nvPr/>
        </p:nvSpPr>
        <p:spPr>
          <a:xfrm>
            <a:off x="360000" y="115920"/>
            <a:ext cx="6592320" cy="78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3600" spc="-1" strike="noStrike">
                <a:solidFill>
                  <a:srgbClr val="efefef"/>
                </a:solidFill>
                <a:latin typeface="PT Serif"/>
                <a:ea typeface="PT Serif"/>
              </a:rPr>
              <a:t>1 – Cahier des charges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644" name="Google Shape;273;p14"/>
          <p:cNvSpPr/>
          <p:nvPr/>
        </p:nvSpPr>
        <p:spPr>
          <a:xfrm>
            <a:off x="714240" y="3226320"/>
            <a:ext cx="6592320" cy="115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5" name="Google Shape;274;p14"/>
          <p:cNvSpPr/>
          <p:nvPr/>
        </p:nvSpPr>
        <p:spPr>
          <a:xfrm>
            <a:off x="76320" y="39960"/>
            <a:ext cx="54720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F773CAC4-D396-4037-B8D6-4A3309DFA89D}" type="slidenum">
              <a:rPr b="1" lang="en" sz="1100" spc="-1" strike="noStrike">
                <a:solidFill>
                  <a:srgbClr val="007074"/>
                </a:solidFill>
                <a:latin typeface="Montserrat"/>
                <a:ea typeface="Montserrat"/>
              </a:rPr>
              <a:t>&lt;numéro&gt;</a:t>
            </a:fld>
            <a:endParaRPr b="0" lang="fr-FR" sz="1100" spc="-1" strike="noStrike">
              <a:latin typeface="Arial"/>
            </a:endParaRPr>
          </a:p>
        </p:txBody>
      </p:sp>
      <p:sp>
        <p:nvSpPr>
          <p:cNvPr id="646" name=""/>
          <p:cNvSpPr/>
          <p:nvPr/>
        </p:nvSpPr>
        <p:spPr>
          <a:xfrm>
            <a:off x="540000" y="900000"/>
            <a:ext cx="5939280" cy="111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 projet consiste à créer </a:t>
            </a:r>
            <a:endParaRPr b="0" lang="fr-FR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Des applications thématiques ne vendant qu’un type de produit pour se démarquer du géant Amazon</a:t>
            </a:r>
            <a:endParaRPr b="0" lang="fr-FR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 crée un MVP * pour convaincre les investisseurs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647" name=""/>
          <p:cNvSpPr/>
          <p:nvPr/>
        </p:nvSpPr>
        <p:spPr>
          <a:xfrm>
            <a:off x="1080000" y="4603680"/>
            <a:ext cx="7559280" cy="53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*Minimum Value Product : Produit Minimum Viable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648" name=""/>
          <p:cNvSpPr/>
          <p:nvPr/>
        </p:nvSpPr>
        <p:spPr>
          <a:xfrm>
            <a:off x="360000" y="2340000"/>
            <a:ext cx="5579280" cy="85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 utilisera JavaScript :</a:t>
            </a:r>
            <a:endParaRPr b="0" lang="fr-FR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Entre autre le localStorage pour le panier</a:t>
            </a:r>
            <a:endParaRPr b="0" lang="fr-FR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Les paramètres de requête URL (fetch?)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649" name=""/>
          <p:cNvSpPr/>
          <p:nvPr/>
        </p:nvSpPr>
        <p:spPr>
          <a:xfrm>
            <a:off x="360000" y="3420000"/>
            <a:ext cx="55792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 crée également un plan de tests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279;p15"/>
          <p:cNvSpPr/>
          <p:nvPr/>
        </p:nvSpPr>
        <p:spPr>
          <a:xfrm>
            <a:off x="685800" y="2726280"/>
            <a:ext cx="5513040" cy="115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efefef"/>
                </a:solidFill>
                <a:latin typeface="Montserrat"/>
                <a:ea typeface="Montserrat"/>
              </a:rPr>
              <a:t>1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651" name="Google Shape;281;p15"/>
          <p:cNvSpPr/>
          <p:nvPr/>
        </p:nvSpPr>
        <p:spPr>
          <a:xfrm>
            <a:off x="76320" y="39960"/>
            <a:ext cx="54720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BA0838EC-2448-4FA4-A069-19FC65E692C5}" type="slidenum">
              <a:rPr b="1" lang="en" sz="1100" spc="-1" strike="noStrike">
                <a:solidFill>
                  <a:srgbClr val="007074"/>
                </a:solidFill>
                <a:latin typeface="Montserrat"/>
                <a:ea typeface="Montserrat"/>
              </a:rPr>
              <a:t>&lt;numéro&gt;</a:t>
            </a:fld>
            <a:endParaRPr b="0" lang="fr-FR" sz="1100" spc="-1" strike="noStrike">
              <a:latin typeface="Arial"/>
            </a:endParaRPr>
          </a:p>
        </p:txBody>
      </p:sp>
      <p:sp>
        <p:nvSpPr>
          <p:cNvPr id="652" name=""/>
          <p:cNvSpPr/>
          <p:nvPr/>
        </p:nvSpPr>
        <p:spPr>
          <a:xfrm>
            <a:off x="720000" y="720000"/>
            <a:ext cx="4319640" cy="65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4000" spc="-1" strike="noStrike">
                <a:solidFill>
                  <a:srgbClr val="ffffff"/>
                </a:solidFill>
                <a:latin typeface="PT serif"/>
              </a:rPr>
              <a:t>Plan de test</a:t>
            </a:r>
            <a:endParaRPr b="0" lang="fr-FR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286;p16"/>
          <p:cNvSpPr/>
          <p:nvPr/>
        </p:nvSpPr>
        <p:spPr>
          <a:xfrm>
            <a:off x="540000" y="360000"/>
            <a:ext cx="5342040" cy="81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i="1" lang="en" sz="2000" spc="-1" strike="noStrike">
                <a:solidFill>
                  <a:srgbClr val="efefef"/>
                </a:solidFill>
                <a:latin typeface="PT Serif"/>
                <a:ea typeface="PT Serif"/>
              </a:rPr>
              <a:t>Un plan de test est :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i="1" lang="en" sz="2000" spc="-1" strike="noStrike">
                <a:solidFill>
                  <a:srgbClr val="efefef"/>
                </a:solidFill>
                <a:latin typeface="PT Serif"/>
                <a:ea typeface="PT Serif"/>
              </a:rPr>
              <a:t>Un fichier dans lequel on liste les différentes fonctions, leurs rôles, quels sont les résultats attendus et les erreurs prévisibles. 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654" name="Google Shape;287;p16"/>
          <p:cNvSpPr/>
          <p:nvPr/>
        </p:nvSpPr>
        <p:spPr>
          <a:xfrm>
            <a:off x="76320" y="39960"/>
            <a:ext cx="54720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16F5C98E-5A0F-4408-A8E6-EB4EF9294A7B}" type="slidenum">
              <a:rPr b="1" lang="en" sz="1100" spc="-1" strike="noStrike">
                <a:solidFill>
                  <a:srgbClr val="6aa84f"/>
                </a:solidFill>
                <a:latin typeface="Montserrat"/>
                <a:ea typeface="Montserrat"/>
              </a:rPr>
              <a:t>&lt;numéro&gt;</a:t>
            </a:fld>
            <a:endParaRPr b="0" lang="fr-F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0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5" name="Google Shape;774;p47"/>
          <p:cNvGrpSpPr/>
          <p:nvPr/>
        </p:nvGrpSpPr>
        <p:grpSpPr>
          <a:xfrm>
            <a:off x="358920" y="342360"/>
            <a:ext cx="345600" cy="437760"/>
            <a:chOff x="358920" y="342360"/>
            <a:chExt cx="345600" cy="437760"/>
          </a:xfrm>
        </p:grpSpPr>
        <p:sp>
          <p:nvSpPr>
            <p:cNvPr id="656" name="Google Shape;775;p47"/>
            <p:cNvSpPr/>
            <p:nvPr/>
          </p:nvSpPr>
          <p:spPr>
            <a:xfrm>
              <a:off x="389520" y="393480"/>
              <a:ext cx="315000" cy="386640"/>
            </a:xfrm>
            <a:custGeom>
              <a:avLst/>
              <a:gdLst/>
              <a:ahLst/>
              <a:rect l="l" t="t" r="r" b="b"/>
              <a:pathLst>
                <a:path w="15143" h="18562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7" name="Google Shape;776;p47"/>
            <p:cNvSpPr/>
            <p:nvPr/>
          </p:nvSpPr>
          <p:spPr>
            <a:xfrm>
              <a:off x="399960" y="342360"/>
              <a:ext cx="23040" cy="51480"/>
            </a:xfrm>
            <a:custGeom>
              <a:avLst/>
              <a:gdLst/>
              <a:ahLst/>
              <a:rect l="l" t="t" r="r" b="b"/>
              <a:pathLst>
                <a:path w="1174" h="254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8" name="Google Shape;777;p47"/>
            <p:cNvSpPr/>
            <p:nvPr/>
          </p:nvSpPr>
          <p:spPr>
            <a:xfrm>
              <a:off x="469080" y="342360"/>
              <a:ext cx="23040" cy="51480"/>
            </a:xfrm>
            <a:custGeom>
              <a:avLst/>
              <a:gdLst/>
              <a:ahLst/>
              <a:rect l="l" t="t" r="r" b="b"/>
              <a:pathLst>
                <a:path w="1173" h="254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9" name="Google Shape;778;p47"/>
            <p:cNvSpPr/>
            <p:nvPr/>
          </p:nvSpPr>
          <p:spPr>
            <a:xfrm>
              <a:off x="538560" y="342360"/>
              <a:ext cx="23040" cy="51480"/>
            </a:xfrm>
            <a:custGeom>
              <a:avLst/>
              <a:gdLst/>
              <a:ahLst/>
              <a:rect l="l" t="t" r="r" b="b"/>
              <a:pathLst>
                <a:path w="1174" h="254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0" name="Google Shape;779;p47"/>
            <p:cNvSpPr/>
            <p:nvPr/>
          </p:nvSpPr>
          <p:spPr>
            <a:xfrm>
              <a:off x="608040" y="342360"/>
              <a:ext cx="23040" cy="51480"/>
            </a:xfrm>
            <a:custGeom>
              <a:avLst/>
              <a:gdLst/>
              <a:ahLst/>
              <a:rect l="l" t="t" r="r" b="b"/>
              <a:pathLst>
                <a:path w="1173" h="254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1" name="Google Shape;780;p47"/>
            <p:cNvSpPr/>
            <p:nvPr/>
          </p:nvSpPr>
          <p:spPr>
            <a:xfrm>
              <a:off x="358920" y="361800"/>
              <a:ext cx="315000" cy="386640"/>
            </a:xfrm>
            <a:custGeom>
              <a:avLst/>
              <a:gdLst/>
              <a:ahLst/>
              <a:rect l="l" t="t" r="r" b="b"/>
              <a:pathLst>
                <a:path w="15143" h="18562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62" name="Google Shape;781;p47"/>
          <p:cNvGrpSpPr/>
          <p:nvPr/>
        </p:nvGrpSpPr>
        <p:grpSpPr>
          <a:xfrm>
            <a:off x="6469200" y="4140000"/>
            <a:ext cx="370080" cy="307800"/>
            <a:chOff x="6469200" y="4140000"/>
            <a:chExt cx="370080" cy="307800"/>
          </a:xfrm>
        </p:grpSpPr>
        <p:sp>
          <p:nvSpPr>
            <p:cNvPr id="663" name="Google Shape;782;p47"/>
            <p:cNvSpPr/>
            <p:nvPr/>
          </p:nvSpPr>
          <p:spPr>
            <a:xfrm>
              <a:off x="6589800" y="4264560"/>
              <a:ext cx="118440" cy="118440"/>
            </a:xfrm>
            <a:custGeom>
              <a:avLst/>
              <a:gdLst/>
              <a:ahLst/>
              <a:rect l="l" t="t" r="r" b="b"/>
              <a:pathLst>
                <a:path w="5741" h="574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4" name="Google Shape;783;p47"/>
            <p:cNvSpPr/>
            <p:nvPr/>
          </p:nvSpPr>
          <p:spPr>
            <a:xfrm>
              <a:off x="6469200" y="4140000"/>
              <a:ext cx="370080" cy="307800"/>
            </a:xfrm>
            <a:custGeom>
              <a:avLst/>
              <a:gdLst/>
              <a:ahLst/>
              <a:rect l="l" t="t" r="r" b="b"/>
              <a:pathLst>
                <a:path w="17781" h="14802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65" name="Google Shape;784;p47"/>
          <p:cNvGrpSpPr/>
          <p:nvPr/>
        </p:nvGrpSpPr>
        <p:grpSpPr>
          <a:xfrm>
            <a:off x="1481760" y="404640"/>
            <a:ext cx="353880" cy="311040"/>
            <a:chOff x="1481760" y="404640"/>
            <a:chExt cx="353880" cy="311040"/>
          </a:xfrm>
        </p:grpSpPr>
        <p:sp>
          <p:nvSpPr>
            <p:cNvPr id="666" name="Google Shape;785;p47"/>
            <p:cNvSpPr/>
            <p:nvPr/>
          </p:nvSpPr>
          <p:spPr>
            <a:xfrm>
              <a:off x="1481760" y="404640"/>
              <a:ext cx="353880" cy="311040"/>
            </a:xfrm>
            <a:custGeom>
              <a:avLst/>
              <a:gdLst/>
              <a:ahLst/>
              <a:rect l="l" t="t" r="r" b="b"/>
              <a:pathLst>
                <a:path w="17000" h="14948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7" name="Google Shape;786;p47"/>
            <p:cNvSpPr/>
            <p:nvPr/>
          </p:nvSpPr>
          <p:spPr>
            <a:xfrm>
              <a:off x="1512720" y="435240"/>
              <a:ext cx="292680" cy="249840"/>
            </a:xfrm>
            <a:custGeom>
              <a:avLst/>
              <a:gdLst/>
              <a:ahLst/>
              <a:rect l="l" t="t" r="r" b="b"/>
              <a:pathLst>
                <a:path w="14068" h="12017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68" name="Google Shape;787;p47"/>
          <p:cNvSpPr/>
          <p:nvPr/>
        </p:nvSpPr>
        <p:spPr>
          <a:xfrm>
            <a:off x="2077560" y="393480"/>
            <a:ext cx="289440" cy="333360"/>
          </a:xfrm>
          <a:custGeom>
            <a:avLst/>
            <a:gdLst/>
            <a:ahLst/>
            <a:rect l="l" t="t" r="r" b="b"/>
            <a:pathLst>
              <a:path w="13922" h="160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9" name="Google Shape;788;p47"/>
          <p:cNvSpPr/>
          <p:nvPr/>
        </p:nvSpPr>
        <p:spPr>
          <a:xfrm>
            <a:off x="2661120" y="394560"/>
            <a:ext cx="249840" cy="331200"/>
          </a:xfrm>
          <a:custGeom>
            <a:avLst/>
            <a:gdLst/>
            <a:ahLst/>
            <a:rect l="l" t="t" r="r" b="b"/>
            <a:pathLst>
              <a:path w="12018" h="15924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70" name="Google Shape;789;p47"/>
          <p:cNvGrpSpPr/>
          <p:nvPr/>
        </p:nvGrpSpPr>
        <p:grpSpPr>
          <a:xfrm>
            <a:off x="3146040" y="388440"/>
            <a:ext cx="406800" cy="343440"/>
            <a:chOff x="3146040" y="388440"/>
            <a:chExt cx="406800" cy="343440"/>
          </a:xfrm>
        </p:grpSpPr>
        <p:sp>
          <p:nvSpPr>
            <p:cNvPr id="671" name="Google Shape;790;p47"/>
            <p:cNvSpPr/>
            <p:nvPr/>
          </p:nvSpPr>
          <p:spPr>
            <a:xfrm>
              <a:off x="3285360" y="388800"/>
              <a:ext cx="127800" cy="343080"/>
            </a:xfrm>
            <a:custGeom>
              <a:avLst/>
              <a:gdLst/>
              <a:ahLst/>
              <a:rect l="l" t="t" r="r" b="b"/>
              <a:pathLst>
                <a:path w="6180" h="16487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2" name="Google Shape;791;p47"/>
            <p:cNvSpPr/>
            <p:nvPr/>
          </p:nvSpPr>
          <p:spPr>
            <a:xfrm>
              <a:off x="3146040" y="388440"/>
              <a:ext cx="127080" cy="339120"/>
            </a:xfrm>
            <a:custGeom>
              <a:avLst/>
              <a:gdLst/>
              <a:ahLst/>
              <a:rect l="l" t="t" r="r" b="b"/>
              <a:pathLst>
                <a:path w="6156" h="16291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3" name="Google Shape;792;p47"/>
            <p:cNvSpPr/>
            <p:nvPr/>
          </p:nvSpPr>
          <p:spPr>
            <a:xfrm>
              <a:off x="3425760" y="392760"/>
              <a:ext cx="127080" cy="338400"/>
            </a:xfrm>
            <a:custGeom>
              <a:avLst/>
              <a:gdLst/>
              <a:ahLst/>
              <a:rect l="l" t="t" r="r" b="b"/>
              <a:pathLst>
                <a:path w="6156" h="16267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74" name="Google Shape;793;p47"/>
          <p:cNvGrpSpPr/>
          <p:nvPr/>
        </p:nvGrpSpPr>
        <p:grpSpPr>
          <a:xfrm>
            <a:off x="3745800" y="362160"/>
            <a:ext cx="334440" cy="395640"/>
            <a:chOff x="3745800" y="362160"/>
            <a:chExt cx="334440" cy="395640"/>
          </a:xfrm>
        </p:grpSpPr>
        <p:sp>
          <p:nvSpPr>
            <p:cNvPr id="675" name="Google Shape;794;p47"/>
            <p:cNvSpPr/>
            <p:nvPr/>
          </p:nvSpPr>
          <p:spPr>
            <a:xfrm>
              <a:off x="3770280" y="416520"/>
              <a:ext cx="309960" cy="79560"/>
            </a:xfrm>
            <a:custGeom>
              <a:avLst/>
              <a:gdLst/>
              <a:ahLst/>
              <a:rect l="l" t="t" r="r" b="b"/>
              <a:pathLst>
                <a:path w="14899" h="3884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6" name="Google Shape;795;p47"/>
            <p:cNvSpPr/>
            <p:nvPr/>
          </p:nvSpPr>
          <p:spPr>
            <a:xfrm>
              <a:off x="3745800" y="509760"/>
              <a:ext cx="309960" cy="79920"/>
            </a:xfrm>
            <a:custGeom>
              <a:avLst/>
              <a:gdLst/>
              <a:ahLst/>
              <a:rect l="l" t="t" r="r" b="b"/>
              <a:pathLst>
                <a:path w="14899" h="3885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7" name="Google Shape;796;p47"/>
            <p:cNvSpPr/>
            <p:nvPr/>
          </p:nvSpPr>
          <p:spPr>
            <a:xfrm>
              <a:off x="3895200" y="362160"/>
              <a:ext cx="35280" cy="40320"/>
            </a:xfrm>
            <a:custGeom>
              <a:avLst/>
              <a:gdLst/>
              <a:ahLst/>
              <a:rect l="l" t="t" r="r" b="b"/>
              <a:pathLst>
                <a:path w="1760" h="2004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8" name="Google Shape;797;p47"/>
            <p:cNvSpPr/>
            <p:nvPr/>
          </p:nvSpPr>
          <p:spPr>
            <a:xfrm>
              <a:off x="3895200" y="603000"/>
              <a:ext cx="35280" cy="154800"/>
            </a:xfrm>
            <a:custGeom>
              <a:avLst/>
              <a:gdLst/>
              <a:ahLst/>
              <a:rect l="l" t="t" r="r" b="b"/>
              <a:pathLst>
                <a:path w="1760" h="7474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79" name="Google Shape;798;p47"/>
          <p:cNvSpPr/>
          <p:nvPr/>
        </p:nvSpPr>
        <p:spPr>
          <a:xfrm>
            <a:off x="6455880" y="4680000"/>
            <a:ext cx="383400" cy="334440"/>
          </a:xfrm>
          <a:custGeom>
            <a:avLst/>
            <a:gdLst/>
            <a:ahLst/>
            <a:rect l="l" t="t" r="r" b="b"/>
            <a:pathLst>
              <a:path w="18416" h="16072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80" name="Google Shape;799;p47"/>
          <p:cNvGrpSpPr/>
          <p:nvPr/>
        </p:nvGrpSpPr>
        <p:grpSpPr>
          <a:xfrm>
            <a:off x="4872240" y="395280"/>
            <a:ext cx="335520" cy="329040"/>
            <a:chOff x="4872240" y="395280"/>
            <a:chExt cx="335520" cy="329040"/>
          </a:xfrm>
        </p:grpSpPr>
        <p:sp>
          <p:nvSpPr>
            <p:cNvPr id="681" name="Google Shape;800;p47"/>
            <p:cNvSpPr/>
            <p:nvPr/>
          </p:nvSpPr>
          <p:spPr>
            <a:xfrm>
              <a:off x="4872240" y="410760"/>
              <a:ext cx="335520" cy="54720"/>
            </a:xfrm>
            <a:custGeom>
              <a:avLst/>
              <a:gdLst/>
              <a:ahLst/>
              <a:rect l="l" t="t" r="r" b="b"/>
              <a:pathLst>
                <a:path w="16120" h="2688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2" name="Google Shape;801;p47"/>
            <p:cNvSpPr/>
            <p:nvPr/>
          </p:nvSpPr>
          <p:spPr>
            <a:xfrm>
              <a:off x="4872240" y="699120"/>
              <a:ext cx="335520" cy="25200"/>
            </a:xfrm>
            <a:custGeom>
              <a:avLst/>
              <a:gdLst/>
              <a:ahLst/>
              <a:rect l="l" t="t" r="r" b="b"/>
              <a:pathLst>
                <a:path w="16120" h="1271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3" name="Google Shape;802;p47"/>
            <p:cNvSpPr/>
            <p:nvPr/>
          </p:nvSpPr>
          <p:spPr>
            <a:xfrm>
              <a:off x="4920120" y="395280"/>
              <a:ext cx="23040" cy="51480"/>
            </a:xfrm>
            <a:custGeom>
              <a:avLst/>
              <a:gdLst/>
              <a:ahLst/>
              <a:rect l="l" t="t" r="r" b="b"/>
              <a:pathLst>
                <a:path w="1173" h="254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4" name="Google Shape;803;p47"/>
            <p:cNvSpPr/>
            <p:nvPr/>
          </p:nvSpPr>
          <p:spPr>
            <a:xfrm>
              <a:off x="5134680" y="395280"/>
              <a:ext cx="23040" cy="51480"/>
            </a:xfrm>
            <a:custGeom>
              <a:avLst/>
              <a:gdLst/>
              <a:ahLst/>
              <a:rect l="l" t="t" r="r" b="b"/>
              <a:pathLst>
                <a:path w="1174" h="254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5" name="Google Shape;804;p47"/>
            <p:cNvSpPr/>
            <p:nvPr/>
          </p:nvSpPr>
          <p:spPr>
            <a:xfrm>
              <a:off x="4967280" y="568800"/>
              <a:ext cx="41040" cy="43560"/>
            </a:xfrm>
            <a:custGeom>
              <a:avLst/>
              <a:gdLst/>
              <a:ahLst/>
              <a:rect l="l" t="t" r="r" b="b"/>
              <a:pathLst>
                <a:path w="2028" h="2151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6" name="Google Shape;805;p47"/>
            <p:cNvSpPr/>
            <p:nvPr/>
          </p:nvSpPr>
          <p:spPr>
            <a:xfrm>
              <a:off x="4967280" y="518040"/>
              <a:ext cx="41040" cy="3924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7" name="Google Shape;806;p47"/>
            <p:cNvSpPr/>
            <p:nvPr/>
          </p:nvSpPr>
          <p:spPr>
            <a:xfrm>
              <a:off x="4967280" y="624240"/>
              <a:ext cx="41040" cy="3924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8" name="Google Shape;807;p47"/>
            <p:cNvSpPr/>
            <p:nvPr/>
          </p:nvSpPr>
          <p:spPr>
            <a:xfrm>
              <a:off x="5019840" y="624240"/>
              <a:ext cx="40320" cy="39240"/>
            </a:xfrm>
            <a:custGeom>
              <a:avLst/>
              <a:gdLst/>
              <a:ahLst/>
              <a:rect l="l" t="t" r="r" b="b"/>
              <a:pathLst>
                <a:path w="2004" h="1955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9" name="Google Shape;808;p47"/>
            <p:cNvSpPr/>
            <p:nvPr/>
          </p:nvSpPr>
          <p:spPr>
            <a:xfrm>
              <a:off x="4914720" y="568800"/>
              <a:ext cx="41040" cy="43560"/>
            </a:xfrm>
            <a:custGeom>
              <a:avLst/>
              <a:gdLst/>
              <a:ahLst/>
              <a:rect l="l" t="t" r="r" b="b"/>
              <a:pathLst>
                <a:path w="2028" h="2151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0" name="Google Shape;809;p47"/>
            <p:cNvSpPr/>
            <p:nvPr/>
          </p:nvSpPr>
          <p:spPr>
            <a:xfrm>
              <a:off x="4914720" y="624240"/>
              <a:ext cx="41040" cy="3924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1" name="Google Shape;810;p47"/>
            <p:cNvSpPr/>
            <p:nvPr/>
          </p:nvSpPr>
          <p:spPr>
            <a:xfrm>
              <a:off x="4914720" y="518040"/>
              <a:ext cx="41040" cy="3924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2" name="Google Shape;811;p47"/>
            <p:cNvSpPr/>
            <p:nvPr/>
          </p:nvSpPr>
          <p:spPr>
            <a:xfrm>
              <a:off x="5019840" y="568800"/>
              <a:ext cx="40320" cy="43560"/>
            </a:xfrm>
            <a:custGeom>
              <a:avLst/>
              <a:gdLst/>
              <a:ahLst/>
              <a:rect l="l" t="t" r="r" b="b"/>
              <a:pathLst>
                <a:path w="2004" h="2151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3" name="Google Shape;812;p47"/>
            <p:cNvSpPr/>
            <p:nvPr/>
          </p:nvSpPr>
          <p:spPr>
            <a:xfrm>
              <a:off x="4872240" y="477000"/>
              <a:ext cx="335520" cy="226800"/>
            </a:xfrm>
            <a:custGeom>
              <a:avLst/>
              <a:gdLst/>
              <a:ahLst/>
              <a:rect l="l" t="t" r="r" b="b"/>
              <a:pathLst>
                <a:path w="16120" h="10918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4" name="Google Shape;813;p47"/>
            <p:cNvSpPr/>
            <p:nvPr/>
          </p:nvSpPr>
          <p:spPr>
            <a:xfrm>
              <a:off x="5124600" y="624240"/>
              <a:ext cx="41040" cy="3924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5" name="Google Shape;814;p47"/>
            <p:cNvSpPr/>
            <p:nvPr/>
          </p:nvSpPr>
          <p:spPr>
            <a:xfrm>
              <a:off x="5124600" y="568800"/>
              <a:ext cx="41040" cy="43560"/>
            </a:xfrm>
            <a:custGeom>
              <a:avLst/>
              <a:gdLst/>
              <a:ahLst/>
              <a:rect l="l" t="t" r="r" b="b"/>
              <a:pathLst>
                <a:path w="2028" h="2151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6" name="Google Shape;815;p47"/>
            <p:cNvSpPr/>
            <p:nvPr/>
          </p:nvSpPr>
          <p:spPr>
            <a:xfrm>
              <a:off x="5124600" y="518040"/>
              <a:ext cx="41040" cy="3924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7" name="Google Shape;816;p47"/>
            <p:cNvSpPr/>
            <p:nvPr/>
          </p:nvSpPr>
          <p:spPr>
            <a:xfrm>
              <a:off x="5071680" y="624240"/>
              <a:ext cx="41040" cy="3924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8" name="Google Shape;817;p47"/>
            <p:cNvSpPr/>
            <p:nvPr/>
          </p:nvSpPr>
          <p:spPr>
            <a:xfrm>
              <a:off x="5019840" y="518040"/>
              <a:ext cx="40320" cy="39240"/>
            </a:xfrm>
            <a:custGeom>
              <a:avLst/>
              <a:gdLst/>
              <a:ahLst/>
              <a:rect l="l" t="t" r="r" b="b"/>
              <a:pathLst>
                <a:path w="2004" h="1955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9" name="Google Shape;818;p47"/>
            <p:cNvSpPr/>
            <p:nvPr/>
          </p:nvSpPr>
          <p:spPr>
            <a:xfrm>
              <a:off x="5071680" y="568800"/>
              <a:ext cx="41040" cy="43560"/>
            </a:xfrm>
            <a:custGeom>
              <a:avLst/>
              <a:gdLst/>
              <a:ahLst/>
              <a:rect l="l" t="t" r="r" b="b"/>
              <a:pathLst>
                <a:path w="2028" h="2151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0" name="Google Shape;819;p47"/>
            <p:cNvSpPr/>
            <p:nvPr/>
          </p:nvSpPr>
          <p:spPr>
            <a:xfrm>
              <a:off x="5071680" y="518040"/>
              <a:ext cx="41040" cy="3924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01" name="Google Shape;820;p47"/>
          <p:cNvGrpSpPr/>
          <p:nvPr/>
        </p:nvGrpSpPr>
        <p:grpSpPr>
          <a:xfrm>
            <a:off x="5438520" y="392760"/>
            <a:ext cx="330480" cy="329760"/>
            <a:chOff x="5438520" y="392760"/>
            <a:chExt cx="330480" cy="329760"/>
          </a:xfrm>
        </p:grpSpPr>
        <p:sp>
          <p:nvSpPr>
            <p:cNvPr id="702" name="Google Shape;821;p47"/>
            <p:cNvSpPr/>
            <p:nvPr/>
          </p:nvSpPr>
          <p:spPr>
            <a:xfrm>
              <a:off x="5438520" y="392760"/>
              <a:ext cx="330480" cy="329760"/>
            </a:xfrm>
            <a:custGeom>
              <a:avLst/>
              <a:gdLst/>
              <a:ahLst/>
              <a:rect l="l" t="t" r="r" b="b"/>
              <a:pathLst>
                <a:path w="15876" h="15852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3" name="Google Shape;822;p47"/>
            <p:cNvSpPr/>
            <p:nvPr/>
          </p:nvSpPr>
          <p:spPr>
            <a:xfrm>
              <a:off x="5469120" y="423360"/>
              <a:ext cx="269280" cy="268560"/>
            </a:xfrm>
            <a:custGeom>
              <a:avLst/>
              <a:gdLst/>
              <a:ahLst/>
              <a:rect l="l" t="t" r="r" b="b"/>
              <a:pathLst>
                <a:path w="12945" h="12921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04" name="Google Shape;823;p47"/>
          <p:cNvGrpSpPr/>
          <p:nvPr/>
        </p:nvGrpSpPr>
        <p:grpSpPr>
          <a:xfrm>
            <a:off x="358920" y="914400"/>
            <a:ext cx="345960" cy="419040"/>
            <a:chOff x="358920" y="914400"/>
            <a:chExt cx="345960" cy="419040"/>
          </a:xfrm>
        </p:grpSpPr>
        <p:sp>
          <p:nvSpPr>
            <p:cNvPr id="705" name="Google Shape;824;p47"/>
            <p:cNvSpPr/>
            <p:nvPr/>
          </p:nvSpPr>
          <p:spPr>
            <a:xfrm>
              <a:off x="358920" y="946800"/>
              <a:ext cx="315000" cy="386640"/>
            </a:xfrm>
            <a:custGeom>
              <a:avLst/>
              <a:gdLst/>
              <a:ahLst/>
              <a:rect l="l" t="t" r="r" b="b"/>
              <a:pathLst>
                <a:path w="15143" h="1856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6" name="Google Shape;825;p47"/>
            <p:cNvSpPr/>
            <p:nvPr/>
          </p:nvSpPr>
          <p:spPr>
            <a:xfrm>
              <a:off x="389520" y="914400"/>
              <a:ext cx="315000" cy="386640"/>
            </a:xfrm>
            <a:custGeom>
              <a:avLst/>
              <a:gdLst/>
              <a:ahLst/>
              <a:rect l="l" t="t" r="r" b="b"/>
              <a:pathLst>
                <a:path w="15143" h="18562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7" name="Google Shape;826;p47"/>
            <p:cNvSpPr/>
            <p:nvPr/>
          </p:nvSpPr>
          <p:spPr>
            <a:xfrm>
              <a:off x="635760" y="914400"/>
              <a:ext cx="69120" cy="69120"/>
            </a:xfrm>
            <a:custGeom>
              <a:avLst/>
              <a:gdLst/>
              <a:ahLst/>
              <a:rect l="l" t="t" r="r" b="b"/>
              <a:pathLst>
                <a:path w="3371" h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08" name="Google Shape;827;p47"/>
          <p:cNvGrpSpPr/>
          <p:nvPr/>
        </p:nvGrpSpPr>
        <p:grpSpPr>
          <a:xfrm>
            <a:off x="912240" y="904680"/>
            <a:ext cx="366120" cy="436680"/>
            <a:chOff x="912240" y="904680"/>
            <a:chExt cx="366120" cy="436680"/>
          </a:xfrm>
        </p:grpSpPr>
        <p:sp>
          <p:nvSpPr>
            <p:cNvPr id="709" name="Google Shape;828;p47"/>
            <p:cNvSpPr/>
            <p:nvPr/>
          </p:nvSpPr>
          <p:spPr>
            <a:xfrm>
              <a:off x="912240" y="954720"/>
              <a:ext cx="315000" cy="386640"/>
            </a:xfrm>
            <a:custGeom>
              <a:avLst/>
              <a:gdLst/>
              <a:ahLst/>
              <a:rect l="l" t="t" r="r" b="b"/>
              <a:pathLst>
                <a:path w="15143" h="1856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0" name="Google Shape;829;p47"/>
            <p:cNvSpPr/>
            <p:nvPr/>
          </p:nvSpPr>
          <p:spPr>
            <a:xfrm>
              <a:off x="963360" y="904680"/>
              <a:ext cx="315000" cy="386640"/>
            </a:xfrm>
            <a:custGeom>
              <a:avLst/>
              <a:gdLst/>
              <a:ahLst/>
              <a:rect l="l" t="t" r="r" b="b"/>
              <a:pathLst>
                <a:path w="15144" h="18562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1" name="Google Shape;830;p47"/>
            <p:cNvSpPr/>
            <p:nvPr/>
          </p:nvSpPr>
          <p:spPr>
            <a:xfrm>
              <a:off x="1209240" y="904680"/>
              <a:ext cx="69120" cy="69120"/>
            </a:xfrm>
            <a:custGeom>
              <a:avLst/>
              <a:gdLst/>
              <a:ahLst/>
              <a:rect l="l" t="t" r="r" b="b"/>
              <a:pathLst>
                <a:path w="3372" h="3371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12" name="Google Shape;831;p47"/>
          <p:cNvGrpSpPr/>
          <p:nvPr/>
        </p:nvGrpSpPr>
        <p:grpSpPr>
          <a:xfrm>
            <a:off x="1480320" y="975240"/>
            <a:ext cx="357120" cy="296640"/>
            <a:chOff x="1480320" y="975240"/>
            <a:chExt cx="357120" cy="296640"/>
          </a:xfrm>
        </p:grpSpPr>
        <p:sp>
          <p:nvSpPr>
            <p:cNvPr id="713" name="Google Shape;832;p47"/>
            <p:cNvSpPr/>
            <p:nvPr/>
          </p:nvSpPr>
          <p:spPr>
            <a:xfrm>
              <a:off x="1480320" y="1228320"/>
              <a:ext cx="172800" cy="43560"/>
            </a:xfrm>
            <a:custGeom>
              <a:avLst/>
              <a:gdLst/>
              <a:ahLst/>
              <a:rect l="l" t="t" r="r" b="b"/>
              <a:pathLst>
                <a:path w="8329" h="215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4" name="Google Shape;833;p47"/>
            <p:cNvSpPr/>
            <p:nvPr/>
          </p:nvSpPr>
          <p:spPr>
            <a:xfrm>
              <a:off x="1664640" y="1228320"/>
              <a:ext cx="172800" cy="43560"/>
            </a:xfrm>
            <a:custGeom>
              <a:avLst/>
              <a:gdLst/>
              <a:ahLst/>
              <a:rect l="l" t="t" r="r" b="b"/>
              <a:pathLst>
                <a:path w="8329" h="215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5" name="Google Shape;834;p47"/>
            <p:cNvSpPr/>
            <p:nvPr/>
          </p:nvSpPr>
          <p:spPr>
            <a:xfrm>
              <a:off x="1480320" y="975240"/>
              <a:ext cx="172800" cy="276120"/>
            </a:xfrm>
            <a:custGeom>
              <a:avLst/>
              <a:gdLst/>
              <a:ahLst/>
              <a:rect l="l" t="t" r="r" b="b"/>
              <a:pathLst>
                <a:path w="8329" h="13287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6" name="Google Shape;835;p47"/>
            <p:cNvSpPr/>
            <p:nvPr/>
          </p:nvSpPr>
          <p:spPr>
            <a:xfrm>
              <a:off x="1664640" y="975240"/>
              <a:ext cx="172800" cy="276120"/>
            </a:xfrm>
            <a:custGeom>
              <a:avLst/>
              <a:gdLst/>
              <a:ahLst/>
              <a:rect l="l" t="t" r="r" b="b"/>
              <a:pathLst>
                <a:path w="8329" h="13287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17" name="Google Shape;836;p47"/>
          <p:cNvSpPr/>
          <p:nvPr/>
        </p:nvSpPr>
        <p:spPr>
          <a:xfrm>
            <a:off x="2048040" y="950400"/>
            <a:ext cx="348840" cy="346680"/>
          </a:xfrm>
          <a:custGeom>
            <a:avLst/>
            <a:gdLst/>
            <a:ahLst/>
            <a:rect l="l" t="t" r="r" b="b"/>
            <a:pathLst>
              <a:path w="16756" h="16658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8" name="Google Shape;837;p47"/>
          <p:cNvSpPr/>
          <p:nvPr/>
        </p:nvSpPr>
        <p:spPr>
          <a:xfrm>
            <a:off x="2612160" y="967680"/>
            <a:ext cx="347760" cy="312120"/>
          </a:xfrm>
          <a:custGeom>
            <a:avLst/>
            <a:gdLst/>
            <a:ahLst/>
            <a:rect l="l" t="t" r="r" b="b"/>
            <a:pathLst>
              <a:path w="16706" h="14997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9" name="Google Shape;838;p47"/>
          <p:cNvSpPr/>
          <p:nvPr/>
        </p:nvSpPr>
        <p:spPr>
          <a:xfrm>
            <a:off x="3180960" y="970200"/>
            <a:ext cx="337680" cy="306720"/>
          </a:xfrm>
          <a:custGeom>
            <a:avLst/>
            <a:gdLst/>
            <a:ahLst/>
            <a:rect l="l" t="t" r="r" b="b"/>
            <a:pathLst>
              <a:path w="16218" h="14752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0" name="Google Shape;839;p47"/>
          <p:cNvSpPr/>
          <p:nvPr/>
        </p:nvSpPr>
        <p:spPr>
          <a:xfrm>
            <a:off x="3755520" y="973080"/>
            <a:ext cx="315000" cy="300600"/>
          </a:xfrm>
          <a:custGeom>
            <a:avLst/>
            <a:gdLst/>
            <a:ahLst/>
            <a:rect l="l" t="t" r="r" b="b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21" name="Google Shape;840;p47"/>
          <p:cNvGrpSpPr/>
          <p:nvPr/>
        </p:nvGrpSpPr>
        <p:grpSpPr>
          <a:xfrm>
            <a:off x="4302720" y="952920"/>
            <a:ext cx="347760" cy="348120"/>
            <a:chOff x="4302720" y="952920"/>
            <a:chExt cx="347760" cy="348120"/>
          </a:xfrm>
        </p:grpSpPr>
        <p:sp>
          <p:nvSpPr>
            <p:cNvPr id="722" name="Google Shape;841;p47"/>
            <p:cNvSpPr/>
            <p:nvPr/>
          </p:nvSpPr>
          <p:spPr>
            <a:xfrm>
              <a:off x="4328640" y="972360"/>
              <a:ext cx="125640" cy="128160"/>
            </a:xfrm>
            <a:custGeom>
              <a:avLst/>
              <a:gdLst/>
              <a:ahLst/>
              <a:rect l="l" t="t" r="r" b="b"/>
              <a:pathLst>
                <a:path w="6083" h="6204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3" name="Google Shape;842;p47"/>
            <p:cNvSpPr/>
            <p:nvPr/>
          </p:nvSpPr>
          <p:spPr>
            <a:xfrm>
              <a:off x="4302720" y="952920"/>
              <a:ext cx="347760" cy="348120"/>
            </a:xfrm>
            <a:custGeom>
              <a:avLst/>
              <a:gdLst/>
              <a:ahLst/>
              <a:rect l="l" t="t" r="r" b="b"/>
              <a:pathLst>
                <a:path w="16706" h="1673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24" name="Google Shape;843;p47"/>
          <p:cNvGrpSpPr/>
          <p:nvPr/>
        </p:nvGrpSpPr>
        <p:grpSpPr>
          <a:xfrm>
            <a:off x="4824360" y="913680"/>
            <a:ext cx="431280" cy="420120"/>
            <a:chOff x="4824360" y="913680"/>
            <a:chExt cx="431280" cy="420120"/>
          </a:xfrm>
        </p:grpSpPr>
        <p:sp>
          <p:nvSpPr>
            <p:cNvPr id="725" name="Google Shape;844;p47"/>
            <p:cNvSpPr/>
            <p:nvPr/>
          </p:nvSpPr>
          <p:spPr>
            <a:xfrm>
              <a:off x="4824360" y="913680"/>
              <a:ext cx="431280" cy="420120"/>
            </a:xfrm>
            <a:custGeom>
              <a:avLst/>
              <a:gdLst/>
              <a:ahLst/>
              <a:rect l="l" t="t" r="r" b="b"/>
              <a:pathLst>
                <a:path w="20712" h="20174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6" name="Google Shape;845;p47"/>
            <p:cNvSpPr/>
            <p:nvPr/>
          </p:nvSpPr>
          <p:spPr>
            <a:xfrm>
              <a:off x="4899960" y="983520"/>
              <a:ext cx="280440" cy="280440"/>
            </a:xfrm>
            <a:custGeom>
              <a:avLst/>
              <a:gdLst/>
              <a:ahLst/>
              <a:rect l="l" t="t" r="r" b="b"/>
              <a:pathLst>
                <a:path w="13482" h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27" name="Google Shape;846;p47"/>
          <p:cNvGrpSpPr/>
          <p:nvPr/>
        </p:nvGrpSpPr>
        <p:grpSpPr>
          <a:xfrm>
            <a:off x="5402160" y="921600"/>
            <a:ext cx="402840" cy="403920"/>
            <a:chOff x="5402160" y="921600"/>
            <a:chExt cx="402840" cy="403920"/>
          </a:xfrm>
        </p:grpSpPr>
        <p:sp>
          <p:nvSpPr>
            <p:cNvPr id="728" name="Google Shape;847;p47"/>
            <p:cNvSpPr/>
            <p:nvPr/>
          </p:nvSpPr>
          <p:spPr>
            <a:xfrm>
              <a:off x="5591520" y="1132920"/>
              <a:ext cx="100080" cy="192600"/>
            </a:xfrm>
            <a:custGeom>
              <a:avLst/>
              <a:gdLst/>
              <a:ahLst/>
              <a:rect l="l" t="t" r="r" b="b"/>
              <a:pathLst>
                <a:path w="4861" h="9282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9" name="Google Shape;848;p47"/>
            <p:cNvSpPr/>
            <p:nvPr/>
          </p:nvSpPr>
          <p:spPr>
            <a:xfrm>
              <a:off x="5402160" y="921600"/>
              <a:ext cx="402840" cy="215640"/>
            </a:xfrm>
            <a:custGeom>
              <a:avLst/>
              <a:gdLst/>
              <a:ahLst/>
              <a:rect l="l" t="t" r="r" b="b"/>
              <a:pathLst>
                <a:path w="19344" h="1038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30" name="Google Shape;849;p47"/>
          <p:cNvGrpSpPr/>
          <p:nvPr/>
        </p:nvGrpSpPr>
        <p:grpSpPr>
          <a:xfrm>
            <a:off x="337680" y="1550880"/>
            <a:ext cx="388440" cy="272520"/>
            <a:chOff x="337680" y="1550880"/>
            <a:chExt cx="388440" cy="272520"/>
          </a:xfrm>
        </p:grpSpPr>
        <p:sp>
          <p:nvSpPr>
            <p:cNvPr id="731" name="Google Shape;850;p47"/>
            <p:cNvSpPr/>
            <p:nvPr/>
          </p:nvSpPr>
          <p:spPr>
            <a:xfrm>
              <a:off x="337680" y="1550880"/>
              <a:ext cx="388440" cy="163800"/>
            </a:xfrm>
            <a:custGeom>
              <a:avLst/>
              <a:gdLst/>
              <a:ahLst/>
              <a:rect l="l" t="t" r="r" b="b"/>
              <a:pathLst>
                <a:path w="18660" h="7914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2" name="Google Shape;851;p47"/>
            <p:cNvSpPr/>
            <p:nvPr/>
          </p:nvSpPr>
          <p:spPr>
            <a:xfrm>
              <a:off x="337680" y="1587960"/>
              <a:ext cx="388440" cy="235440"/>
            </a:xfrm>
            <a:custGeom>
              <a:avLst/>
              <a:gdLst/>
              <a:ahLst/>
              <a:rect l="l" t="t" r="r" b="b"/>
              <a:pathLst>
                <a:path w="18660" h="11333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33" name="Google Shape;852;p47"/>
          <p:cNvGrpSpPr/>
          <p:nvPr/>
        </p:nvGrpSpPr>
        <p:grpSpPr>
          <a:xfrm>
            <a:off x="901080" y="1496880"/>
            <a:ext cx="388440" cy="380520"/>
            <a:chOff x="901080" y="1496880"/>
            <a:chExt cx="388440" cy="380520"/>
          </a:xfrm>
        </p:grpSpPr>
        <p:sp>
          <p:nvSpPr>
            <p:cNvPr id="734" name="Google Shape;853;p47"/>
            <p:cNvSpPr/>
            <p:nvPr/>
          </p:nvSpPr>
          <p:spPr>
            <a:xfrm>
              <a:off x="901080" y="1496880"/>
              <a:ext cx="388440" cy="380520"/>
            </a:xfrm>
            <a:custGeom>
              <a:avLst/>
              <a:gdLst/>
              <a:ahLst/>
              <a:rect l="l" t="t" r="r" b="b"/>
              <a:pathLst>
                <a:path w="18660" h="18269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5" name="Google Shape;854;p47"/>
            <p:cNvSpPr/>
            <p:nvPr/>
          </p:nvSpPr>
          <p:spPr>
            <a:xfrm>
              <a:off x="1025640" y="1641240"/>
              <a:ext cx="139320" cy="8640"/>
            </a:xfrm>
            <a:custGeom>
              <a:avLst/>
              <a:gdLst/>
              <a:ahLst/>
              <a:rect l="l" t="t" r="r" b="b"/>
              <a:pathLst>
                <a:path w="6742" h="49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6" name="Google Shape;855;p47"/>
            <p:cNvSpPr/>
            <p:nvPr/>
          </p:nvSpPr>
          <p:spPr>
            <a:xfrm>
              <a:off x="1025640" y="1668960"/>
              <a:ext cx="139320" cy="8640"/>
            </a:xfrm>
            <a:custGeom>
              <a:avLst/>
              <a:gdLst/>
              <a:ahLst/>
              <a:rect l="l" t="t" r="r" b="b"/>
              <a:pathLst>
                <a:path w="6742" h="49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7" name="Google Shape;856;p47"/>
            <p:cNvSpPr/>
            <p:nvPr/>
          </p:nvSpPr>
          <p:spPr>
            <a:xfrm>
              <a:off x="1025640" y="1697040"/>
              <a:ext cx="57960" cy="8640"/>
            </a:xfrm>
            <a:custGeom>
              <a:avLst/>
              <a:gdLst/>
              <a:ahLst/>
              <a:rect l="l" t="t" r="r" b="b"/>
              <a:pathLst>
                <a:path w="2834" h="49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38" name="Google Shape;857;p47"/>
          <p:cNvGrpSpPr/>
          <p:nvPr/>
        </p:nvGrpSpPr>
        <p:grpSpPr>
          <a:xfrm>
            <a:off x="1476720" y="1505160"/>
            <a:ext cx="363960" cy="363960"/>
            <a:chOff x="1476720" y="1505160"/>
            <a:chExt cx="363960" cy="363960"/>
          </a:xfrm>
        </p:grpSpPr>
        <p:sp>
          <p:nvSpPr>
            <p:cNvPr id="739" name="Google Shape;858;p47"/>
            <p:cNvSpPr/>
            <p:nvPr/>
          </p:nvSpPr>
          <p:spPr>
            <a:xfrm>
              <a:off x="1716120" y="1505160"/>
              <a:ext cx="124560" cy="124560"/>
            </a:xfrm>
            <a:custGeom>
              <a:avLst/>
              <a:gdLst/>
              <a:ahLst/>
              <a:rect l="l" t="t" r="r" b="b"/>
              <a:pathLst>
                <a:path w="6034" h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0" name="Google Shape;859;p47"/>
            <p:cNvSpPr/>
            <p:nvPr/>
          </p:nvSpPr>
          <p:spPr>
            <a:xfrm>
              <a:off x="1476720" y="1553040"/>
              <a:ext cx="316080" cy="316080"/>
            </a:xfrm>
            <a:custGeom>
              <a:avLst/>
              <a:gdLst/>
              <a:ahLst/>
              <a:rect l="l" t="t" r="r" b="b"/>
              <a:pathLst>
                <a:path w="15192" h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41" name="Google Shape;860;p47"/>
          <p:cNvGrpSpPr/>
          <p:nvPr/>
        </p:nvGrpSpPr>
        <p:grpSpPr>
          <a:xfrm>
            <a:off x="2038680" y="1503720"/>
            <a:ext cx="367200" cy="366840"/>
            <a:chOff x="2038680" y="1503720"/>
            <a:chExt cx="367200" cy="366840"/>
          </a:xfrm>
        </p:grpSpPr>
        <p:sp>
          <p:nvSpPr>
            <p:cNvPr id="742" name="Google Shape;861;p47"/>
            <p:cNvSpPr/>
            <p:nvPr/>
          </p:nvSpPr>
          <p:spPr>
            <a:xfrm>
              <a:off x="2038680" y="1724040"/>
              <a:ext cx="146520" cy="146520"/>
            </a:xfrm>
            <a:custGeom>
              <a:avLst/>
              <a:gdLst/>
              <a:ahLst/>
              <a:rect l="l" t="t" r="r" b="b"/>
              <a:pathLst>
                <a:path w="7083" h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3" name="Google Shape;862;p47"/>
            <p:cNvSpPr/>
            <p:nvPr/>
          </p:nvSpPr>
          <p:spPr>
            <a:xfrm>
              <a:off x="2259720" y="1503720"/>
              <a:ext cx="146160" cy="146160"/>
            </a:xfrm>
            <a:custGeom>
              <a:avLst/>
              <a:gdLst/>
              <a:ahLst/>
              <a:rect l="l" t="t" r="r" b="b"/>
              <a:pathLst>
                <a:path w="7059" h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4" name="Google Shape;863;p47"/>
            <p:cNvSpPr/>
            <p:nvPr/>
          </p:nvSpPr>
          <p:spPr>
            <a:xfrm>
              <a:off x="2096640" y="1566360"/>
              <a:ext cx="246600" cy="246600"/>
            </a:xfrm>
            <a:custGeom>
              <a:avLst/>
              <a:gdLst/>
              <a:ahLst/>
              <a:rect l="l" t="t" r="r" b="b"/>
              <a:pathLst>
                <a:path w="11870" h="11871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45" name="Google Shape;864;p47"/>
          <p:cNvSpPr/>
          <p:nvPr/>
        </p:nvSpPr>
        <p:spPr>
          <a:xfrm>
            <a:off x="2618640" y="1519920"/>
            <a:ext cx="334440" cy="334440"/>
          </a:xfrm>
          <a:custGeom>
            <a:avLst/>
            <a:gdLst/>
            <a:ahLst/>
            <a:rect l="l" t="t" r="r" b="b"/>
            <a:pathLst>
              <a:path w="16072" h="16071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46" name="Google Shape;865;p47"/>
          <p:cNvGrpSpPr/>
          <p:nvPr/>
        </p:nvGrpSpPr>
        <p:grpSpPr>
          <a:xfrm>
            <a:off x="3200760" y="1476000"/>
            <a:ext cx="297720" cy="422280"/>
            <a:chOff x="3200760" y="1476000"/>
            <a:chExt cx="297720" cy="422280"/>
          </a:xfrm>
        </p:grpSpPr>
        <p:sp>
          <p:nvSpPr>
            <p:cNvPr id="747" name="Google Shape;866;p47"/>
            <p:cNvSpPr/>
            <p:nvPr/>
          </p:nvSpPr>
          <p:spPr>
            <a:xfrm>
              <a:off x="3200760" y="1479240"/>
              <a:ext cx="36000" cy="419040"/>
            </a:xfrm>
            <a:custGeom>
              <a:avLst/>
              <a:gdLst/>
              <a:ahLst/>
              <a:rect l="l" t="t" r="r" b="b"/>
              <a:pathLst>
                <a:path w="1783" h="20125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8" name="Google Shape;867;p47"/>
            <p:cNvSpPr/>
            <p:nvPr/>
          </p:nvSpPr>
          <p:spPr>
            <a:xfrm>
              <a:off x="3248640" y="1476000"/>
              <a:ext cx="249840" cy="190440"/>
            </a:xfrm>
            <a:custGeom>
              <a:avLst/>
              <a:gdLst/>
              <a:ahLst/>
              <a:rect l="l" t="t" r="r" b="b"/>
              <a:pathLst>
                <a:path w="12017" h="9184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49" name="Google Shape;868;p47"/>
          <p:cNvGrpSpPr/>
          <p:nvPr/>
        </p:nvGrpSpPr>
        <p:grpSpPr>
          <a:xfrm>
            <a:off x="3716640" y="1566720"/>
            <a:ext cx="392400" cy="240840"/>
            <a:chOff x="3716640" y="1566720"/>
            <a:chExt cx="392400" cy="240840"/>
          </a:xfrm>
        </p:grpSpPr>
        <p:sp>
          <p:nvSpPr>
            <p:cNvPr id="750" name="Google Shape;869;p47"/>
            <p:cNvSpPr/>
            <p:nvPr/>
          </p:nvSpPr>
          <p:spPr>
            <a:xfrm>
              <a:off x="3896280" y="1566720"/>
              <a:ext cx="33120" cy="33120"/>
            </a:xfrm>
            <a:custGeom>
              <a:avLst/>
              <a:gdLst/>
              <a:ahLst/>
              <a:rect l="l" t="t" r="r" b="b"/>
              <a:pathLst>
                <a:path w="1662" h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1" name="Google Shape;870;p47"/>
            <p:cNvSpPr/>
            <p:nvPr/>
          </p:nvSpPr>
          <p:spPr>
            <a:xfrm>
              <a:off x="4075920" y="1612440"/>
              <a:ext cx="33120" cy="33120"/>
            </a:xfrm>
            <a:custGeom>
              <a:avLst/>
              <a:gdLst/>
              <a:ahLst/>
              <a:rect l="l" t="t" r="r" b="b"/>
              <a:pathLst>
                <a:path w="1662" h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2" name="Google Shape;871;p47"/>
            <p:cNvSpPr/>
            <p:nvPr/>
          </p:nvSpPr>
          <p:spPr>
            <a:xfrm>
              <a:off x="3744720" y="1611360"/>
              <a:ext cx="336600" cy="147600"/>
            </a:xfrm>
            <a:custGeom>
              <a:avLst/>
              <a:gdLst/>
              <a:ahLst/>
              <a:rect l="l" t="t" r="r" b="b"/>
              <a:pathLst>
                <a:path w="16169" h="7133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3" name="Google Shape;872;p47"/>
            <p:cNvSpPr/>
            <p:nvPr/>
          </p:nvSpPr>
          <p:spPr>
            <a:xfrm>
              <a:off x="3716640" y="1612440"/>
              <a:ext cx="33120" cy="33120"/>
            </a:xfrm>
            <a:custGeom>
              <a:avLst/>
              <a:gdLst/>
              <a:ahLst/>
              <a:rect l="l" t="t" r="r" b="b"/>
              <a:pathLst>
                <a:path w="1662" h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4" name="Google Shape;873;p47"/>
            <p:cNvSpPr/>
            <p:nvPr/>
          </p:nvSpPr>
          <p:spPr>
            <a:xfrm>
              <a:off x="3776760" y="1771560"/>
              <a:ext cx="272160" cy="36000"/>
            </a:xfrm>
            <a:custGeom>
              <a:avLst/>
              <a:gdLst/>
              <a:ahLst/>
              <a:rect l="l" t="t" r="r" b="b"/>
              <a:pathLst>
                <a:path w="13092" h="1784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55" name="Google Shape;874;p47"/>
          <p:cNvGrpSpPr/>
          <p:nvPr/>
        </p:nvGrpSpPr>
        <p:grpSpPr>
          <a:xfrm>
            <a:off x="4299120" y="1507680"/>
            <a:ext cx="354960" cy="358920"/>
            <a:chOff x="4299120" y="1507680"/>
            <a:chExt cx="354960" cy="358920"/>
          </a:xfrm>
        </p:grpSpPr>
        <p:sp>
          <p:nvSpPr>
            <p:cNvPr id="756" name="Google Shape;875;p47"/>
            <p:cNvSpPr/>
            <p:nvPr/>
          </p:nvSpPr>
          <p:spPr>
            <a:xfrm>
              <a:off x="4388400" y="1761840"/>
              <a:ext cx="176040" cy="104760"/>
            </a:xfrm>
            <a:custGeom>
              <a:avLst/>
              <a:gdLst/>
              <a:ahLst/>
              <a:rect l="l" t="t" r="r" b="b"/>
              <a:pathLst>
                <a:path w="8500" h="5081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7" name="Google Shape;876;p47"/>
            <p:cNvSpPr/>
            <p:nvPr/>
          </p:nvSpPr>
          <p:spPr>
            <a:xfrm>
              <a:off x="4299120" y="1507680"/>
              <a:ext cx="354960" cy="245160"/>
            </a:xfrm>
            <a:custGeom>
              <a:avLst/>
              <a:gdLst/>
              <a:ahLst/>
              <a:rect l="l" t="t" r="r" b="b"/>
              <a:pathLst>
                <a:path w="17048" h="1179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58" name="Google Shape;877;p47"/>
          <p:cNvGrpSpPr/>
          <p:nvPr/>
        </p:nvGrpSpPr>
        <p:grpSpPr>
          <a:xfrm>
            <a:off x="4861440" y="1496880"/>
            <a:ext cx="357120" cy="380520"/>
            <a:chOff x="4861440" y="1496880"/>
            <a:chExt cx="357120" cy="380520"/>
          </a:xfrm>
        </p:grpSpPr>
        <p:sp>
          <p:nvSpPr>
            <p:cNvPr id="759" name="Google Shape;878;p47"/>
            <p:cNvSpPr/>
            <p:nvPr/>
          </p:nvSpPr>
          <p:spPr>
            <a:xfrm>
              <a:off x="4861440" y="1542960"/>
              <a:ext cx="314640" cy="314640"/>
            </a:xfrm>
            <a:custGeom>
              <a:avLst/>
              <a:gdLst/>
              <a:ahLst/>
              <a:rect l="l" t="t" r="r" b="b"/>
              <a:pathLst>
                <a:path w="15119" h="15118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0" name="Google Shape;879;p47"/>
            <p:cNvSpPr/>
            <p:nvPr/>
          </p:nvSpPr>
          <p:spPr>
            <a:xfrm>
              <a:off x="4943160" y="1624680"/>
              <a:ext cx="151200" cy="151200"/>
            </a:xfrm>
            <a:custGeom>
              <a:avLst/>
              <a:gdLst/>
              <a:ahLst/>
              <a:rect l="l" t="t" r="r" b="b"/>
              <a:pathLst>
                <a:path w="7303" h="7304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1" name="Google Shape;880;p47"/>
            <p:cNvSpPr/>
            <p:nvPr/>
          </p:nvSpPr>
          <p:spPr>
            <a:xfrm>
              <a:off x="4870080" y="1819440"/>
              <a:ext cx="61200" cy="57960"/>
            </a:xfrm>
            <a:custGeom>
              <a:avLst/>
              <a:gdLst/>
              <a:ahLst/>
              <a:rect l="l" t="t" r="r" b="b"/>
              <a:pathLst>
                <a:path w="3005" h="2834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2" name="Google Shape;881;p47"/>
            <p:cNvSpPr/>
            <p:nvPr/>
          </p:nvSpPr>
          <p:spPr>
            <a:xfrm>
              <a:off x="5106600" y="1819440"/>
              <a:ext cx="60840" cy="57960"/>
            </a:xfrm>
            <a:custGeom>
              <a:avLst/>
              <a:gdLst/>
              <a:ahLst/>
              <a:rect l="l" t="t" r="r" b="b"/>
              <a:pathLst>
                <a:path w="2981" h="2834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3" name="Google Shape;882;p47"/>
            <p:cNvSpPr/>
            <p:nvPr/>
          </p:nvSpPr>
          <p:spPr>
            <a:xfrm>
              <a:off x="5009760" y="1496880"/>
              <a:ext cx="208800" cy="212400"/>
            </a:xfrm>
            <a:custGeom>
              <a:avLst/>
              <a:gdLst/>
              <a:ahLst/>
              <a:rect l="l" t="t" r="r" b="b"/>
              <a:pathLst>
                <a:path w="10063" h="10234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64" name="Google Shape;883;p47"/>
          <p:cNvGrpSpPr/>
          <p:nvPr/>
        </p:nvGrpSpPr>
        <p:grpSpPr>
          <a:xfrm>
            <a:off x="5408640" y="1492200"/>
            <a:ext cx="400320" cy="365400"/>
            <a:chOff x="5408640" y="1492200"/>
            <a:chExt cx="400320" cy="365400"/>
          </a:xfrm>
        </p:grpSpPr>
        <p:sp>
          <p:nvSpPr>
            <p:cNvPr id="765" name="Google Shape;884;p47"/>
            <p:cNvSpPr/>
            <p:nvPr/>
          </p:nvSpPr>
          <p:spPr>
            <a:xfrm>
              <a:off x="5446440" y="1721160"/>
              <a:ext cx="97200" cy="136440"/>
            </a:xfrm>
            <a:custGeom>
              <a:avLst/>
              <a:gdLst/>
              <a:ahLst/>
              <a:rect l="l" t="t" r="r" b="b"/>
              <a:pathLst>
                <a:path w="4715" h="659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6" name="Google Shape;885;p47"/>
            <p:cNvSpPr/>
            <p:nvPr/>
          </p:nvSpPr>
          <p:spPr>
            <a:xfrm>
              <a:off x="5785560" y="1609920"/>
              <a:ext cx="23400" cy="81720"/>
            </a:xfrm>
            <a:custGeom>
              <a:avLst/>
              <a:gdLst/>
              <a:ahLst/>
              <a:rect l="l" t="t" r="r" b="b"/>
              <a:pathLst>
                <a:path w="1197" h="3982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7" name="Google Shape;886;p47"/>
            <p:cNvSpPr/>
            <p:nvPr/>
          </p:nvSpPr>
          <p:spPr>
            <a:xfrm>
              <a:off x="5408640" y="1589400"/>
              <a:ext cx="80280" cy="121680"/>
            </a:xfrm>
            <a:custGeom>
              <a:avLst/>
              <a:gdLst/>
              <a:ahLst/>
              <a:rect l="l" t="t" r="r" b="b"/>
              <a:pathLst>
                <a:path w="3908" h="5887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8" name="Google Shape;887;p47"/>
            <p:cNvSpPr/>
            <p:nvPr/>
          </p:nvSpPr>
          <p:spPr>
            <a:xfrm>
              <a:off x="5501520" y="1512720"/>
              <a:ext cx="232200" cy="274680"/>
            </a:xfrm>
            <a:custGeom>
              <a:avLst/>
              <a:gdLst/>
              <a:ahLst/>
              <a:rect l="l" t="t" r="r" b="b"/>
              <a:pathLst>
                <a:path w="11186" h="13213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9" name="Google Shape;888;p47"/>
            <p:cNvSpPr/>
            <p:nvPr/>
          </p:nvSpPr>
          <p:spPr>
            <a:xfrm>
              <a:off x="5746680" y="1492200"/>
              <a:ext cx="27000" cy="316080"/>
            </a:xfrm>
            <a:custGeom>
              <a:avLst/>
              <a:gdLst/>
              <a:ahLst/>
              <a:rect l="l" t="t" r="r" b="b"/>
              <a:pathLst>
                <a:path w="1368" h="15192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70" name="Google Shape;889;p47"/>
          <p:cNvGrpSpPr/>
          <p:nvPr/>
        </p:nvGrpSpPr>
        <p:grpSpPr>
          <a:xfrm>
            <a:off x="380880" y="2088720"/>
            <a:ext cx="301680" cy="324360"/>
            <a:chOff x="380880" y="2088720"/>
            <a:chExt cx="301680" cy="324360"/>
          </a:xfrm>
        </p:grpSpPr>
        <p:sp>
          <p:nvSpPr>
            <p:cNvPr id="771" name="Google Shape;890;p47"/>
            <p:cNvSpPr/>
            <p:nvPr/>
          </p:nvSpPr>
          <p:spPr>
            <a:xfrm>
              <a:off x="380880" y="2088720"/>
              <a:ext cx="301680" cy="324360"/>
            </a:xfrm>
            <a:custGeom>
              <a:avLst/>
              <a:gdLst/>
              <a:ahLst/>
              <a:rect l="l" t="t" r="r" b="b"/>
              <a:pathLst>
                <a:path w="14508" h="15583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2" name="Google Shape;891;p47"/>
            <p:cNvSpPr/>
            <p:nvPr/>
          </p:nvSpPr>
          <p:spPr>
            <a:xfrm>
              <a:off x="534600" y="2234160"/>
              <a:ext cx="19080" cy="18360"/>
            </a:xfrm>
            <a:custGeom>
              <a:avLst/>
              <a:gdLst/>
              <a:ahLst/>
              <a:rect l="l" t="t" r="r" b="b"/>
              <a:pathLst>
                <a:path w="978" h="954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3" name="Google Shape;892;p47"/>
            <p:cNvSpPr/>
            <p:nvPr/>
          </p:nvSpPr>
          <p:spPr>
            <a:xfrm>
              <a:off x="500760" y="2134080"/>
              <a:ext cx="61920" cy="10440"/>
            </a:xfrm>
            <a:custGeom>
              <a:avLst/>
              <a:gdLst/>
              <a:ahLst/>
              <a:rect l="l" t="t" r="r" b="b"/>
              <a:pathLst>
                <a:path w="3030" h="562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4" name="Google Shape;893;p47"/>
            <p:cNvSpPr/>
            <p:nvPr/>
          </p:nvSpPr>
          <p:spPr>
            <a:xfrm>
              <a:off x="509400" y="2194560"/>
              <a:ext cx="24480" cy="24480"/>
            </a:xfrm>
            <a:custGeom>
              <a:avLst/>
              <a:gdLst/>
              <a:ahLst/>
              <a:rect l="l" t="t" r="r" b="b"/>
              <a:pathLst>
                <a:path w="1247" h="1246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75" name="Google Shape;894;p47"/>
          <p:cNvSpPr/>
          <p:nvPr/>
        </p:nvSpPr>
        <p:spPr>
          <a:xfrm>
            <a:off x="936360" y="2091600"/>
            <a:ext cx="318240" cy="318240"/>
          </a:xfrm>
          <a:custGeom>
            <a:avLst/>
            <a:gdLst/>
            <a:ahLst/>
            <a:rect l="l" t="t" r="r" b="b"/>
            <a:pathLst>
              <a:path w="15290" h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6" name="Google Shape;895;p47"/>
          <p:cNvSpPr/>
          <p:nvPr/>
        </p:nvSpPr>
        <p:spPr>
          <a:xfrm>
            <a:off x="1499760" y="2091600"/>
            <a:ext cx="318240" cy="318240"/>
          </a:xfrm>
          <a:custGeom>
            <a:avLst/>
            <a:gdLst/>
            <a:ahLst/>
            <a:rect l="l" t="t" r="r" b="b"/>
            <a:pathLst>
              <a:path w="15290" h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7" name="Google Shape;896;p47"/>
          <p:cNvSpPr/>
          <p:nvPr/>
        </p:nvSpPr>
        <p:spPr>
          <a:xfrm>
            <a:off x="2063520" y="2091600"/>
            <a:ext cx="318240" cy="318240"/>
          </a:xfrm>
          <a:custGeom>
            <a:avLst/>
            <a:gdLst/>
            <a:ahLst/>
            <a:rect l="l" t="t" r="r" b="b"/>
            <a:pathLst>
              <a:path w="15290" h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78" name="Google Shape;897;p47"/>
          <p:cNvGrpSpPr/>
          <p:nvPr/>
        </p:nvGrpSpPr>
        <p:grpSpPr>
          <a:xfrm>
            <a:off x="2701440" y="2036520"/>
            <a:ext cx="169200" cy="424440"/>
            <a:chOff x="2701440" y="2036520"/>
            <a:chExt cx="169200" cy="424440"/>
          </a:xfrm>
        </p:grpSpPr>
        <p:sp>
          <p:nvSpPr>
            <p:cNvPr id="779" name="Google Shape;898;p47"/>
            <p:cNvSpPr/>
            <p:nvPr/>
          </p:nvSpPr>
          <p:spPr>
            <a:xfrm>
              <a:off x="2701440" y="2125440"/>
              <a:ext cx="169200" cy="335520"/>
            </a:xfrm>
            <a:custGeom>
              <a:avLst/>
              <a:gdLst/>
              <a:ahLst/>
              <a:rect l="l" t="t" r="r" b="b"/>
              <a:pathLst>
                <a:path w="8158" h="16121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0" name="Google Shape;899;p47"/>
            <p:cNvSpPr/>
            <p:nvPr/>
          </p:nvSpPr>
          <p:spPr>
            <a:xfrm>
              <a:off x="2750760" y="2036520"/>
              <a:ext cx="70200" cy="77040"/>
            </a:xfrm>
            <a:custGeom>
              <a:avLst/>
              <a:gdLst/>
              <a:ahLst/>
              <a:rect l="l" t="t" r="r" b="b"/>
              <a:pathLst>
                <a:path w="3420" h="3762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81" name="Google Shape;900;p47"/>
          <p:cNvGrpSpPr/>
          <p:nvPr/>
        </p:nvGrpSpPr>
        <p:grpSpPr>
          <a:xfrm>
            <a:off x="3843720" y="2090520"/>
            <a:ext cx="138600" cy="316080"/>
            <a:chOff x="3843720" y="2090520"/>
            <a:chExt cx="138600" cy="316080"/>
          </a:xfrm>
        </p:grpSpPr>
        <p:sp>
          <p:nvSpPr>
            <p:cNvPr id="782" name="Google Shape;901;p47"/>
            <p:cNvSpPr/>
            <p:nvPr/>
          </p:nvSpPr>
          <p:spPr>
            <a:xfrm>
              <a:off x="3843720" y="2170080"/>
              <a:ext cx="138600" cy="236520"/>
            </a:xfrm>
            <a:custGeom>
              <a:avLst/>
              <a:gdLst/>
              <a:ahLst/>
              <a:rect l="l" t="t" r="r" b="b"/>
              <a:pathLst>
                <a:path w="6692" h="1138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3" name="Google Shape;902;p47"/>
            <p:cNvSpPr/>
            <p:nvPr/>
          </p:nvSpPr>
          <p:spPr>
            <a:xfrm>
              <a:off x="3881520" y="2090520"/>
              <a:ext cx="63000" cy="69120"/>
            </a:xfrm>
            <a:custGeom>
              <a:avLst/>
              <a:gdLst/>
              <a:ahLst/>
              <a:rect l="l" t="t" r="r" b="b"/>
              <a:pathLst>
                <a:path w="3078" h="3371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84" name="Google Shape;903;p47"/>
          <p:cNvGrpSpPr/>
          <p:nvPr/>
        </p:nvGrpSpPr>
        <p:grpSpPr>
          <a:xfrm>
            <a:off x="3277800" y="2038680"/>
            <a:ext cx="143640" cy="420120"/>
            <a:chOff x="3277800" y="2038680"/>
            <a:chExt cx="143640" cy="420120"/>
          </a:xfrm>
        </p:grpSpPr>
        <p:sp>
          <p:nvSpPr>
            <p:cNvPr id="785" name="Google Shape;904;p47"/>
            <p:cNvSpPr/>
            <p:nvPr/>
          </p:nvSpPr>
          <p:spPr>
            <a:xfrm>
              <a:off x="3316320" y="2038680"/>
              <a:ext cx="65880" cy="75240"/>
            </a:xfrm>
            <a:custGeom>
              <a:avLst/>
              <a:gdLst/>
              <a:ahLst/>
              <a:rect l="l" t="t" r="r" b="b"/>
              <a:pathLst>
                <a:path w="3224" h="3665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6" name="Google Shape;905;p47"/>
            <p:cNvSpPr/>
            <p:nvPr/>
          </p:nvSpPr>
          <p:spPr>
            <a:xfrm>
              <a:off x="3277800" y="2124720"/>
              <a:ext cx="143640" cy="334080"/>
            </a:xfrm>
            <a:custGeom>
              <a:avLst/>
              <a:gdLst/>
              <a:ahLst/>
              <a:rect l="l" t="t" r="r" b="b"/>
              <a:pathLst>
                <a:path w="6938" h="16047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87" name="Google Shape;906;p47"/>
          <p:cNvSpPr/>
          <p:nvPr/>
        </p:nvSpPr>
        <p:spPr>
          <a:xfrm>
            <a:off x="4317480" y="2082960"/>
            <a:ext cx="318240" cy="335520"/>
          </a:xfrm>
          <a:custGeom>
            <a:avLst/>
            <a:gdLst/>
            <a:ahLst/>
            <a:rect l="l" t="t" r="r" b="b"/>
            <a:pathLst>
              <a:path w="15290" h="1612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88" name="Google Shape;907;p47"/>
          <p:cNvGrpSpPr/>
          <p:nvPr/>
        </p:nvGrpSpPr>
        <p:grpSpPr>
          <a:xfrm>
            <a:off x="4865040" y="2089080"/>
            <a:ext cx="349920" cy="323280"/>
            <a:chOff x="4865040" y="2089080"/>
            <a:chExt cx="349920" cy="323280"/>
          </a:xfrm>
        </p:grpSpPr>
        <p:sp>
          <p:nvSpPr>
            <p:cNvPr id="789" name="Google Shape;908;p47"/>
            <p:cNvSpPr/>
            <p:nvPr/>
          </p:nvSpPr>
          <p:spPr>
            <a:xfrm>
              <a:off x="4865040" y="2212200"/>
              <a:ext cx="80640" cy="182880"/>
            </a:xfrm>
            <a:custGeom>
              <a:avLst/>
              <a:gdLst/>
              <a:ahLst/>
              <a:rect l="l" t="t" r="r" b="b"/>
              <a:pathLst>
                <a:path w="3933" h="8818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0" name="Google Shape;909;p47"/>
            <p:cNvSpPr/>
            <p:nvPr/>
          </p:nvSpPr>
          <p:spPr>
            <a:xfrm>
              <a:off x="4959720" y="2089080"/>
              <a:ext cx="255240" cy="323280"/>
            </a:xfrm>
            <a:custGeom>
              <a:avLst/>
              <a:gdLst/>
              <a:ahLst/>
              <a:rect l="l" t="t" r="r" b="b"/>
              <a:pathLst>
                <a:path w="12286" h="15534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91" name="Google Shape;910;p47"/>
          <p:cNvGrpSpPr/>
          <p:nvPr/>
        </p:nvGrpSpPr>
        <p:grpSpPr>
          <a:xfrm>
            <a:off x="5496480" y="2079360"/>
            <a:ext cx="213840" cy="349560"/>
            <a:chOff x="5496480" y="2079360"/>
            <a:chExt cx="213840" cy="349560"/>
          </a:xfrm>
        </p:grpSpPr>
        <p:sp>
          <p:nvSpPr>
            <p:cNvPr id="792" name="Google Shape;911;p47"/>
            <p:cNvSpPr/>
            <p:nvPr/>
          </p:nvSpPr>
          <p:spPr>
            <a:xfrm>
              <a:off x="5561280" y="2376360"/>
              <a:ext cx="84240" cy="1764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3" name="Google Shape;912;p47"/>
            <p:cNvSpPr/>
            <p:nvPr/>
          </p:nvSpPr>
          <p:spPr>
            <a:xfrm>
              <a:off x="5561280" y="2347200"/>
              <a:ext cx="84240" cy="1764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4" name="Google Shape;913;p47"/>
            <p:cNvSpPr/>
            <p:nvPr/>
          </p:nvSpPr>
          <p:spPr>
            <a:xfrm>
              <a:off x="5561280" y="2405520"/>
              <a:ext cx="84240" cy="23400"/>
            </a:xfrm>
            <a:custGeom>
              <a:avLst/>
              <a:gdLst/>
              <a:ahLst/>
              <a:rect l="l" t="t" r="r" b="b"/>
              <a:pathLst>
                <a:path w="4104" h="1197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5" name="Google Shape;914;p47"/>
            <p:cNvSpPr/>
            <p:nvPr/>
          </p:nvSpPr>
          <p:spPr>
            <a:xfrm>
              <a:off x="5564520" y="2202840"/>
              <a:ext cx="78120" cy="132840"/>
            </a:xfrm>
            <a:custGeom>
              <a:avLst/>
              <a:gdLst/>
              <a:ahLst/>
              <a:rect l="l" t="t" r="r" b="b"/>
              <a:pathLst>
                <a:path w="3811" h="6424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6" name="Google Shape;915;p47"/>
            <p:cNvSpPr/>
            <p:nvPr/>
          </p:nvSpPr>
          <p:spPr>
            <a:xfrm>
              <a:off x="5496480" y="2079360"/>
              <a:ext cx="213840" cy="256320"/>
            </a:xfrm>
            <a:custGeom>
              <a:avLst/>
              <a:gdLst/>
              <a:ahLst/>
              <a:rect l="l" t="t" r="r" b="b"/>
              <a:pathLst>
                <a:path w="10308" h="12335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97" name="Google Shape;916;p47"/>
          <p:cNvGrpSpPr/>
          <p:nvPr/>
        </p:nvGrpSpPr>
        <p:grpSpPr>
          <a:xfrm>
            <a:off x="477720" y="2615760"/>
            <a:ext cx="108000" cy="396720"/>
            <a:chOff x="477720" y="2615760"/>
            <a:chExt cx="108000" cy="396720"/>
          </a:xfrm>
        </p:grpSpPr>
        <p:sp>
          <p:nvSpPr>
            <p:cNvPr id="798" name="Google Shape;917;p47"/>
            <p:cNvSpPr/>
            <p:nvPr/>
          </p:nvSpPr>
          <p:spPr>
            <a:xfrm>
              <a:off x="477720" y="2615760"/>
              <a:ext cx="108000" cy="396720"/>
            </a:xfrm>
            <a:custGeom>
              <a:avLst/>
              <a:gdLst/>
              <a:ahLst/>
              <a:rect l="l" t="t" r="r" b="b"/>
              <a:pathLst>
                <a:path w="5228" h="19051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9" name="Google Shape;918;p47"/>
            <p:cNvSpPr/>
            <p:nvPr/>
          </p:nvSpPr>
          <p:spPr>
            <a:xfrm>
              <a:off x="498240" y="2726640"/>
              <a:ext cx="66960" cy="265680"/>
            </a:xfrm>
            <a:custGeom>
              <a:avLst/>
              <a:gdLst/>
              <a:ahLst/>
              <a:rect l="l" t="t" r="r" b="b"/>
              <a:pathLst>
                <a:path w="3274" h="127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00" name="Google Shape;919;p47"/>
          <p:cNvSpPr/>
          <p:nvPr/>
        </p:nvSpPr>
        <p:spPr>
          <a:xfrm>
            <a:off x="1492200" y="2600280"/>
            <a:ext cx="333360" cy="428400"/>
          </a:xfrm>
          <a:custGeom>
            <a:avLst/>
            <a:gdLst/>
            <a:ahLst/>
            <a:rect l="l" t="t" r="r" b="b"/>
            <a:pathLst>
              <a:path w="16022" h="20565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1" name="Google Shape;920;p47"/>
          <p:cNvSpPr/>
          <p:nvPr/>
        </p:nvSpPr>
        <p:spPr>
          <a:xfrm>
            <a:off x="972000" y="2600280"/>
            <a:ext cx="246600" cy="428400"/>
          </a:xfrm>
          <a:custGeom>
            <a:avLst/>
            <a:gdLst/>
            <a:ahLst/>
            <a:rect l="l" t="t" r="r" b="b"/>
            <a:pathLst>
              <a:path w="11870" h="20565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02" name="Google Shape;921;p47"/>
          <p:cNvGrpSpPr/>
          <p:nvPr/>
        </p:nvGrpSpPr>
        <p:grpSpPr>
          <a:xfrm>
            <a:off x="2029680" y="2628720"/>
            <a:ext cx="385560" cy="371160"/>
            <a:chOff x="2029680" y="2628720"/>
            <a:chExt cx="385560" cy="371160"/>
          </a:xfrm>
        </p:grpSpPr>
        <p:sp>
          <p:nvSpPr>
            <p:cNvPr id="803" name="Google Shape;922;p47"/>
            <p:cNvSpPr/>
            <p:nvPr/>
          </p:nvSpPr>
          <p:spPr>
            <a:xfrm>
              <a:off x="2128680" y="2921760"/>
              <a:ext cx="187560" cy="78120"/>
            </a:xfrm>
            <a:custGeom>
              <a:avLst/>
              <a:gdLst/>
              <a:ahLst/>
              <a:rect l="l" t="t" r="r" b="b"/>
              <a:pathLst>
                <a:path w="9038" h="3811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4" name="Google Shape;923;p47"/>
            <p:cNvSpPr/>
            <p:nvPr/>
          </p:nvSpPr>
          <p:spPr>
            <a:xfrm>
              <a:off x="2029680" y="2628720"/>
              <a:ext cx="385560" cy="280440"/>
            </a:xfrm>
            <a:custGeom>
              <a:avLst/>
              <a:gdLst/>
              <a:ahLst/>
              <a:rect l="l" t="t" r="r" b="b"/>
              <a:pathLst>
                <a:path w="18514" h="13483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05" name="Google Shape;924;p47"/>
          <p:cNvGrpSpPr/>
          <p:nvPr/>
        </p:nvGrpSpPr>
        <p:grpSpPr>
          <a:xfrm>
            <a:off x="2579760" y="2684160"/>
            <a:ext cx="412200" cy="259920"/>
            <a:chOff x="2579760" y="2684160"/>
            <a:chExt cx="412200" cy="259920"/>
          </a:xfrm>
        </p:grpSpPr>
        <p:sp>
          <p:nvSpPr>
            <p:cNvPr id="806" name="Google Shape;925;p47"/>
            <p:cNvSpPr/>
            <p:nvPr/>
          </p:nvSpPr>
          <p:spPr>
            <a:xfrm>
              <a:off x="2579760" y="2684160"/>
              <a:ext cx="412200" cy="259920"/>
            </a:xfrm>
            <a:custGeom>
              <a:avLst/>
              <a:gdLst/>
              <a:ahLst/>
              <a:rect l="l" t="t" r="r" b="b"/>
              <a:pathLst>
                <a:path w="19784" h="12505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7" name="Google Shape;926;p47"/>
            <p:cNvSpPr/>
            <p:nvPr/>
          </p:nvSpPr>
          <p:spPr>
            <a:xfrm>
              <a:off x="2699280" y="2727720"/>
              <a:ext cx="173160" cy="173160"/>
            </a:xfrm>
            <a:custGeom>
              <a:avLst/>
              <a:gdLst/>
              <a:ahLst/>
              <a:rect l="l" t="t" r="r" b="b"/>
              <a:pathLst>
                <a:path w="8354" h="8353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08" name="Google Shape;927;p47"/>
          <p:cNvSpPr/>
          <p:nvPr/>
        </p:nvSpPr>
        <p:spPr>
          <a:xfrm>
            <a:off x="3736080" y="2637360"/>
            <a:ext cx="353880" cy="353880"/>
          </a:xfrm>
          <a:custGeom>
            <a:avLst/>
            <a:gdLst/>
            <a:ahLst/>
            <a:rect l="l" t="t" r="r" b="b"/>
            <a:pathLst>
              <a:path w="17000" h="16999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09" name="Google Shape;928;p47"/>
          <p:cNvGrpSpPr/>
          <p:nvPr/>
        </p:nvGrpSpPr>
        <p:grpSpPr>
          <a:xfrm>
            <a:off x="4263480" y="2656800"/>
            <a:ext cx="426240" cy="315000"/>
            <a:chOff x="4263480" y="2656800"/>
            <a:chExt cx="426240" cy="315000"/>
          </a:xfrm>
        </p:grpSpPr>
        <p:sp>
          <p:nvSpPr>
            <p:cNvPr id="810" name="Google Shape;929;p47"/>
            <p:cNvSpPr/>
            <p:nvPr/>
          </p:nvSpPr>
          <p:spPr>
            <a:xfrm>
              <a:off x="4263480" y="2656800"/>
              <a:ext cx="291240" cy="290880"/>
            </a:xfrm>
            <a:custGeom>
              <a:avLst/>
              <a:gdLst/>
              <a:ahLst/>
              <a:rect l="l" t="t" r="r" b="b"/>
              <a:pathLst>
                <a:path w="13996" h="13995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1" name="Google Shape;930;p47"/>
            <p:cNvSpPr/>
            <p:nvPr/>
          </p:nvSpPr>
          <p:spPr>
            <a:xfrm>
              <a:off x="4524840" y="2806920"/>
              <a:ext cx="164880" cy="164880"/>
            </a:xfrm>
            <a:custGeom>
              <a:avLst/>
              <a:gdLst/>
              <a:ahLst/>
              <a:rect l="l" t="t" r="r" b="b"/>
              <a:pathLst>
                <a:path w="7963" h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12" name="Google Shape;931;p47"/>
          <p:cNvGrpSpPr/>
          <p:nvPr/>
        </p:nvGrpSpPr>
        <p:grpSpPr>
          <a:xfrm>
            <a:off x="3177000" y="2638440"/>
            <a:ext cx="344880" cy="351360"/>
            <a:chOff x="3177000" y="2638440"/>
            <a:chExt cx="344880" cy="351360"/>
          </a:xfrm>
        </p:grpSpPr>
        <p:sp>
          <p:nvSpPr>
            <p:cNvPr id="813" name="Google Shape;932;p47"/>
            <p:cNvSpPr/>
            <p:nvPr/>
          </p:nvSpPr>
          <p:spPr>
            <a:xfrm>
              <a:off x="3177000" y="2638440"/>
              <a:ext cx="262440" cy="262440"/>
            </a:xfrm>
            <a:custGeom>
              <a:avLst/>
              <a:gdLst/>
              <a:ahLst/>
              <a:rect l="l" t="t" r="r" b="b"/>
              <a:pathLst>
                <a:path w="12628" h="12627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4" name="Google Shape;933;p47"/>
            <p:cNvSpPr/>
            <p:nvPr/>
          </p:nvSpPr>
          <p:spPr>
            <a:xfrm>
              <a:off x="3207600" y="2669040"/>
              <a:ext cx="201240" cy="201240"/>
            </a:xfrm>
            <a:custGeom>
              <a:avLst/>
              <a:gdLst/>
              <a:ahLst/>
              <a:rect l="l" t="t" r="r" b="b"/>
              <a:pathLst>
                <a:path w="9697" h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5" name="Google Shape;934;p47"/>
            <p:cNvSpPr/>
            <p:nvPr/>
          </p:nvSpPr>
          <p:spPr>
            <a:xfrm>
              <a:off x="3394080" y="2862720"/>
              <a:ext cx="127800" cy="127080"/>
            </a:xfrm>
            <a:custGeom>
              <a:avLst/>
              <a:gdLst/>
              <a:ahLst/>
              <a:rect l="l" t="t" r="r" b="b"/>
              <a:pathLst>
                <a:path w="6180" h="6155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16" name="Google Shape;935;p47"/>
          <p:cNvSpPr/>
          <p:nvPr/>
        </p:nvSpPr>
        <p:spPr>
          <a:xfrm>
            <a:off x="341280" y="3226320"/>
            <a:ext cx="385560" cy="302760"/>
          </a:xfrm>
          <a:custGeom>
            <a:avLst/>
            <a:gdLst/>
            <a:ahLst/>
            <a:rect l="l" t="t" r="r" b="b"/>
            <a:pathLst>
              <a:path w="18513" h="14557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7" name="Google Shape;936;p47"/>
          <p:cNvSpPr/>
          <p:nvPr/>
        </p:nvSpPr>
        <p:spPr>
          <a:xfrm>
            <a:off x="4906080" y="2621160"/>
            <a:ext cx="268200" cy="386640"/>
          </a:xfrm>
          <a:custGeom>
            <a:avLst/>
            <a:gdLst/>
            <a:ahLst/>
            <a:rect l="l" t="t" r="r" b="b"/>
            <a:pathLst>
              <a:path w="12896" h="18563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18" name="Google Shape;937;p47"/>
          <p:cNvGrpSpPr/>
          <p:nvPr/>
        </p:nvGrpSpPr>
        <p:grpSpPr>
          <a:xfrm>
            <a:off x="5472000" y="2633040"/>
            <a:ext cx="263160" cy="374400"/>
            <a:chOff x="5472000" y="2633040"/>
            <a:chExt cx="263160" cy="374400"/>
          </a:xfrm>
        </p:grpSpPr>
        <p:sp>
          <p:nvSpPr>
            <p:cNvPr id="819" name="Google Shape;938;p47"/>
            <p:cNvSpPr/>
            <p:nvPr/>
          </p:nvSpPr>
          <p:spPr>
            <a:xfrm>
              <a:off x="5472000" y="2633040"/>
              <a:ext cx="263160" cy="64080"/>
            </a:xfrm>
            <a:custGeom>
              <a:avLst/>
              <a:gdLst/>
              <a:ahLst/>
              <a:rect l="l" t="t" r="r" b="b"/>
              <a:pathLst>
                <a:path w="12652" h="3127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0" name="Google Shape;939;p47"/>
            <p:cNvSpPr/>
            <p:nvPr/>
          </p:nvSpPr>
          <p:spPr>
            <a:xfrm>
              <a:off x="5482800" y="2708640"/>
              <a:ext cx="241560" cy="298800"/>
            </a:xfrm>
            <a:custGeom>
              <a:avLst/>
              <a:gdLst/>
              <a:ahLst/>
              <a:rect l="l" t="t" r="r" b="b"/>
              <a:pathLst>
                <a:path w="11626" h="14362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21" name="Google Shape;940;p47"/>
          <p:cNvGrpSpPr/>
          <p:nvPr/>
        </p:nvGrpSpPr>
        <p:grpSpPr>
          <a:xfrm>
            <a:off x="907560" y="3251880"/>
            <a:ext cx="375480" cy="251640"/>
            <a:chOff x="907560" y="3251880"/>
            <a:chExt cx="375480" cy="251640"/>
          </a:xfrm>
        </p:grpSpPr>
        <p:sp>
          <p:nvSpPr>
            <p:cNvPr id="822" name="Google Shape;941;p47"/>
            <p:cNvSpPr/>
            <p:nvPr/>
          </p:nvSpPr>
          <p:spPr>
            <a:xfrm>
              <a:off x="907560" y="3251880"/>
              <a:ext cx="375480" cy="251640"/>
            </a:xfrm>
            <a:custGeom>
              <a:avLst/>
              <a:gdLst/>
              <a:ahLst/>
              <a:rect l="l" t="t" r="r" b="b"/>
              <a:pathLst>
                <a:path w="18026" h="12115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3" name="Google Shape;942;p47"/>
            <p:cNvSpPr/>
            <p:nvPr/>
          </p:nvSpPr>
          <p:spPr>
            <a:xfrm>
              <a:off x="951120" y="3399840"/>
              <a:ext cx="144000" cy="8640"/>
            </a:xfrm>
            <a:custGeom>
              <a:avLst/>
              <a:gdLst/>
              <a:ahLst/>
              <a:rect l="l" t="t" r="r" b="b"/>
              <a:pathLst>
                <a:path w="6962" h="489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4" name="Google Shape;943;p47"/>
            <p:cNvSpPr/>
            <p:nvPr/>
          </p:nvSpPr>
          <p:spPr>
            <a:xfrm>
              <a:off x="951120" y="3433680"/>
              <a:ext cx="101160" cy="8640"/>
            </a:xfrm>
            <a:custGeom>
              <a:avLst/>
              <a:gdLst/>
              <a:ahLst/>
              <a:rect l="l" t="t" r="r" b="b"/>
              <a:pathLst>
                <a:path w="4910" h="489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5" name="Google Shape;944;p47"/>
            <p:cNvSpPr/>
            <p:nvPr/>
          </p:nvSpPr>
          <p:spPr>
            <a:xfrm>
              <a:off x="1182960" y="3404880"/>
              <a:ext cx="50760" cy="32400"/>
            </a:xfrm>
            <a:custGeom>
              <a:avLst/>
              <a:gdLst/>
              <a:ahLst/>
              <a:rect l="l" t="t" r="r" b="b"/>
              <a:pathLst>
                <a:path w="2492" h="1613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26" name="Google Shape;945;p47"/>
          <p:cNvGrpSpPr/>
          <p:nvPr/>
        </p:nvGrpSpPr>
        <p:grpSpPr>
          <a:xfrm>
            <a:off x="7014240" y="4140000"/>
            <a:ext cx="365040" cy="291240"/>
            <a:chOff x="7014240" y="4140000"/>
            <a:chExt cx="365040" cy="291240"/>
          </a:xfrm>
        </p:grpSpPr>
        <p:sp>
          <p:nvSpPr>
            <p:cNvPr id="827" name="Google Shape;946;p47"/>
            <p:cNvSpPr/>
            <p:nvPr/>
          </p:nvSpPr>
          <p:spPr>
            <a:xfrm>
              <a:off x="7286400" y="4388760"/>
              <a:ext cx="42480" cy="42480"/>
            </a:xfrm>
            <a:custGeom>
              <a:avLst/>
              <a:gdLst/>
              <a:ahLst/>
              <a:rect l="l" t="t" r="r" b="b"/>
              <a:pathLst>
                <a:path w="2101" h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8" name="Google Shape;947;p47"/>
            <p:cNvSpPr/>
            <p:nvPr/>
          </p:nvSpPr>
          <p:spPr>
            <a:xfrm>
              <a:off x="7108200" y="4388760"/>
              <a:ext cx="42480" cy="42480"/>
            </a:xfrm>
            <a:custGeom>
              <a:avLst/>
              <a:gdLst/>
              <a:ahLst/>
              <a:rect l="l" t="t" r="r" b="b"/>
              <a:pathLst>
                <a:path w="2102" h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9" name="Google Shape;948;p47"/>
            <p:cNvSpPr/>
            <p:nvPr/>
          </p:nvSpPr>
          <p:spPr>
            <a:xfrm>
              <a:off x="7014240" y="4140000"/>
              <a:ext cx="365040" cy="247680"/>
            </a:xfrm>
            <a:custGeom>
              <a:avLst/>
              <a:gdLst/>
              <a:ahLst/>
              <a:rect l="l" t="t" r="r" b="b"/>
              <a:pathLst>
                <a:path w="17536" h="11919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30" name="Google Shape;949;p47"/>
          <p:cNvGrpSpPr/>
          <p:nvPr/>
        </p:nvGrpSpPr>
        <p:grpSpPr>
          <a:xfrm>
            <a:off x="2043360" y="3227760"/>
            <a:ext cx="357840" cy="299880"/>
            <a:chOff x="2043360" y="3227760"/>
            <a:chExt cx="357840" cy="299880"/>
          </a:xfrm>
        </p:grpSpPr>
        <p:sp>
          <p:nvSpPr>
            <p:cNvPr id="831" name="Google Shape;950;p47"/>
            <p:cNvSpPr/>
            <p:nvPr/>
          </p:nvSpPr>
          <p:spPr>
            <a:xfrm>
              <a:off x="2043360" y="3227760"/>
              <a:ext cx="357840" cy="140040"/>
            </a:xfrm>
            <a:custGeom>
              <a:avLst/>
              <a:gdLst/>
              <a:ahLst/>
              <a:rect l="l" t="t" r="r" b="b"/>
              <a:pathLst>
                <a:path w="17194" h="6766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2" name="Google Shape;951;p47"/>
            <p:cNvSpPr/>
            <p:nvPr/>
          </p:nvSpPr>
          <p:spPr>
            <a:xfrm>
              <a:off x="2043360" y="3371400"/>
              <a:ext cx="357840" cy="156240"/>
            </a:xfrm>
            <a:custGeom>
              <a:avLst/>
              <a:gdLst/>
              <a:ahLst/>
              <a:rect l="l" t="t" r="r" b="b"/>
              <a:pathLst>
                <a:path w="17194" h="7548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33" name="Google Shape;952;p47"/>
          <p:cNvGrpSpPr/>
          <p:nvPr/>
        </p:nvGrpSpPr>
        <p:grpSpPr>
          <a:xfrm>
            <a:off x="2624400" y="3196800"/>
            <a:ext cx="323280" cy="337320"/>
            <a:chOff x="2624400" y="3196800"/>
            <a:chExt cx="323280" cy="337320"/>
          </a:xfrm>
        </p:grpSpPr>
        <p:sp>
          <p:nvSpPr>
            <p:cNvPr id="834" name="Google Shape;953;p47"/>
            <p:cNvSpPr/>
            <p:nvPr/>
          </p:nvSpPr>
          <p:spPr>
            <a:xfrm>
              <a:off x="2624400" y="3221280"/>
              <a:ext cx="313200" cy="312840"/>
            </a:xfrm>
            <a:custGeom>
              <a:avLst/>
              <a:gdLst/>
              <a:ahLst/>
              <a:rect l="l" t="t" r="r" b="b"/>
              <a:pathLst>
                <a:path w="15046" h="15045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5" name="Google Shape;954;p47"/>
            <p:cNvSpPr/>
            <p:nvPr/>
          </p:nvSpPr>
          <p:spPr>
            <a:xfrm>
              <a:off x="2791800" y="3287160"/>
              <a:ext cx="155880" cy="79560"/>
            </a:xfrm>
            <a:custGeom>
              <a:avLst/>
              <a:gdLst/>
              <a:ahLst/>
              <a:rect l="l" t="t" r="r" b="b"/>
              <a:pathLst>
                <a:path w="7523" h="3884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6" name="Google Shape;955;p47"/>
            <p:cNvSpPr/>
            <p:nvPr/>
          </p:nvSpPr>
          <p:spPr>
            <a:xfrm>
              <a:off x="2791800" y="3196800"/>
              <a:ext cx="133200" cy="155880"/>
            </a:xfrm>
            <a:custGeom>
              <a:avLst/>
              <a:gdLst/>
              <a:ahLst/>
              <a:rect l="l" t="t" r="r" b="b"/>
              <a:pathLst>
                <a:path w="6448" h="7524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37" name="Google Shape;956;p47"/>
          <p:cNvGrpSpPr/>
          <p:nvPr/>
        </p:nvGrpSpPr>
        <p:grpSpPr>
          <a:xfrm>
            <a:off x="3160800" y="3239640"/>
            <a:ext cx="377280" cy="276120"/>
            <a:chOff x="3160800" y="3239640"/>
            <a:chExt cx="377280" cy="276120"/>
          </a:xfrm>
        </p:grpSpPr>
        <p:sp>
          <p:nvSpPr>
            <p:cNvPr id="838" name="Google Shape;957;p47"/>
            <p:cNvSpPr/>
            <p:nvPr/>
          </p:nvSpPr>
          <p:spPr>
            <a:xfrm>
              <a:off x="3160800" y="3239640"/>
              <a:ext cx="377280" cy="276120"/>
            </a:xfrm>
            <a:custGeom>
              <a:avLst/>
              <a:gdLst/>
              <a:ahLst/>
              <a:rect l="l" t="t" r="r" b="b"/>
              <a:pathLst>
                <a:path w="18122" h="13287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9" name="Google Shape;958;p47"/>
            <p:cNvSpPr/>
            <p:nvPr/>
          </p:nvSpPr>
          <p:spPr>
            <a:xfrm>
              <a:off x="3204720" y="3373920"/>
              <a:ext cx="63360" cy="109800"/>
            </a:xfrm>
            <a:custGeom>
              <a:avLst/>
              <a:gdLst/>
              <a:ahLst/>
              <a:rect l="l" t="t" r="r" b="b"/>
              <a:pathLst>
                <a:path w="3103" h="5325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0" name="Google Shape;959;p47"/>
            <p:cNvSpPr/>
            <p:nvPr/>
          </p:nvSpPr>
          <p:spPr>
            <a:xfrm>
              <a:off x="3430800" y="3373920"/>
              <a:ext cx="63360" cy="109800"/>
            </a:xfrm>
            <a:custGeom>
              <a:avLst/>
              <a:gdLst/>
              <a:ahLst/>
              <a:rect l="l" t="t" r="r" b="b"/>
              <a:pathLst>
                <a:path w="3103" h="5325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1" name="Google Shape;960;p47"/>
            <p:cNvSpPr/>
            <p:nvPr/>
          </p:nvSpPr>
          <p:spPr>
            <a:xfrm>
              <a:off x="3279600" y="3251520"/>
              <a:ext cx="63360" cy="232200"/>
            </a:xfrm>
            <a:custGeom>
              <a:avLst/>
              <a:gdLst/>
              <a:ahLst/>
              <a:rect l="l" t="t" r="r" b="b"/>
              <a:pathLst>
                <a:path w="3103" h="11186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2" name="Google Shape;961;p47"/>
            <p:cNvSpPr/>
            <p:nvPr/>
          </p:nvSpPr>
          <p:spPr>
            <a:xfrm>
              <a:off x="3354840" y="3310560"/>
              <a:ext cx="64080" cy="173160"/>
            </a:xfrm>
            <a:custGeom>
              <a:avLst/>
              <a:gdLst/>
              <a:ahLst/>
              <a:rect l="l" t="t" r="r" b="b"/>
              <a:pathLst>
                <a:path w="3127" h="8353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43" name="Google Shape;962;p47"/>
          <p:cNvGrpSpPr/>
          <p:nvPr/>
        </p:nvGrpSpPr>
        <p:grpSpPr>
          <a:xfrm>
            <a:off x="3724200" y="3239640"/>
            <a:ext cx="377280" cy="276120"/>
            <a:chOff x="3724200" y="3239640"/>
            <a:chExt cx="377280" cy="276120"/>
          </a:xfrm>
        </p:grpSpPr>
        <p:sp>
          <p:nvSpPr>
            <p:cNvPr id="844" name="Google Shape;963;p47"/>
            <p:cNvSpPr/>
            <p:nvPr/>
          </p:nvSpPr>
          <p:spPr>
            <a:xfrm>
              <a:off x="3724200" y="3239640"/>
              <a:ext cx="377280" cy="276120"/>
            </a:xfrm>
            <a:custGeom>
              <a:avLst/>
              <a:gdLst/>
              <a:ahLst/>
              <a:rect l="l" t="t" r="r" b="b"/>
              <a:pathLst>
                <a:path w="18122" h="13287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5" name="Google Shape;964;p47"/>
            <p:cNvSpPr/>
            <p:nvPr/>
          </p:nvSpPr>
          <p:spPr>
            <a:xfrm>
              <a:off x="3750840" y="3261600"/>
              <a:ext cx="324360" cy="207000"/>
            </a:xfrm>
            <a:custGeom>
              <a:avLst/>
              <a:gdLst/>
              <a:ahLst/>
              <a:rect l="l" t="t" r="r" b="b"/>
              <a:pathLst>
                <a:path w="15582" h="9966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46" name="Google Shape;965;p47"/>
          <p:cNvGrpSpPr/>
          <p:nvPr/>
        </p:nvGrpSpPr>
        <p:grpSpPr>
          <a:xfrm>
            <a:off x="4301280" y="3211560"/>
            <a:ext cx="350640" cy="332280"/>
            <a:chOff x="4301280" y="3211560"/>
            <a:chExt cx="350640" cy="332280"/>
          </a:xfrm>
        </p:grpSpPr>
        <p:sp>
          <p:nvSpPr>
            <p:cNvPr id="847" name="Google Shape;966;p47"/>
            <p:cNvSpPr/>
            <p:nvPr/>
          </p:nvSpPr>
          <p:spPr>
            <a:xfrm>
              <a:off x="4301280" y="3243240"/>
              <a:ext cx="350640" cy="222120"/>
            </a:xfrm>
            <a:custGeom>
              <a:avLst/>
              <a:gdLst/>
              <a:ahLst/>
              <a:rect l="l" t="t" r="r" b="b"/>
              <a:pathLst>
                <a:path w="16852" h="10698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8" name="Google Shape;967;p47"/>
            <p:cNvSpPr/>
            <p:nvPr/>
          </p:nvSpPr>
          <p:spPr>
            <a:xfrm>
              <a:off x="4466880" y="3211560"/>
              <a:ext cx="19080" cy="20160"/>
            </a:xfrm>
            <a:custGeom>
              <a:avLst/>
              <a:gdLst/>
              <a:ahLst/>
              <a:rect l="l" t="t" r="r" b="b"/>
              <a:pathLst>
                <a:path w="978" h="1026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9" name="Google Shape;968;p47"/>
            <p:cNvSpPr/>
            <p:nvPr/>
          </p:nvSpPr>
          <p:spPr>
            <a:xfrm>
              <a:off x="4356360" y="3476880"/>
              <a:ext cx="49680" cy="66960"/>
            </a:xfrm>
            <a:custGeom>
              <a:avLst/>
              <a:gdLst/>
              <a:ahLst/>
              <a:rect l="l" t="t" r="r" b="b"/>
              <a:pathLst>
                <a:path w="2444" h="3273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0" name="Google Shape;969;p47"/>
            <p:cNvSpPr/>
            <p:nvPr/>
          </p:nvSpPr>
          <p:spPr>
            <a:xfrm>
              <a:off x="4547160" y="3476880"/>
              <a:ext cx="49680" cy="66960"/>
            </a:xfrm>
            <a:custGeom>
              <a:avLst/>
              <a:gdLst/>
              <a:ahLst/>
              <a:rect l="l" t="t" r="r" b="b"/>
              <a:pathLst>
                <a:path w="2443" h="327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1" name="Google Shape;970;p47"/>
            <p:cNvSpPr/>
            <p:nvPr/>
          </p:nvSpPr>
          <p:spPr>
            <a:xfrm>
              <a:off x="4321440" y="3263760"/>
              <a:ext cx="309960" cy="181440"/>
            </a:xfrm>
            <a:custGeom>
              <a:avLst/>
              <a:gdLst/>
              <a:ahLst/>
              <a:rect l="l" t="t" r="r" b="b"/>
              <a:pathLst>
                <a:path w="14899" h="8744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52" name="Google Shape;971;p47"/>
          <p:cNvSpPr/>
          <p:nvPr/>
        </p:nvSpPr>
        <p:spPr>
          <a:xfrm>
            <a:off x="4844880" y="3182400"/>
            <a:ext cx="390600" cy="390600"/>
          </a:xfrm>
          <a:custGeom>
            <a:avLst/>
            <a:gdLst/>
            <a:ahLst/>
            <a:rect l="l" t="t" r="r" b="b"/>
            <a:pathLst>
              <a:path w="18758" h="18757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53" name="Google Shape;972;p47"/>
          <p:cNvGrpSpPr/>
          <p:nvPr/>
        </p:nvGrpSpPr>
        <p:grpSpPr>
          <a:xfrm>
            <a:off x="5433120" y="3207600"/>
            <a:ext cx="340560" cy="340560"/>
            <a:chOff x="5433120" y="3207600"/>
            <a:chExt cx="340560" cy="340560"/>
          </a:xfrm>
        </p:grpSpPr>
        <p:sp>
          <p:nvSpPr>
            <p:cNvPr id="854" name="Google Shape;973;p47"/>
            <p:cNvSpPr/>
            <p:nvPr/>
          </p:nvSpPr>
          <p:spPr>
            <a:xfrm>
              <a:off x="5562000" y="3336120"/>
              <a:ext cx="175680" cy="175680"/>
            </a:xfrm>
            <a:custGeom>
              <a:avLst/>
              <a:gdLst/>
              <a:ahLst/>
              <a:rect l="l" t="t" r="r" b="b"/>
              <a:pathLst>
                <a:path w="8475" h="8476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5" name="Google Shape;974;p47"/>
            <p:cNvSpPr/>
            <p:nvPr/>
          </p:nvSpPr>
          <p:spPr>
            <a:xfrm>
              <a:off x="5433120" y="3207600"/>
              <a:ext cx="340560" cy="340560"/>
            </a:xfrm>
            <a:custGeom>
              <a:avLst/>
              <a:gdLst/>
              <a:ahLst/>
              <a:rect l="l" t="t" r="r" b="b"/>
              <a:pathLst>
                <a:path w="16364" h="16365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56" name="Google Shape;975;p47"/>
          <p:cNvGrpSpPr/>
          <p:nvPr/>
        </p:nvGrpSpPr>
        <p:grpSpPr>
          <a:xfrm>
            <a:off x="347400" y="3756600"/>
            <a:ext cx="369000" cy="369360"/>
            <a:chOff x="347400" y="3756600"/>
            <a:chExt cx="369000" cy="369360"/>
          </a:xfrm>
        </p:grpSpPr>
        <p:sp>
          <p:nvSpPr>
            <p:cNvPr id="857" name="Google Shape;976;p47"/>
            <p:cNvSpPr/>
            <p:nvPr/>
          </p:nvSpPr>
          <p:spPr>
            <a:xfrm>
              <a:off x="347400" y="3756600"/>
              <a:ext cx="369000" cy="369360"/>
            </a:xfrm>
            <a:custGeom>
              <a:avLst/>
              <a:gdLst/>
              <a:ahLst/>
              <a:rect l="l" t="t" r="r" b="b"/>
              <a:pathLst>
                <a:path w="17732" h="17733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8" name="Google Shape;977;p47"/>
            <p:cNvSpPr/>
            <p:nvPr/>
          </p:nvSpPr>
          <p:spPr>
            <a:xfrm>
              <a:off x="369720" y="4043520"/>
              <a:ext cx="59760" cy="59760"/>
            </a:xfrm>
            <a:custGeom>
              <a:avLst/>
              <a:gdLst/>
              <a:ahLst/>
              <a:rect l="l" t="t" r="r" b="b"/>
              <a:pathLst>
                <a:path w="2932" h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9" name="Google Shape;978;p47"/>
            <p:cNvSpPr/>
            <p:nvPr/>
          </p:nvSpPr>
          <p:spPr>
            <a:xfrm>
              <a:off x="417240" y="4079160"/>
              <a:ext cx="37800" cy="37800"/>
            </a:xfrm>
            <a:custGeom>
              <a:avLst/>
              <a:gdLst/>
              <a:ahLst/>
              <a:rect l="l" t="t" r="r" b="b"/>
              <a:pathLst>
                <a:path w="1881" h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0" name="Google Shape;979;p47"/>
            <p:cNvSpPr/>
            <p:nvPr/>
          </p:nvSpPr>
          <p:spPr>
            <a:xfrm>
              <a:off x="356040" y="4017960"/>
              <a:ext cx="37800" cy="37800"/>
            </a:xfrm>
            <a:custGeom>
              <a:avLst/>
              <a:gdLst/>
              <a:ahLst/>
              <a:rect l="l" t="t" r="r" b="b"/>
              <a:pathLst>
                <a:path w="1882" h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61" name="Google Shape;980;p47"/>
          <p:cNvSpPr/>
          <p:nvPr/>
        </p:nvSpPr>
        <p:spPr>
          <a:xfrm>
            <a:off x="895320" y="3828960"/>
            <a:ext cx="399960" cy="225360"/>
          </a:xfrm>
          <a:custGeom>
            <a:avLst/>
            <a:gdLst/>
            <a:ahLst/>
            <a:rect l="l" t="t" r="r" b="b"/>
            <a:pathLst>
              <a:path w="19198" h="10845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62" name="Google Shape;981;p47"/>
          <p:cNvGrpSpPr/>
          <p:nvPr/>
        </p:nvGrpSpPr>
        <p:grpSpPr>
          <a:xfrm>
            <a:off x="1524960" y="3729240"/>
            <a:ext cx="268200" cy="424440"/>
            <a:chOff x="1524960" y="3729240"/>
            <a:chExt cx="268200" cy="424440"/>
          </a:xfrm>
        </p:grpSpPr>
        <p:sp>
          <p:nvSpPr>
            <p:cNvPr id="863" name="Google Shape;982;p47"/>
            <p:cNvSpPr/>
            <p:nvPr/>
          </p:nvSpPr>
          <p:spPr>
            <a:xfrm>
              <a:off x="1698480" y="3912840"/>
              <a:ext cx="94680" cy="94680"/>
            </a:xfrm>
            <a:custGeom>
              <a:avLst/>
              <a:gdLst/>
              <a:ahLst/>
              <a:rect l="l" t="t" r="r" b="b"/>
              <a:pathLst>
                <a:path w="4592" h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4" name="Google Shape;983;p47"/>
            <p:cNvSpPr/>
            <p:nvPr/>
          </p:nvSpPr>
          <p:spPr>
            <a:xfrm>
              <a:off x="1524960" y="3940920"/>
              <a:ext cx="129600" cy="129600"/>
            </a:xfrm>
            <a:custGeom>
              <a:avLst/>
              <a:gdLst/>
              <a:ahLst/>
              <a:rect l="l" t="t" r="r" b="b"/>
              <a:pathLst>
                <a:path w="6277" h="6278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5" name="Google Shape;984;p47"/>
            <p:cNvSpPr/>
            <p:nvPr/>
          </p:nvSpPr>
          <p:spPr>
            <a:xfrm>
              <a:off x="1576440" y="3729240"/>
              <a:ext cx="199080" cy="424440"/>
            </a:xfrm>
            <a:custGeom>
              <a:avLst/>
              <a:gdLst/>
              <a:ahLst/>
              <a:rect l="l" t="t" r="r" b="b"/>
              <a:pathLst>
                <a:path w="9600" h="20369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66" name="Google Shape;985;p47"/>
          <p:cNvGrpSpPr/>
          <p:nvPr/>
        </p:nvGrpSpPr>
        <p:grpSpPr>
          <a:xfrm>
            <a:off x="2064240" y="3734640"/>
            <a:ext cx="316800" cy="413280"/>
            <a:chOff x="2064240" y="3734640"/>
            <a:chExt cx="316800" cy="413280"/>
          </a:xfrm>
        </p:grpSpPr>
        <p:sp>
          <p:nvSpPr>
            <p:cNvPr id="867" name="Google Shape;986;p47"/>
            <p:cNvSpPr/>
            <p:nvPr/>
          </p:nvSpPr>
          <p:spPr>
            <a:xfrm>
              <a:off x="2249280" y="3734640"/>
              <a:ext cx="104400" cy="103680"/>
            </a:xfrm>
            <a:custGeom>
              <a:avLst/>
              <a:gdLst/>
              <a:ahLst/>
              <a:rect l="l" t="t" r="r" b="b"/>
              <a:pathLst>
                <a:path w="5057" h="5032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8" name="Google Shape;987;p47"/>
            <p:cNvSpPr/>
            <p:nvPr/>
          </p:nvSpPr>
          <p:spPr>
            <a:xfrm>
              <a:off x="2073600" y="3751560"/>
              <a:ext cx="307440" cy="396360"/>
            </a:xfrm>
            <a:custGeom>
              <a:avLst/>
              <a:gdLst/>
              <a:ahLst/>
              <a:rect l="l" t="t" r="r" b="b"/>
              <a:pathLst>
                <a:path w="14776" h="19027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9" name="Google Shape;988;p47"/>
            <p:cNvSpPr/>
            <p:nvPr/>
          </p:nvSpPr>
          <p:spPr>
            <a:xfrm>
              <a:off x="2064240" y="3786120"/>
              <a:ext cx="141840" cy="141840"/>
            </a:xfrm>
            <a:custGeom>
              <a:avLst/>
              <a:gdLst/>
              <a:ahLst/>
              <a:rect l="l" t="t" r="r" b="b"/>
              <a:pathLst>
                <a:path w="6864" h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70" name="Google Shape;989;p47"/>
          <p:cNvSpPr/>
          <p:nvPr/>
        </p:nvSpPr>
        <p:spPr>
          <a:xfrm>
            <a:off x="3180240" y="3772080"/>
            <a:ext cx="338400" cy="338400"/>
          </a:xfrm>
          <a:custGeom>
            <a:avLst/>
            <a:gdLst/>
            <a:ahLst/>
            <a:rect l="l" t="t" r="r" b="b"/>
            <a:pathLst>
              <a:path w="16266" h="16267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1" name="Google Shape;990;p47"/>
          <p:cNvSpPr/>
          <p:nvPr/>
        </p:nvSpPr>
        <p:spPr>
          <a:xfrm>
            <a:off x="2616840" y="3793680"/>
            <a:ext cx="338400" cy="295560"/>
          </a:xfrm>
          <a:custGeom>
            <a:avLst/>
            <a:gdLst/>
            <a:ahLst/>
            <a:rect l="l" t="t" r="r" b="b"/>
            <a:pathLst>
              <a:path w="16266" h="14215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2" name="Google Shape;991;p47"/>
          <p:cNvSpPr/>
          <p:nvPr/>
        </p:nvSpPr>
        <p:spPr>
          <a:xfrm>
            <a:off x="3742200" y="3770640"/>
            <a:ext cx="341640" cy="341640"/>
          </a:xfrm>
          <a:custGeom>
            <a:avLst/>
            <a:gdLst/>
            <a:ahLst/>
            <a:rect l="l" t="t" r="r" b="b"/>
            <a:pathLst>
              <a:path w="16414" h="16413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73" name="Google Shape;992;p47"/>
          <p:cNvGrpSpPr/>
          <p:nvPr/>
        </p:nvGrpSpPr>
        <p:grpSpPr>
          <a:xfrm>
            <a:off x="4280760" y="3775680"/>
            <a:ext cx="391680" cy="331200"/>
            <a:chOff x="4280760" y="3775680"/>
            <a:chExt cx="391680" cy="331200"/>
          </a:xfrm>
        </p:grpSpPr>
        <p:sp>
          <p:nvSpPr>
            <p:cNvPr id="874" name="Google Shape;993;p47"/>
            <p:cNvSpPr/>
            <p:nvPr/>
          </p:nvSpPr>
          <p:spPr>
            <a:xfrm>
              <a:off x="4602600" y="4064400"/>
              <a:ext cx="53640" cy="42480"/>
            </a:xfrm>
            <a:custGeom>
              <a:avLst/>
              <a:gdLst/>
              <a:ahLst/>
              <a:rect l="l" t="t" r="r" b="b"/>
              <a:pathLst>
                <a:path w="2638" h="2101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5" name="Google Shape;994;p47"/>
            <p:cNvSpPr/>
            <p:nvPr/>
          </p:nvSpPr>
          <p:spPr>
            <a:xfrm>
              <a:off x="4296600" y="4064400"/>
              <a:ext cx="53640" cy="42480"/>
            </a:xfrm>
            <a:custGeom>
              <a:avLst/>
              <a:gdLst/>
              <a:ahLst/>
              <a:rect l="l" t="t" r="r" b="b"/>
              <a:pathLst>
                <a:path w="2638" h="2101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6" name="Google Shape;995;p47"/>
            <p:cNvSpPr/>
            <p:nvPr/>
          </p:nvSpPr>
          <p:spPr>
            <a:xfrm>
              <a:off x="4280760" y="3775680"/>
              <a:ext cx="391680" cy="277920"/>
            </a:xfrm>
            <a:custGeom>
              <a:avLst/>
              <a:gdLst/>
              <a:ahLst/>
              <a:rect l="l" t="t" r="r" b="b"/>
              <a:pathLst>
                <a:path w="18806" h="13361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77" name="Google Shape;996;p47"/>
          <p:cNvSpPr/>
          <p:nvPr/>
        </p:nvSpPr>
        <p:spPr>
          <a:xfrm>
            <a:off x="4864320" y="3765600"/>
            <a:ext cx="351720" cy="351720"/>
          </a:xfrm>
          <a:custGeom>
            <a:avLst/>
            <a:gdLst/>
            <a:ahLst/>
            <a:rect l="l" t="t" r="r" b="b"/>
            <a:pathLst>
              <a:path w="16902" h="16901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78" name="Google Shape;997;p47"/>
          <p:cNvGrpSpPr/>
          <p:nvPr/>
        </p:nvGrpSpPr>
        <p:grpSpPr>
          <a:xfrm>
            <a:off x="5423040" y="3748680"/>
            <a:ext cx="361080" cy="385560"/>
            <a:chOff x="5423040" y="3748680"/>
            <a:chExt cx="361080" cy="385560"/>
          </a:xfrm>
        </p:grpSpPr>
        <p:sp>
          <p:nvSpPr>
            <p:cNvPr id="879" name="Google Shape;998;p47"/>
            <p:cNvSpPr/>
            <p:nvPr/>
          </p:nvSpPr>
          <p:spPr>
            <a:xfrm>
              <a:off x="5423040" y="4061880"/>
              <a:ext cx="361080" cy="31320"/>
            </a:xfrm>
            <a:custGeom>
              <a:avLst/>
              <a:gdLst/>
              <a:ahLst/>
              <a:rect l="l" t="t" r="r" b="b"/>
              <a:pathLst>
                <a:path w="17342" h="1565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0" name="Google Shape;999;p47"/>
            <p:cNvSpPr/>
            <p:nvPr/>
          </p:nvSpPr>
          <p:spPr>
            <a:xfrm>
              <a:off x="5423040" y="4102920"/>
              <a:ext cx="361080" cy="31320"/>
            </a:xfrm>
            <a:custGeom>
              <a:avLst/>
              <a:gdLst/>
              <a:ahLst/>
              <a:rect l="l" t="t" r="r" b="b"/>
              <a:pathLst>
                <a:path w="17342" h="1564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1" name="Google Shape;1000;p47"/>
            <p:cNvSpPr/>
            <p:nvPr/>
          </p:nvSpPr>
          <p:spPr>
            <a:xfrm>
              <a:off x="5458320" y="3748680"/>
              <a:ext cx="290880" cy="313920"/>
            </a:xfrm>
            <a:custGeom>
              <a:avLst/>
              <a:gdLst/>
              <a:ahLst/>
              <a:rect l="l" t="t" r="r" b="b"/>
              <a:pathLst>
                <a:path w="13995" h="15094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82" name="Google Shape;1001;p47"/>
          <p:cNvSpPr/>
          <p:nvPr/>
        </p:nvSpPr>
        <p:spPr>
          <a:xfrm>
            <a:off x="299880" y="4368240"/>
            <a:ext cx="464040" cy="273240"/>
          </a:xfrm>
          <a:custGeom>
            <a:avLst/>
            <a:gdLst/>
            <a:ahLst/>
            <a:rect l="l" t="t" r="r" b="b"/>
            <a:pathLst>
              <a:path w="22274" h="13141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83" name="Google Shape;1002;p47"/>
          <p:cNvGrpSpPr/>
          <p:nvPr/>
        </p:nvGrpSpPr>
        <p:grpSpPr>
          <a:xfrm>
            <a:off x="910080" y="4322880"/>
            <a:ext cx="370080" cy="363960"/>
            <a:chOff x="910080" y="4322880"/>
            <a:chExt cx="370080" cy="363960"/>
          </a:xfrm>
        </p:grpSpPr>
        <p:sp>
          <p:nvSpPr>
            <p:cNvPr id="884" name="Google Shape;1003;p47"/>
            <p:cNvSpPr/>
            <p:nvPr/>
          </p:nvSpPr>
          <p:spPr>
            <a:xfrm>
              <a:off x="910080" y="4457880"/>
              <a:ext cx="312120" cy="184320"/>
            </a:xfrm>
            <a:custGeom>
              <a:avLst/>
              <a:gdLst/>
              <a:ahLst/>
              <a:rect l="l" t="t" r="r" b="b"/>
              <a:pathLst>
                <a:path w="14997" h="8891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5" name="Google Shape;1004;p47"/>
            <p:cNvSpPr/>
            <p:nvPr/>
          </p:nvSpPr>
          <p:spPr>
            <a:xfrm>
              <a:off x="910080" y="4655520"/>
              <a:ext cx="370080" cy="31320"/>
            </a:xfrm>
            <a:custGeom>
              <a:avLst/>
              <a:gdLst/>
              <a:ahLst/>
              <a:rect l="l" t="t" r="r" b="b"/>
              <a:pathLst>
                <a:path w="17781" h="1564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6" name="Google Shape;1005;p47"/>
            <p:cNvSpPr/>
            <p:nvPr/>
          </p:nvSpPr>
          <p:spPr>
            <a:xfrm>
              <a:off x="1083960" y="4322880"/>
              <a:ext cx="24480" cy="106920"/>
            </a:xfrm>
            <a:custGeom>
              <a:avLst/>
              <a:gdLst/>
              <a:ahLst/>
              <a:rect l="l" t="t" r="r" b="b"/>
              <a:pathLst>
                <a:path w="1247" h="5178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7" name="Google Shape;1006;p47"/>
            <p:cNvSpPr/>
            <p:nvPr/>
          </p:nvSpPr>
          <p:spPr>
            <a:xfrm>
              <a:off x="1046880" y="4322880"/>
              <a:ext cx="24480" cy="106920"/>
            </a:xfrm>
            <a:custGeom>
              <a:avLst/>
              <a:gdLst/>
              <a:ahLst/>
              <a:rect l="l" t="t" r="r" b="b"/>
              <a:pathLst>
                <a:path w="1246" h="5178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8" name="Google Shape;1007;p47"/>
            <p:cNvSpPr/>
            <p:nvPr/>
          </p:nvSpPr>
          <p:spPr>
            <a:xfrm>
              <a:off x="1120680" y="4322880"/>
              <a:ext cx="24120" cy="106920"/>
            </a:xfrm>
            <a:custGeom>
              <a:avLst/>
              <a:gdLst/>
              <a:ahLst/>
              <a:rect l="l" t="t" r="r" b="b"/>
              <a:pathLst>
                <a:path w="1222" h="5178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89" name="Google Shape;1008;p47"/>
          <p:cNvGrpSpPr/>
          <p:nvPr/>
        </p:nvGrpSpPr>
        <p:grpSpPr>
          <a:xfrm>
            <a:off x="1506960" y="4311000"/>
            <a:ext cx="303840" cy="387720"/>
            <a:chOff x="1506960" y="4311000"/>
            <a:chExt cx="303840" cy="387720"/>
          </a:xfrm>
        </p:grpSpPr>
        <p:sp>
          <p:nvSpPr>
            <p:cNvPr id="890" name="Google Shape;1009;p47"/>
            <p:cNvSpPr/>
            <p:nvPr/>
          </p:nvSpPr>
          <p:spPr>
            <a:xfrm>
              <a:off x="1506960" y="4311000"/>
              <a:ext cx="303840" cy="387360"/>
            </a:xfrm>
            <a:custGeom>
              <a:avLst/>
              <a:gdLst/>
              <a:ahLst/>
              <a:rect l="l" t="t" r="r" b="b"/>
              <a:pathLst>
                <a:path w="14606" h="18611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1" name="Google Shape;1010;p47"/>
            <p:cNvSpPr/>
            <p:nvPr/>
          </p:nvSpPr>
          <p:spPr>
            <a:xfrm>
              <a:off x="1523160" y="4521960"/>
              <a:ext cx="93600" cy="176760"/>
            </a:xfrm>
            <a:custGeom>
              <a:avLst/>
              <a:gdLst/>
              <a:ahLst/>
              <a:rect l="l" t="t" r="r" b="b"/>
              <a:pathLst>
                <a:path w="4544" h="852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2" name="Google Shape;1011;p47"/>
            <p:cNvSpPr/>
            <p:nvPr/>
          </p:nvSpPr>
          <p:spPr>
            <a:xfrm>
              <a:off x="1701000" y="4521960"/>
              <a:ext cx="93600" cy="176760"/>
            </a:xfrm>
            <a:custGeom>
              <a:avLst/>
              <a:gdLst/>
              <a:ahLst/>
              <a:rect l="l" t="t" r="r" b="b"/>
              <a:pathLst>
                <a:path w="4543" h="8524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93" name="Google Shape;1012;p47"/>
          <p:cNvGrpSpPr/>
          <p:nvPr/>
        </p:nvGrpSpPr>
        <p:grpSpPr>
          <a:xfrm>
            <a:off x="2048040" y="4325760"/>
            <a:ext cx="348840" cy="358560"/>
            <a:chOff x="2048040" y="4325760"/>
            <a:chExt cx="348840" cy="358560"/>
          </a:xfrm>
        </p:grpSpPr>
        <p:sp>
          <p:nvSpPr>
            <p:cNvPr id="894" name="Google Shape;1013;p47"/>
            <p:cNvSpPr/>
            <p:nvPr/>
          </p:nvSpPr>
          <p:spPr>
            <a:xfrm>
              <a:off x="2227680" y="4509000"/>
              <a:ext cx="168120" cy="175320"/>
            </a:xfrm>
            <a:custGeom>
              <a:avLst/>
              <a:gdLst/>
              <a:ahLst/>
              <a:rect l="l" t="t" r="r" b="b"/>
              <a:pathLst>
                <a:path w="8110" h="8451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5" name="Google Shape;1014;p47"/>
            <p:cNvSpPr/>
            <p:nvPr/>
          </p:nvSpPr>
          <p:spPr>
            <a:xfrm>
              <a:off x="2049120" y="4325760"/>
              <a:ext cx="169200" cy="172800"/>
            </a:xfrm>
            <a:custGeom>
              <a:avLst/>
              <a:gdLst/>
              <a:ahLst/>
              <a:rect l="l" t="t" r="r" b="b"/>
              <a:pathLst>
                <a:path w="8159" h="832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6" name="Google Shape;1015;p47"/>
            <p:cNvSpPr/>
            <p:nvPr/>
          </p:nvSpPr>
          <p:spPr>
            <a:xfrm>
              <a:off x="2048040" y="4330440"/>
              <a:ext cx="348840" cy="348840"/>
            </a:xfrm>
            <a:custGeom>
              <a:avLst/>
              <a:gdLst/>
              <a:ahLst/>
              <a:rect l="l" t="t" r="r" b="b"/>
              <a:pathLst>
                <a:path w="16756" h="16755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97" name="Google Shape;1016;p47"/>
          <p:cNvGrpSpPr/>
          <p:nvPr/>
        </p:nvGrpSpPr>
        <p:grpSpPr>
          <a:xfrm>
            <a:off x="2577240" y="4333320"/>
            <a:ext cx="417240" cy="342720"/>
            <a:chOff x="2577240" y="4333320"/>
            <a:chExt cx="417240" cy="342720"/>
          </a:xfrm>
        </p:grpSpPr>
        <p:sp>
          <p:nvSpPr>
            <p:cNvPr id="898" name="Google Shape;1017;p47"/>
            <p:cNvSpPr/>
            <p:nvPr/>
          </p:nvSpPr>
          <p:spPr>
            <a:xfrm>
              <a:off x="2577240" y="4586760"/>
              <a:ext cx="417240" cy="89280"/>
            </a:xfrm>
            <a:custGeom>
              <a:avLst/>
              <a:gdLst/>
              <a:ahLst/>
              <a:rect l="l" t="t" r="r" b="b"/>
              <a:pathLst>
                <a:path w="20028" h="4349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9" name="Google Shape;1018;p47"/>
            <p:cNvSpPr/>
            <p:nvPr/>
          </p:nvSpPr>
          <p:spPr>
            <a:xfrm>
              <a:off x="2613960" y="4457520"/>
              <a:ext cx="343440" cy="115920"/>
            </a:xfrm>
            <a:custGeom>
              <a:avLst/>
              <a:gdLst/>
              <a:ahLst/>
              <a:rect l="l" t="t" r="r" b="b"/>
              <a:pathLst>
                <a:path w="16510" h="5619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0" name="Google Shape;1019;p47"/>
            <p:cNvSpPr/>
            <p:nvPr/>
          </p:nvSpPr>
          <p:spPr>
            <a:xfrm>
              <a:off x="2773800" y="4333320"/>
              <a:ext cx="24120" cy="106920"/>
            </a:xfrm>
            <a:custGeom>
              <a:avLst/>
              <a:gdLst/>
              <a:ahLst/>
              <a:rect l="l" t="t" r="r" b="b"/>
              <a:pathLst>
                <a:path w="1222" h="5178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1" name="Google Shape;1020;p47"/>
            <p:cNvSpPr/>
            <p:nvPr/>
          </p:nvSpPr>
          <p:spPr>
            <a:xfrm>
              <a:off x="2737080" y="4333320"/>
              <a:ext cx="24480" cy="106920"/>
            </a:xfrm>
            <a:custGeom>
              <a:avLst/>
              <a:gdLst/>
              <a:ahLst/>
              <a:rect l="l" t="t" r="r" b="b"/>
              <a:pathLst>
                <a:path w="1247" h="5178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2" name="Google Shape;1021;p47"/>
            <p:cNvSpPr/>
            <p:nvPr/>
          </p:nvSpPr>
          <p:spPr>
            <a:xfrm>
              <a:off x="2810160" y="4333320"/>
              <a:ext cx="24480" cy="106920"/>
            </a:xfrm>
            <a:custGeom>
              <a:avLst/>
              <a:gdLst/>
              <a:ahLst/>
              <a:rect l="l" t="t" r="r" b="b"/>
              <a:pathLst>
                <a:path w="1247" h="5178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03" name="Google Shape;1022;p47"/>
          <p:cNvGrpSpPr/>
          <p:nvPr/>
        </p:nvGrpSpPr>
        <p:grpSpPr>
          <a:xfrm>
            <a:off x="3683880" y="4296600"/>
            <a:ext cx="457920" cy="416520"/>
            <a:chOff x="3683880" y="4296600"/>
            <a:chExt cx="457920" cy="416520"/>
          </a:xfrm>
        </p:grpSpPr>
        <p:sp>
          <p:nvSpPr>
            <p:cNvPr id="904" name="Google Shape;1023;p47"/>
            <p:cNvSpPr/>
            <p:nvPr/>
          </p:nvSpPr>
          <p:spPr>
            <a:xfrm>
              <a:off x="3918240" y="4525920"/>
              <a:ext cx="176760" cy="186840"/>
            </a:xfrm>
            <a:custGeom>
              <a:avLst/>
              <a:gdLst/>
              <a:ahLst/>
              <a:rect l="l" t="t" r="r" b="b"/>
              <a:pathLst>
                <a:path w="8525" h="9013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5" name="Google Shape;1024;p47"/>
            <p:cNvSpPr/>
            <p:nvPr/>
          </p:nvSpPr>
          <p:spPr>
            <a:xfrm>
              <a:off x="3730320" y="4525560"/>
              <a:ext cx="176040" cy="187560"/>
            </a:xfrm>
            <a:custGeom>
              <a:avLst/>
              <a:gdLst/>
              <a:ahLst/>
              <a:rect l="l" t="t" r="r" b="b"/>
              <a:pathLst>
                <a:path w="8500" h="9037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6" name="Google Shape;1025;p47"/>
            <p:cNvSpPr/>
            <p:nvPr/>
          </p:nvSpPr>
          <p:spPr>
            <a:xfrm>
              <a:off x="3741480" y="4296600"/>
              <a:ext cx="342720" cy="196200"/>
            </a:xfrm>
            <a:custGeom>
              <a:avLst/>
              <a:gdLst/>
              <a:ahLst/>
              <a:rect l="l" t="t" r="r" b="b"/>
              <a:pathLst>
                <a:path w="16462" h="9453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7" name="Google Shape;1026;p47"/>
            <p:cNvSpPr/>
            <p:nvPr/>
          </p:nvSpPr>
          <p:spPr>
            <a:xfrm>
              <a:off x="3683880" y="4401720"/>
              <a:ext cx="228240" cy="187920"/>
            </a:xfrm>
            <a:custGeom>
              <a:avLst/>
              <a:gdLst/>
              <a:ahLst/>
              <a:rect l="l" t="t" r="r" b="b"/>
              <a:pathLst>
                <a:path w="10992" h="906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8" name="Google Shape;1027;p47"/>
            <p:cNvSpPr/>
            <p:nvPr/>
          </p:nvSpPr>
          <p:spPr>
            <a:xfrm>
              <a:off x="3913560" y="4401720"/>
              <a:ext cx="228240" cy="187920"/>
            </a:xfrm>
            <a:custGeom>
              <a:avLst/>
              <a:gdLst/>
              <a:ahLst/>
              <a:rect l="l" t="t" r="r" b="b"/>
              <a:pathLst>
                <a:path w="10991" h="9062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09" name="Google Shape;1028;p47"/>
          <p:cNvGrpSpPr/>
          <p:nvPr/>
        </p:nvGrpSpPr>
        <p:grpSpPr>
          <a:xfrm>
            <a:off x="3191040" y="4320360"/>
            <a:ext cx="317160" cy="368280"/>
            <a:chOff x="3191040" y="4320360"/>
            <a:chExt cx="317160" cy="368280"/>
          </a:xfrm>
        </p:grpSpPr>
        <p:sp>
          <p:nvSpPr>
            <p:cNvPr id="910" name="Google Shape;1029;p47"/>
            <p:cNvSpPr/>
            <p:nvPr/>
          </p:nvSpPr>
          <p:spPr>
            <a:xfrm>
              <a:off x="3345480" y="4320360"/>
              <a:ext cx="70920" cy="84960"/>
            </a:xfrm>
            <a:custGeom>
              <a:avLst/>
              <a:gdLst/>
              <a:ahLst/>
              <a:rect l="l" t="t" r="r" b="b"/>
              <a:pathLst>
                <a:path w="3469" h="4128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1" name="Google Shape;1030;p47"/>
            <p:cNvSpPr/>
            <p:nvPr/>
          </p:nvSpPr>
          <p:spPr>
            <a:xfrm>
              <a:off x="3191040" y="4363560"/>
              <a:ext cx="317160" cy="325080"/>
            </a:xfrm>
            <a:custGeom>
              <a:avLst/>
              <a:gdLst/>
              <a:ahLst/>
              <a:rect l="l" t="t" r="r" b="b"/>
              <a:pathLst>
                <a:path w="15240" h="15631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12" name="Google Shape;1031;p47"/>
          <p:cNvGrpSpPr/>
          <p:nvPr/>
        </p:nvGrpSpPr>
        <p:grpSpPr>
          <a:xfrm>
            <a:off x="4251600" y="4289040"/>
            <a:ext cx="450000" cy="431280"/>
            <a:chOff x="4251600" y="4289040"/>
            <a:chExt cx="450000" cy="431280"/>
          </a:xfrm>
        </p:grpSpPr>
        <p:sp>
          <p:nvSpPr>
            <p:cNvPr id="913" name="Google Shape;1032;p47"/>
            <p:cNvSpPr/>
            <p:nvPr/>
          </p:nvSpPr>
          <p:spPr>
            <a:xfrm>
              <a:off x="4530960" y="4289040"/>
              <a:ext cx="133200" cy="147600"/>
            </a:xfrm>
            <a:custGeom>
              <a:avLst/>
              <a:gdLst/>
              <a:ahLst/>
              <a:rect l="l" t="t" r="r" b="b"/>
              <a:pathLst>
                <a:path w="6449" h="7132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4" name="Google Shape;1033;p47"/>
            <p:cNvSpPr/>
            <p:nvPr/>
          </p:nvSpPr>
          <p:spPr>
            <a:xfrm>
              <a:off x="4326480" y="4311000"/>
              <a:ext cx="105840" cy="122760"/>
            </a:xfrm>
            <a:custGeom>
              <a:avLst/>
              <a:gdLst/>
              <a:ahLst/>
              <a:rect l="l" t="t" r="r" b="b"/>
              <a:pathLst>
                <a:path w="5130" h="5936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5" name="Google Shape;1034;p47"/>
            <p:cNvSpPr/>
            <p:nvPr/>
          </p:nvSpPr>
          <p:spPr>
            <a:xfrm>
              <a:off x="4251600" y="4524840"/>
              <a:ext cx="149040" cy="90000"/>
            </a:xfrm>
            <a:custGeom>
              <a:avLst/>
              <a:gdLst/>
              <a:ahLst/>
              <a:rect l="l" t="t" r="r" b="b"/>
              <a:pathLst>
                <a:path w="7205" h="4373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6" name="Google Shape;1035;p47"/>
            <p:cNvSpPr/>
            <p:nvPr/>
          </p:nvSpPr>
          <p:spPr>
            <a:xfrm>
              <a:off x="4435920" y="4588200"/>
              <a:ext cx="73080" cy="132120"/>
            </a:xfrm>
            <a:custGeom>
              <a:avLst/>
              <a:gdLst/>
              <a:ahLst/>
              <a:rect l="l" t="t" r="r" b="b"/>
              <a:pathLst>
                <a:path w="3567" h="6399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7" name="Google Shape;1036;p47"/>
            <p:cNvSpPr/>
            <p:nvPr/>
          </p:nvSpPr>
          <p:spPr>
            <a:xfrm>
              <a:off x="4567680" y="4485600"/>
              <a:ext cx="133920" cy="73440"/>
            </a:xfrm>
            <a:custGeom>
              <a:avLst/>
              <a:gdLst/>
              <a:ahLst/>
              <a:rect l="l" t="t" r="r" b="b"/>
              <a:pathLst>
                <a:path w="6474" h="3591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8" name="Google Shape;1037;p47"/>
            <p:cNvSpPr/>
            <p:nvPr/>
          </p:nvSpPr>
          <p:spPr>
            <a:xfrm>
              <a:off x="4401000" y="4420080"/>
              <a:ext cx="156960" cy="157320"/>
            </a:xfrm>
            <a:custGeom>
              <a:avLst/>
              <a:gdLst/>
              <a:ahLst/>
              <a:rect l="l" t="t" r="r" b="b"/>
              <a:pathLst>
                <a:path w="7572" h="7597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19" name="Google Shape;1038;p47"/>
          <p:cNvSpPr/>
          <p:nvPr/>
        </p:nvSpPr>
        <p:spPr>
          <a:xfrm>
            <a:off x="4842360" y="4395960"/>
            <a:ext cx="395640" cy="218160"/>
          </a:xfrm>
          <a:custGeom>
            <a:avLst/>
            <a:gdLst/>
            <a:ahLst/>
            <a:rect l="l" t="t" r="r" b="b"/>
            <a:pathLst>
              <a:path w="19002" h="10503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20" name="Google Shape;1039;p47"/>
          <p:cNvGrpSpPr/>
          <p:nvPr/>
        </p:nvGrpSpPr>
        <p:grpSpPr>
          <a:xfrm>
            <a:off x="7091280" y="4708080"/>
            <a:ext cx="288000" cy="331200"/>
            <a:chOff x="7091280" y="4708080"/>
            <a:chExt cx="288000" cy="331200"/>
          </a:xfrm>
        </p:grpSpPr>
        <p:sp>
          <p:nvSpPr>
            <p:cNvPr id="921" name="Google Shape;1040;p47"/>
            <p:cNvSpPr/>
            <p:nvPr/>
          </p:nvSpPr>
          <p:spPr>
            <a:xfrm>
              <a:off x="7140240" y="4708080"/>
              <a:ext cx="86760" cy="122040"/>
            </a:xfrm>
            <a:custGeom>
              <a:avLst/>
              <a:gdLst/>
              <a:ahLst/>
              <a:rect l="l" t="t" r="r" b="b"/>
              <a:pathLst>
                <a:path w="4226" h="5911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2" name="Google Shape;1041;p47"/>
            <p:cNvSpPr/>
            <p:nvPr/>
          </p:nvSpPr>
          <p:spPr>
            <a:xfrm>
              <a:off x="7091280" y="4804920"/>
              <a:ext cx="69120" cy="96480"/>
            </a:xfrm>
            <a:custGeom>
              <a:avLst/>
              <a:gdLst/>
              <a:ahLst/>
              <a:rect l="l" t="t" r="r" b="b"/>
              <a:pathLst>
                <a:path w="3371" h="469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3" name="Google Shape;1042;p47"/>
            <p:cNvSpPr/>
            <p:nvPr/>
          </p:nvSpPr>
          <p:spPr>
            <a:xfrm>
              <a:off x="7247160" y="4709880"/>
              <a:ext cx="86760" cy="119880"/>
            </a:xfrm>
            <a:custGeom>
              <a:avLst/>
              <a:gdLst/>
              <a:ahLst/>
              <a:rect l="l" t="t" r="r" b="b"/>
              <a:pathLst>
                <a:path w="4226" h="5813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4" name="Google Shape;1043;p47"/>
            <p:cNvSpPr/>
            <p:nvPr/>
          </p:nvSpPr>
          <p:spPr>
            <a:xfrm>
              <a:off x="7307640" y="4808160"/>
              <a:ext cx="71640" cy="95400"/>
            </a:xfrm>
            <a:custGeom>
              <a:avLst/>
              <a:gdLst/>
              <a:ahLst/>
              <a:rect l="l" t="t" r="r" b="b"/>
              <a:pathLst>
                <a:path w="3494" h="4641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5" name="Google Shape;1044;p47"/>
            <p:cNvSpPr/>
            <p:nvPr/>
          </p:nvSpPr>
          <p:spPr>
            <a:xfrm>
              <a:off x="7126560" y="4833000"/>
              <a:ext cx="219240" cy="206280"/>
            </a:xfrm>
            <a:custGeom>
              <a:avLst/>
              <a:gdLst/>
              <a:ahLst/>
              <a:rect l="l" t="t" r="r" b="b"/>
              <a:pathLst>
                <a:path w="10552" h="9941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26" name="Google Shape;1045;p47"/>
          <p:cNvGrpSpPr/>
          <p:nvPr/>
        </p:nvGrpSpPr>
        <p:grpSpPr>
          <a:xfrm>
            <a:off x="6359760" y="1877760"/>
            <a:ext cx="431280" cy="419760"/>
            <a:chOff x="6359760" y="1877760"/>
            <a:chExt cx="431280" cy="419760"/>
          </a:xfrm>
        </p:grpSpPr>
        <p:sp>
          <p:nvSpPr>
            <p:cNvPr id="927" name="Google Shape;1046;p47"/>
            <p:cNvSpPr/>
            <p:nvPr/>
          </p:nvSpPr>
          <p:spPr>
            <a:xfrm>
              <a:off x="6359760" y="1877760"/>
              <a:ext cx="431280" cy="419760"/>
            </a:xfrm>
            <a:custGeom>
              <a:avLst/>
              <a:gdLst/>
              <a:ahLst/>
              <a:rect l="l" t="t" r="r" b="b"/>
              <a:pathLst>
                <a:path w="20712" h="20174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8" name="Google Shape;1047;p47"/>
            <p:cNvSpPr/>
            <p:nvPr/>
          </p:nvSpPr>
          <p:spPr>
            <a:xfrm>
              <a:off x="6435000" y="1947600"/>
              <a:ext cx="280080" cy="280080"/>
            </a:xfrm>
            <a:custGeom>
              <a:avLst/>
              <a:gdLst/>
              <a:ahLst/>
              <a:rect l="l" t="t" r="r" b="b"/>
              <a:pathLst>
                <a:path w="13482" h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29" name="Google Shape;1048;p47"/>
          <p:cNvSpPr/>
          <p:nvPr/>
        </p:nvSpPr>
        <p:spPr>
          <a:xfrm>
            <a:off x="6553440" y="2113560"/>
            <a:ext cx="399600" cy="225000"/>
          </a:xfrm>
          <a:custGeom>
            <a:avLst/>
            <a:gdLst/>
            <a:ahLst/>
            <a:rect l="l" t="t" r="r" b="b"/>
            <a:pathLst>
              <a:path w="19198" h="10845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30" name="Google Shape;1049;p47"/>
          <p:cNvGrpSpPr/>
          <p:nvPr/>
        </p:nvGrpSpPr>
        <p:grpSpPr>
          <a:xfrm>
            <a:off x="7244640" y="1856880"/>
            <a:ext cx="431280" cy="419760"/>
            <a:chOff x="7244640" y="1856880"/>
            <a:chExt cx="431280" cy="419760"/>
          </a:xfrm>
        </p:grpSpPr>
        <p:sp>
          <p:nvSpPr>
            <p:cNvPr id="931" name="Google Shape;1050;p47"/>
            <p:cNvSpPr/>
            <p:nvPr/>
          </p:nvSpPr>
          <p:spPr>
            <a:xfrm>
              <a:off x="7244640" y="1856880"/>
              <a:ext cx="431280" cy="419760"/>
            </a:xfrm>
            <a:custGeom>
              <a:avLst/>
              <a:gdLst/>
              <a:ahLst/>
              <a:rect l="l" t="t" r="r" b="b"/>
              <a:pathLst>
                <a:path w="20712" h="20174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>
              <a:solidFill>
                <a:srgbClr val="ffff00"/>
              </a:solidFill>
              <a:beve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2" name="Google Shape;1051;p47"/>
            <p:cNvSpPr/>
            <p:nvPr/>
          </p:nvSpPr>
          <p:spPr>
            <a:xfrm>
              <a:off x="7320240" y="1926720"/>
              <a:ext cx="280080" cy="280080"/>
            </a:xfrm>
            <a:custGeom>
              <a:avLst/>
              <a:gdLst/>
              <a:ahLst/>
              <a:rect l="l" t="t" r="r" b="b"/>
              <a:pathLst>
                <a:path w="13482" h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>
              <a:solidFill>
                <a:srgbClr val="ffff00"/>
              </a:solidFill>
              <a:beve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33" name="Google Shape;1052;p47"/>
          <p:cNvSpPr/>
          <p:nvPr/>
        </p:nvSpPr>
        <p:spPr>
          <a:xfrm>
            <a:off x="7438680" y="2093040"/>
            <a:ext cx="399600" cy="225000"/>
          </a:xfrm>
          <a:custGeom>
            <a:avLst/>
            <a:gdLst/>
            <a:ahLst/>
            <a:rect l="l" t="t" r="r" b="b"/>
            <a:pathLst>
              <a:path w="19198" h="10845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34" name="Google Shape;1053;p47"/>
          <p:cNvGrpSpPr/>
          <p:nvPr/>
        </p:nvGrpSpPr>
        <p:grpSpPr>
          <a:xfrm>
            <a:off x="6359760" y="2606040"/>
            <a:ext cx="1074600" cy="1046520"/>
            <a:chOff x="6359760" y="2606040"/>
            <a:chExt cx="1074600" cy="1046520"/>
          </a:xfrm>
        </p:grpSpPr>
        <p:sp>
          <p:nvSpPr>
            <p:cNvPr id="935" name="Google Shape;1054;p47"/>
            <p:cNvSpPr/>
            <p:nvPr/>
          </p:nvSpPr>
          <p:spPr>
            <a:xfrm>
              <a:off x="6359760" y="2606040"/>
              <a:ext cx="1074600" cy="1046520"/>
            </a:xfrm>
            <a:custGeom>
              <a:avLst/>
              <a:gdLst/>
              <a:ahLst/>
              <a:rect l="l" t="t" r="r" b="b"/>
              <a:pathLst>
                <a:path w="20712" h="20174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>
              <a:solidFill>
                <a:srgbClr val="000000"/>
              </a:solidFill>
              <a:beve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6" name="Google Shape;1055;p47"/>
            <p:cNvSpPr/>
            <p:nvPr/>
          </p:nvSpPr>
          <p:spPr>
            <a:xfrm>
              <a:off x="6547680" y="2779920"/>
              <a:ext cx="698760" cy="698760"/>
            </a:xfrm>
            <a:custGeom>
              <a:avLst/>
              <a:gdLst/>
              <a:ahLst/>
              <a:rect l="l" t="t" r="r" b="b"/>
              <a:pathLst>
                <a:path w="13482" h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>
              <a:solidFill>
                <a:srgbClr val="000000"/>
              </a:solidFill>
              <a:beve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37" name="Google Shape;1056;p47"/>
          <p:cNvSpPr/>
          <p:nvPr/>
        </p:nvSpPr>
        <p:spPr>
          <a:xfrm>
            <a:off x="6842160" y="3193200"/>
            <a:ext cx="995760" cy="561960"/>
          </a:xfrm>
          <a:custGeom>
            <a:avLst/>
            <a:gdLst/>
            <a:ahLst/>
            <a:rect l="l" t="t" r="r" b="b"/>
            <a:pathLst>
              <a:path w="19198" h="10845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prstDash val="dot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8" name="Google Shape;1057;p47"/>
          <p:cNvSpPr/>
          <p:nvPr/>
        </p:nvSpPr>
        <p:spPr>
          <a:xfrm>
            <a:off x="6248520" y="312120"/>
            <a:ext cx="2590560" cy="152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ffffff"/>
                </a:solidFill>
                <a:latin typeface="PT Serif"/>
                <a:ea typeface="PT Serif"/>
              </a:rPr>
              <a:t>SlidesCarnival icons are editable shapes</a:t>
            </a:r>
            <a:r>
              <a:rPr b="0" lang="en" sz="900" spc="-1" strike="noStrike">
                <a:solidFill>
                  <a:srgbClr val="ffffff"/>
                </a:solidFill>
                <a:latin typeface="PT Serif"/>
                <a:ea typeface="PT Serif"/>
              </a:rPr>
              <a:t>. </a:t>
            </a:r>
            <a:endParaRPr b="0" lang="fr-FR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900" spc="-1" strike="noStrike">
                <a:solidFill>
                  <a:srgbClr val="ffffff"/>
                </a:solidFill>
                <a:latin typeface="PT Serif"/>
                <a:ea typeface="PT Serif"/>
              </a:rPr>
              <a:t>This means that you can:</a:t>
            </a:r>
            <a:endParaRPr b="0" lang="fr-FR" sz="900" spc="-1" strike="noStrike">
              <a:latin typeface="Arial"/>
            </a:endParaRPr>
          </a:p>
          <a:p>
            <a:pPr marL="457200" indent="-284400">
              <a:lnSpc>
                <a:spcPct val="100000"/>
              </a:lnSpc>
              <a:buClr>
                <a:srgbClr val="ffffff"/>
              </a:buClr>
              <a:buFont typeface="PT Serif"/>
              <a:buChar char="●"/>
              <a:tabLst>
                <a:tab algn="l" pos="0"/>
              </a:tabLst>
            </a:pPr>
            <a:r>
              <a:rPr b="0" lang="en" sz="900" spc="-1" strike="noStrike">
                <a:solidFill>
                  <a:srgbClr val="ffffff"/>
                </a:solidFill>
                <a:latin typeface="PT Serif"/>
                <a:ea typeface="PT Serif"/>
              </a:rPr>
              <a:t>Resize them without losing quality.</a:t>
            </a:r>
            <a:endParaRPr b="0" lang="fr-FR" sz="900" spc="-1" strike="noStrike">
              <a:latin typeface="Arial"/>
            </a:endParaRPr>
          </a:p>
          <a:p>
            <a:pPr marL="457200" indent="-284400">
              <a:lnSpc>
                <a:spcPct val="100000"/>
              </a:lnSpc>
              <a:buClr>
                <a:srgbClr val="ffffff"/>
              </a:buClr>
              <a:buFont typeface="PT Serif"/>
              <a:buChar char="●"/>
              <a:tabLst>
                <a:tab algn="l" pos="0"/>
              </a:tabLst>
            </a:pPr>
            <a:r>
              <a:rPr b="0" lang="en" sz="900" spc="-1" strike="noStrike">
                <a:solidFill>
                  <a:srgbClr val="ffffff"/>
                </a:solidFill>
                <a:latin typeface="PT Serif"/>
                <a:ea typeface="PT Serif"/>
              </a:rPr>
              <a:t>Change fill color and opacity.</a:t>
            </a:r>
            <a:endParaRPr b="0" lang="fr-FR" sz="900" spc="-1" strike="noStrike">
              <a:latin typeface="Arial"/>
            </a:endParaRPr>
          </a:p>
          <a:p>
            <a:pPr marL="457200" indent="-284400">
              <a:lnSpc>
                <a:spcPct val="100000"/>
              </a:lnSpc>
              <a:buClr>
                <a:srgbClr val="ffffff"/>
              </a:buClr>
              <a:buFont typeface="PT Serif"/>
              <a:buChar char="●"/>
              <a:tabLst>
                <a:tab algn="l" pos="0"/>
              </a:tabLst>
            </a:pPr>
            <a:r>
              <a:rPr b="0" lang="en" sz="900" spc="-1" strike="noStrike">
                <a:solidFill>
                  <a:srgbClr val="ffffff"/>
                </a:solidFill>
                <a:latin typeface="PT Serif"/>
                <a:ea typeface="PT Serif"/>
              </a:rPr>
              <a:t>Change line color, width and style.</a:t>
            </a:r>
            <a:endParaRPr b="0" lang="fr-FR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900" spc="-1" strike="noStrike">
                <a:solidFill>
                  <a:srgbClr val="ffffff"/>
                </a:solidFill>
                <a:latin typeface="PT Serif"/>
                <a:ea typeface="PT Serif"/>
              </a:rPr>
              <a:t>Isn’t that nice? :)</a:t>
            </a:r>
            <a:endParaRPr b="0" lang="fr-FR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900" spc="-1" strike="noStrike">
                <a:solidFill>
                  <a:srgbClr val="ffffff"/>
                </a:solidFill>
                <a:latin typeface="PT Serif"/>
                <a:ea typeface="PT Serif"/>
              </a:rPr>
              <a:t>Examples:</a:t>
            </a:r>
            <a:endParaRPr b="0" lang="fr-FR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939" name="Google Shape;1058;p47"/>
          <p:cNvSpPr/>
          <p:nvPr/>
        </p:nvSpPr>
        <p:spPr>
          <a:xfrm>
            <a:off x="76320" y="39960"/>
            <a:ext cx="54720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40CC6E8E-947A-4BFB-8261-128C4B600CF3}" type="slidenum">
              <a:rPr b="1" lang="en" sz="1100" spc="-1" strike="noStrike">
                <a:solidFill>
                  <a:srgbClr val="6aa84f"/>
                </a:solidFill>
                <a:latin typeface="Montserrat"/>
                <a:ea typeface="Montserrat"/>
              </a:rPr>
              <a:t>&lt;numéro&gt;</a:t>
            </a:fld>
            <a:endParaRPr b="0" lang="fr-F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0" name="Google Shape;1063;p48"/>
          <p:cNvGrpSpPr/>
          <p:nvPr/>
        </p:nvGrpSpPr>
        <p:grpSpPr>
          <a:xfrm>
            <a:off x="3058920" y="1550160"/>
            <a:ext cx="444240" cy="444240"/>
            <a:chOff x="3058920" y="1550160"/>
            <a:chExt cx="444240" cy="444240"/>
          </a:xfrm>
        </p:grpSpPr>
        <p:sp>
          <p:nvSpPr>
            <p:cNvPr id="941" name="Google Shape;1064;p48"/>
            <p:cNvSpPr/>
            <p:nvPr/>
          </p:nvSpPr>
          <p:spPr>
            <a:xfrm>
              <a:off x="3264120" y="1831320"/>
              <a:ext cx="209880" cy="161280"/>
            </a:xfrm>
            <a:custGeom>
              <a:avLst/>
              <a:gdLst/>
              <a:ahLst/>
              <a:rect l="l" t="t" r="r" b="b"/>
              <a:pathLst>
                <a:path w="517" h="397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2" name="Google Shape;1065;p48"/>
            <p:cNvSpPr/>
            <p:nvPr/>
          </p:nvSpPr>
          <p:spPr>
            <a:xfrm>
              <a:off x="3098880" y="1839240"/>
              <a:ext cx="186480" cy="155160"/>
            </a:xfrm>
            <a:custGeom>
              <a:avLst/>
              <a:gdLst/>
              <a:ahLst/>
              <a:rect l="l" t="t" r="r" b="b"/>
              <a:pathLst>
                <a:path w="459" h="382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3" name="Google Shape;1066;p48"/>
            <p:cNvSpPr/>
            <p:nvPr/>
          </p:nvSpPr>
          <p:spPr>
            <a:xfrm>
              <a:off x="3087360" y="1552320"/>
              <a:ext cx="210240" cy="161280"/>
            </a:xfrm>
            <a:custGeom>
              <a:avLst/>
              <a:gdLst/>
              <a:ahLst/>
              <a:rect l="l" t="t" r="r" b="b"/>
              <a:pathLst>
                <a:path w="518" h="397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4" name="Google Shape;1067;p48"/>
            <p:cNvSpPr/>
            <p:nvPr/>
          </p:nvSpPr>
          <p:spPr>
            <a:xfrm>
              <a:off x="3058920" y="1672920"/>
              <a:ext cx="121680" cy="213480"/>
            </a:xfrm>
            <a:custGeom>
              <a:avLst/>
              <a:gdLst/>
              <a:ahLst/>
              <a:rect l="l" t="t" r="r" b="b"/>
              <a:pathLst>
                <a:path w="301" h="525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5" name="Google Shape;1068;p48"/>
            <p:cNvSpPr/>
            <p:nvPr/>
          </p:nvSpPr>
          <p:spPr>
            <a:xfrm>
              <a:off x="3381120" y="1657800"/>
              <a:ext cx="122040" cy="214200"/>
            </a:xfrm>
            <a:custGeom>
              <a:avLst/>
              <a:gdLst/>
              <a:ahLst/>
              <a:rect l="l" t="t" r="r" b="b"/>
              <a:pathLst>
                <a:path w="302" h="526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6" name="Google Shape;1069;p48"/>
            <p:cNvSpPr/>
            <p:nvPr/>
          </p:nvSpPr>
          <p:spPr>
            <a:xfrm>
              <a:off x="3276360" y="1550160"/>
              <a:ext cx="186480" cy="155520"/>
            </a:xfrm>
            <a:custGeom>
              <a:avLst/>
              <a:gdLst/>
              <a:ahLst/>
              <a:rect l="l" t="t" r="r" b="b"/>
              <a:pathLst>
                <a:path w="459" h="383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47" name="Google Shape;1070;p48"/>
          <p:cNvGrpSpPr/>
          <p:nvPr/>
        </p:nvGrpSpPr>
        <p:grpSpPr>
          <a:xfrm>
            <a:off x="1779480" y="1550160"/>
            <a:ext cx="441720" cy="444240"/>
            <a:chOff x="1779480" y="1550160"/>
            <a:chExt cx="441720" cy="444240"/>
          </a:xfrm>
        </p:grpSpPr>
        <p:sp>
          <p:nvSpPr>
            <p:cNvPr id="948" name="Google Shape;1071;p48"/>
            <p:cNvSpPr/>
            <p:nvPr/>
          </p:nvSpPr>
          <p:spPr>
            <a:xfrm>
              <a:off x="1779480" y="1740600"/>
              <a:ext cx="209880" cy="253440"/>
            </a:xfrm>
            <a:custGeom>
              <a:avLst/>
              <a:gdLst/>
              <a:ahLst/>
              <a:rect l="l" t="t" r="r" b="b"/>
              <a:pathLst>
                <a:path w="478" h="574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9" name="Google Shape;1072;p48"/>
            <p:cNvSpPr/>
            <p:nvPr/>
          </p:nvSpPr>
          <p:spPr>
            <a:xfrm>
              <a:off x="1969200" y="1783440"/>
              <a:ext cx="252000" cy="210960"/>
            </a:xfrm>
            <a:custGeom>
              <a:avLst/>
              <a:gdLst/>
              <a:ahLst/>
              <a:rect l="l" t="t" r="r" b="b"/>
              <a:pathLst>
                <a:path w="574" h="478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0" name="Google Shape;1073;p48"/>
            <p:cNvSpPr/>
            <p:nvPr/>
          </p:nvSpPr>
          <p:spPr>
            <a:xfrm>
              <a:off x="2011320" y="1550520"/>
              <a:ext cx="209880" cy="253080"/>
            </a:xfrm>
            <a:custGeom>
              <a:avLst/>
              <a:gdLst/>
              <a:ahLst/>
              <a:rect l="l" t="t" r="r" b="b"/>
              <a:pathLst>
                <a:path w="478" h="573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1" name="Google Shape;1074;p48"/>
            <p:cNvSpPr/>
            <p:nvPr/>
          </p:nvSpPr>
          <p:spPr>
            <a:xfrm>
              <a:off x="1779480" y="1550160"/>
              <a:ext cx="252360" cy="210960"/>
            </a:xfrm>
            <a:custGeom>
              <a:avLst/>
              <a:gdLst/>
              <a:ahLst/>
              <a:rect l="l" t="t" r="r" b="b"/>
              <a:pathLst>
                <a:path w="574" h="478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52" name="Google Shape;1075;p48"/>
          <p:cNvGrpSpPr/>
          <p:nvPr/>
        </p:nvGrpSpPr>
        <p:grpSpPr>
          <a:xfrm>
            <a:off x="1137960" y="1550160"/>
            <a:ext cx="444960" cy="443880"/>
            <a:chOff x="1137960" y="1550160"/>
            <a:chExt cx="444960" cy="443880"/>
          </a:xfrm>
        </p:grpSpPr>
        <p:sp>
          <p:nvSpPr>
            <p:cNvPr id="953" name="Google Shape;1076;p48"/>
            <p:cNvSpPr/>
            <p:nvPr/>
          </p:nvSpPr>
          <p:spPr>
            <a:xfrm>
              <a:off x="1170000" y="1825200"/>
              <a:ext cx="376920" cy="168840"/>
            </a:xfrm>
            <a:custGeom>
              <a:avLst/>
              <a:gdLst/>
              <a:ahLst/>
              <a:rect l="l" t="t" r="r" b="b"/>
              <a:pathLst>
                <a:path w="999" h="45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4" name="Google Shape;1077;p48"/>
            <p:cNvSpPr/>
            <p:nvPr/>
          </p:nvSpPr>
          <p:spPr>
            <a:xfrm>
              <a:off x="1371600" y="1550520"/>
              <a:ext cx="211320" cy="329400"/>
            </a:xfrm>
            <a:custGeom>
              <a:avLst/>
              <a:gdLst/>
              <a:ahLst/>
              <a:rect l="l" t="t" r="r" b="b"/>
              <a:pathLst>
                <a:path w="561" h="874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5" name="Google Shape;1078;p48"/>
            <p:cNvSpPr/>
            <p:nvPr/>
          </p:nvSpPr>
          <p:spPr>
            <a:xfrm>
              <a:off x="1137960" y="1550160"/>
              <a:ext cx="254160" cy="322920"/>
            </a:xfrm>
            <a:custGeom>
              <a:avLst/>
              <a:gdLst/>
              <a:ahLst/>
              <a:rect l="l" t="t" r="r" b="b"/>
              <a:pathLst>
                <a:path w="674" h="857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56" name="Google Shape;1079;p48"/>
          <p:cNvGrpSpPr/>
          <p:nvPr/>
        </p:nvGrpSpPr>
        <p:grpSpPr>
          <a:xfrm>
            <a:off x="2418480" y="1550520"/>
            <a:ext cx="443520" cy="443520"/>
            <a:chOff x="2418480" y="1550520"/>
            <a:chExt cx="443520" cy="443520"/>
          </a:xfrm>
        </p:grpSpPr>
        <p:sp>
          <p:nvSpPr>
            <p:cNvPr id="957" name="Google Shape;1080;p48"/>
            <p:cNvSpPr/>
            <p:nvPr/>
          </p:nvSpPr>
          <p:spPr>
            <a:xfrm>
              <a:off x="2418480" y="1692360"/>
              <a:ext cx="155880" cy="253440"/>
            </a:xfrm>
            <a:custGeom>
              <a:avLst/>
              <a:gdLst/>
              <a:ahLst/>
              <a:rect l="l" t="t" r="r" b="b"/>
              <a:pathLst>
                <a:path w="405" h="655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8" name="Google Shape;1081;p48"/>
            <p:cNvSpPr/>
            <p:nvPr/>
          </p:nvSpPr>
          <p:spPr>
            <a:xfrm>
              <a:off x="2513160" y="1854360"/>
              <a:ext cx="248760" cy="139680"/>
            </a:xfrm>
            <a:custGeom>
              <a:avLst/>
              <a:gdLst/>
              <a:ahLst/>
              <a:rect l="l" t="t" r="r" b="b"/>
              <a:pathLst>
                <a:path w="644" h="363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9" name="Google Shape;1082;p48"/>
            <p:cNvSpPr/>
            <p:nvPr/>
          </p:nvSpPr>
          <p:spPr>
            <a:xfrm>
              <a:off x="2701800" y="1713600"/>
              <a:ext cx="160200" cy="235800"/>
            </a:xfrm>
            <a:custGeom>
              <a:avLst/>
              <a:gdLst/>
              <a:ahLst/>
              <a:rect l="l" t="t" r="r" b="b"/>
              <a:pathLst>
                <a:path w="416" h="61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0" name="Google Shape;1083;p48"/>
            <p:cNvSpPr/>
            <p:nvPr/>
          </p:nvSpPr>
          <p:spPr>
            <a:xfrm>
              <a:off x="2650680" y="1550880"/>
              <a:ext cx="199080" cy="202320"/>
            </a:xfrm>
            <a:custGeom>
              <a:avLst/>
              <a:gdLst/>
              <a:ahLst/>
              <a:rect l="l" t="t" r="r" b="b"/>
              <a:pathLst>
                <a:path w="516" h="524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1" name="Google Shape;1084;p48"/>
            <p:cNvSpPr/>
            <p:nvPr/>
          </p:nvSpPr>
          <p:spPr>
            <a:xfrm>
              <a:off x="2432880" y="1550520"/>
              <a:ext cx="239400" cy="181800"/>
            </a:xfrm>
            <a:custGeom>
              <a:avLst/>
              <a:gdLst/>
              <a:ahLst/>
              <a:rect l="l" t="t" r="r" b="b"/>
              <a:pathLst>
                <a:path w="620" h="471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62" name="Google Shape;1085;p48"/>
          <p:cNvGrpSpPr/>
          <p:nvPr/>
        </p:nvGrpSpPr>
        <p:grpSpPr>
          <a:xfrm>
            <a:off x="4341600" y="1550160"/>
            <a:ext cx="443880" cy="444600"/>
            <a:chOff x="4341600" y="1550160"/>
            <a:chExt cx="443880" cy="444600"/>
          </a:xfrm>
        </p:grpSpPr>
        <p:sp>
          <p:nvSpPr>
            <p:cNvPr id="963" name="Google Shape;1086;p48"/>
            <p:cNvSpPr/>
            <p:nvPr/>
          </p:nvSpPr>
          <p:spPr>
            <a:xfrm>
              <a:off x="4341600" y="1550160"/>
              <a:ext cx="246240" cy="332280"/>
            </a:xfrm>
            <a:custGeom>
              <a:avLst/>
              <a:gdLst/>
              <a:ahLst/>
              <a:rect l="l" t="t" r="r" b="b"/>
              <a:pathLst>
                <a:path w="670" h="902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4" name="Google Shape;1087;p48"/>
            <p:cNvSpPr/>
            <p:nvPr/>
          </p:nvSpPr>
          <p:spPr>
            <a:xfrm>
              <a:off x="4565160" y="1550160"/>
              <a:ext cx="220320" cy="327240"/>
            </a:xfrm>
            <a:custGeom>
              <a:avLst/>
              <a:gdLst/>
              <a:ahLst/>
              <a:rect l="l" t="t" r="r" b="b"/>
              <a:pathLst>
                <a:path w="600" h="889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5" name="Google Shape;1088;p48"/>
            <p:cNvSpPr/>
            <p:nvPr/>
          </p:nvSpPr>
          <p:spPr>
            <a:xfrm>
              <a:off x="4375440" y="1824480"/>
              <a:ext cx="379800" cy="170280"/>
            </a:xfrm>
            <a:custGeom>
              <a:avLst/>
              <a:gdLst/>
              <a:ahLst/>
              <a:rect l="l" t="t" r="r" b="b"/>
              <a:pathLst>
                <a:path w="1031" h="464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66" name="Google Shape;1089;p48"/>
          <p:cNvGrpSpPr/>
          <p:nvPr/>
        </p:nvGrpSpPr>
        <p:grpSpPr>
          <a:xfrm>
            <a:off x="4982760" y="1550160"/>
            <a:ext cx="444240" cy="444600"/>
            <a:chOff x="4982760" y="1550160"/>
            <a:chExt cx="444240" cy="444600"/>
          </a:xfrm>
        </p:grpSpPr>
        <p:sp>
          <p:nvSpPr>
            <p:cNvPr id="967" name="Google Shape;1090;p48"/>
            <p:cNvSpPr/>
            <p:nvPr/>
          </p:nvSpPr>
          <p:spPr>
            <a:xfrm>
              <a:off x="4982760" y="1550880"/>
              <a:ext cx="246240" cy="220320"/>
            </a:xfrm>
            <a:custGeom>
              <a:avLst/>
              <a:gdLst/>
              <a:ahLst/>
              <a:rect l="l" t="t" r="r" b="b"/>
              <a:pathLst>
                <a:path w="638" h="571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8" name="Google Shape;1091;p48"/>
            <p:cNvSpPr/>
            <p:nvPr/>
          </p:nvSpPr>
          <p:spPr>
            <a:xfrm>
              <a:off x="4982760" y="1748160"/>
              <a:ext cx="220680" cy="246240"/>
            </a:xfrm>
            <a:custGeom>
              <a:avLst/>
              <a:gdLst/>
              <a:ahLst/>
              <a:rect l="l" t="t" r="r" b="b"/>
              <a:pathLst>
                <a:path w="572" h="638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9" name="Google Shape;1092;p48"/>
            <p:cNvSpPr/>
            <p:nvPr/>
          </p:nvSpPr>
          <p:spPr>
            <a:xfrm>
              <a:off x="5206320" y="1550160"/>
              <a:ext cx="220680" cy="246240"/>
            </a:xfrm>
            <a:custGeom>
              <a:avLst/>
              <a:gdLst/>
              <a:ahLst/>
              <a:rect l="l" t="t" r="r" b="b"/>
              <a:pathLst>
                <a:path w="572" h="638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0" name="Google Shape;1093;p48"/>
            <p:cNvSpPr/>
            <p:nvPr/>
          </p:nvSpPr>
          <p:spPr>
            <a:xfrm>
              <a:off x="5180760" y="1774080"/>
              <a:ext cx="246240" cy="220680"/>
            </a:xfrm>
            <a:custGeom>
              <a:avLst/>
              <a:gdLst/>
              <a:ahLst/>
              <a:rect l="l" t="t" r="r" b="b"/>
              <a:pathLst>
                <a:path w="638" h="572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71" name="Google Shape;1094;p48"/>
          <p:cNvGrpSpPr/>
          <p:nvPr/>
        </p:nvGrpSpPr>
        <p:grpSpPr>
          <a:xfrm>
            <a:off x="5624280" y="1550520"/>
            <a:ext cx="444240" cy="443880"/>
            <a:chOff x="5624280" y="1550520"/>
            <a:chExt cx="444240" cy="443880"/>
          </a:xfrm>
        </p:grpSpPr>
        <p:sp>
          <p:nvSpPr>
            <p:cNvPr id="972" name="Google Shape;1095;p48"/>
            <p:cNvSpPr/>
            <p:nvPr/>
          </p:nvSpPr>
          <p:spPr>
            <a:xfrm>
              <a:off x="5624280" y="1699200"/>
              <a:ext cx="157320" cy="250920"/>
            </a:xfrm>
            <a:custGeom>
              <a:avLst/>
              <a:gdLst/>
              <a:ahLst/>
              <a:rect l="l" t="t" r="r" b="b"/>
              <a:pathLst>
                <a:path w="376" h="598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3" name="Google Shape;1096;p48"/>
            <p:cNvSpPr/>
            <p:nvPr/>
          </p:nvSpPr>
          <p:spPr>
            <a:xfrm>
              <a:off x="5635800" y="1550520"/>
              <a:ext cx="232200" cy="187200"/>
            </a:xfrm>
            <a:custGeom>
              <a:avLst/>
              <a:gdLst/>
              <a:ahLst/>
              <a:rect l="l" t="t" r="r" b="b"/>
              <a:pathLst>
                <a:path w="553" h="447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4" name="Google Shape;1097;p48"/>
            <p:cNvSpPr/>
            <p:nvPr/>
          </p:nvSpPr>
          <p:spPr>
            <a:xfrm>
              <a:off x="5916960" y="1705680"/>
              <a:ext cx="151560" cy="240480"/>
            </a:xfrm>
            <a:custGeom>
              <a:avLst/>
              <a:gdLst/>
              <a:ahLst/>
              <a:rect l="l" t="t" r="r" b="b"/>
              <a:pathLst>
                <a:path w="363" h="573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5" name="Google Shape;1098;p48"/>
            <p:cNvSpPr/>
            <p:nvPr/>
          </p:nvSpPr>
          <p:spPr>
            <a:xfrm>
              <a:off x="5847840" y="1550520"/>
              <a:ext cx="206640" cy="194040"/>
            </a:xfrm>
            <a:custGeom>
              <a:avLst/>
              <a:gdLst/>
              <a:ahLst/>
              <a:rect l="l" t="t" r="r" b="b"/>
              <a:pathLst>
                <a:path w="493" h="463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6" name="Google Shape;1099;p48"/>
            <p:cNvSpPr/>
            <p:nvPr/>
          </p:nvSpPr>
          <p:spPr>
            <a:xfrm>
              <a:off x="5723280" y="1860480"/>
              <a:ext cx="251640" cy="133920"/>
            </a:xfrm>
            <a:custGeom>
              <a:avLst/>
              <a:gdLst/>
              <a:ahLst/>
              <a:rect l="l" t="t" r="r" b="b"/>
              <a:pathLst>
                <a:path w="599" h="321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77" name="Google Shape;1100;p48"/>
          <p:cNvGrpSpPr/>
          <p:nvPr/>
        </p:nvGrpSpPr>
        <p:grpSpPr>
          <a:xfrm>
            <a:off x="6265800" y="1550160"/>
            <a:ext cx="444600" cy="444600"/>
            <a:chOff x="6265800" y="1550160"/>
            <a:chExt cx="444600" cy="444600"/>
          </a:xfrm>
        </p:grpSpPr>
        <p:sp>
          <p:nvSpPr>
            <p:cNvPr id="978" name="Google Shape;1101;p48"/>
            <p:cNvSpPr/>
            <p:nvPr/>
          </p:nvSpPr>
          <p:spPr>
            <a:xfrm>
              <a:off x="6265800" y="1669320"/>
              <a:ext cx="128880" cy="214560"/>
            </a:xfrm>
            <a:custGeom>
              <a:avLst/>
              <a:gdLst/>
              <a:ahLst/>
              <a:rect l="l" t="t" r="r" b="b"/>
              <a:pathLst>
                <a:path w="312" h="516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9" name="Google Shape;1102;p48"/>
            <p:cNvSpPr/>
            <p:nvPr/>
          </p:nvSpPr>
          <p:spPr>
            <a:xfrm>
              <a:off x="6301800" y="1832760"/>
              <a:ext cx="187200" cy="162000"/>
            </a:xfrm>
            <a:custGeom>
              <a:avLst/>
              <a:gdLst/>
              <a:ahLst/>
              <a:rect l="l" t="t" r="r" b="b"/>
              <a:pathLst>
                <a:path w="451" h="391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0" name="Google Shape;1103;p48"/>
            <p:cNvSpPr/>
            <p:nvPr/>
          </p:nvSpPr>
          <p:spPr>
            <a:xfrm>
              <a:off x="6295680" y="1550160"/>
              <a:ext cx="212040" cy="168120"/>
            </a:xfrm>
            <a:custGeom>
              <a:avLst/>
              <a:gdLst/>
              <a:ahLst/>
              <a:rect l="l" t="t" r="r" b="b"/>
              <a:pathLst>
                <a:path w="511" h="405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1" name="Google Shape;1104;p48"/>
            <p:cNvSpPr/>
            <p:nvPr/>
          </p:nvSpPr>
          <p:spPr>
            <a:xfrm>
              <a:off x="6487200" y="1550160"/>
              <a:ext cx="187200" cy="162000"/>
            </a:xfrm>
            <a:custGeom>
              <a:avLst/>
              <a:gdLst/>
              <a:ahLst/>
              <a:rect l="l" t="t" r="r" b="b"/>
              <a:pathLst>
                <a:path w="451" h="391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2" name="Google Shape;1105;p48"/>
            <p:cNvSpPr/>
            <p:nvPr/>
          </p:nvSpPr>
          <p:spPr>
            <a:xfrm>
              <a:off x="6581520" y="1661040"/>
              <a:ext cx="128880" cy="214560"/>
            </a:xfrm>
            <a:custGeom>
              <a:avLst/>
              <a:gdLst/>
              <a:ahLst/>
              <a:rect l="l" t="t" r="r" b="b"/>
              <a:pathLst>
                <a:path w="312" h="516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3" name="Google Shape;1106;p48"/>
            <p:cNvSpPr/>
            <p:nvPr/>
          </p:nvSpPr>
          <p:spPr>
            <a:xfrm>
              <a:off x="6468480" y="1826640"/>
              <a:ext cx="212040" cy="167760"/>
            </a:xfrm>
            <a:custGeom>
              <a:avLst/>
              <a:gdLst/>
              <a:ahLst/>
              <a:rect l="l" t="t" r="r" b="b"/>
              <a:pathLst>
                <a:path w="511" h="404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84" name="Google Shape;1107;p48"/>
          <p:cNvGrpSpPr/>
          <p:nvPr/>
        </p:nvGrpSpPr>
        <p:grpSpPr>
          <a:xfrm>
            <a:off x="3699720" y="1550160"/>
            <a:ext cx="443880" cy="443880"/>
            <a:chOff x="3699720" y="1550160"/>
            <a:chExt cx="443880" cy="443880"/>
          </a:xfrm>
        </p:grpSpPr>
        <p:sp>
          <p:nvSpPr>
            <p:cNvPr id="985" name="Google Shape;1108;p48"/>
            <p:cNvSpPr/>
            <p:nvPr/>
          </p:nvSpPr>
          <p:spPr>
            <a:xfrm>
              <a:off x="3699720" y="1550160"/>
              <a:ext cx="250200" cy="443880"/>
            </a:xfrm>
            <a:custGeom>
              <a:avLst/>
              <a:gdLst/>
              <a:ahLst/>
              <a:rect l="l" t="t" r="r" b="b"/>
              <a:pathLst>
                <a:path w="502" h="887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6" name="Google Shape;1109;p48"/>
            <p:cNvSpPr/>
            <p:nvPr/>
          </p:nvSpPr>
          <p:spPr>
            <a:xfrm>
              <a:off x="3893400" y="1550160"/>
              <a:ext cx="250200" cy="443880"/>
            </a:xfrm>
            <a:custGeom>
              <a:avLst/>
              <a:gdLst/>
              <a:ahLst/>
              <a:rect l="l" t="t" r="r" b="b"/>
              <a:pathLst>
                <a:path w="502" h="887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87" name="Google Shape;1110;p48"/>
          <p:cNvGrpSpPr/>
          <p:nvPr/>
        </p:nvGrpSpPr>
        <p:grpSpPr>
          <a:xfrm>
            <a:off x="6907680" y="1550520"/>
            <a:ext cx="444240" cy="443880"/>
            <a:chOff x="6907680" y="1550520"/>
            <a:chExt cx="444240" cy="443880"/>
          </a:xfrm>
        </p:grpSpPr>
        <p:sp>
          <p:nvSpPr>
            <p:cNvPr id="988" name="Google Shape;1111;p48"/>
            <p:cNvSpPr/>
            <p:nvPr/>
          </p:nvSpPr>
          <p:spPr>
            <a:xfrm>
              <a:off x="7017840" y="1724400"/>
              <a:ext cx="334080" cy="270000"/>
            </a:xfrm>
            <a:custGeom>
              <a:avLst/>
              <a:gdLst/>
              <a:ahLst/>
              <a:rect l="l" t="t" r="r" b="b"/>
              <a:pathLst>
                <a:path w="861" h="697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9" name="Google Shape;1112;p48"/>
            <p:cNvSpPr/>
            <p:nvPr/>
          </p:nvSpPr>
          <p:spPr>
            <a:xfrm>
              <a:off x="6907680" y="1617840"/>
              <a:ext cx="282600" cy="366480"/>
            </a:xfrm>
            <a:custGeom>
              <a:avLst/>
              <a:gdLst/>
              <a:ahLst/>
              <a:rect l="l" t="t" r="r" b="b"/>
              <a:pathLst>
                <a:path w="729" h="945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0" name="Google Shape;1113;p48"/>
            <p:cNvSpPr/>
            <p:nvPr/>
          </p:nvSpPr>
          <p:spPr>
            <a:xfrm>
              <a:off x="6979680" y="1550520"/>
              <a:ext cx="359640" cy="308160"/>
            </a:xfrm>
            <a:custGeom>
              <a:avLst/>
              <a:gdLst/>
              <a:ahLst/>
              <a:rect l="l" t="t" r="r" b="b"/>
              <a:pathLst>
                <a:path w="927" h="795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91" name="Google Shape;1114;p48"/>
          <p:cNvGrpSpPr/>
          <p:nvPr/>
        </p:nvGrpSpPr>
        <p:grpSpPr>
          <a:xfrm>
            <a:off x="7549200" y="1550160"/>
            <a:ext cx="444240" cy="444240"/>
            <a:chOff x="7549200" y="1550160"/>
            <a:chExt cx="444240" cy="444240"/>
          </a:xfrm>
        </p:grpSpPr>
        <p:sp>
          <p:nvSpPr>
            <p:cNvPr id="992" name="Google Shape;1115;p48"/>
            <p:cNvSpPr/>
            <p:nvPr/>
          </p:nvSpPr>
          <p:spPr>
            <a:xfrm>
              <a:off x="7850520" y="1719360"/>
              <a:ext cx="140760" cy="253800"/>
            </a:xfrm>
            <a:custGeom>
              <a:avLst/>
              <a:gdLst/>
              <a:ahLst/>
              <a:rect l="l" t="t" r="r" b="b"/>
              <a:pathLst>
                <a:path w="335" h="602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3" name="Google Shape;1116;p48"/>
            <p:cNvSpPr/>
            <p:nvPr/>
          </p:nvSpPr>
          <p:spPr>
            <a:xfrm>
              <a:off x="7549200" y="1754640"/>
              <a:ext cx="228240" cy="194040"/>
            </a:xfrm>
            <a:custGeom>
              <a:avLst/>
              <a:gdLst/>
              <a:ahLst/>
              <a:rect l="l" t="t" r="r" b="b"/>
              <a:pathLst>
                <a:path w="542" h="461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4" name="Google Shape;1117;p48"/>
            <p:cNvSpPr/>
            <p:nvPr/>
          </p:nvSpPr>
          <p:spPr>
            <a:xfrm>
              <a:off x="7686360" y="1550160"/>
              <a:ext cx="210960" cy="179640"/>
            </a:xfrm>
            <a:custGeom>
              <a:avLst/>
              <a:gdLst/>
              <a:ahLst/>
              <a:rect l="l" t="t" r="r" b="b"/>
              <a:pathLst>
                <a:path w="501" h="427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5" name="Google Shape;1118;p48"/>
            <p:cNvSpPr/>
            <p:nvPr/>
          </p:nvSpPr>
          <p:spPr>
            <a:xfrm>
              <a:off x="7551000" y="1571400"/>
              <a:ext cx="141120" cy="253440"/>
            </a:xfrm>
            <a:custGeom>
              <a:avLst/>
              <a:gdLst/>
              <a:ahLst/>
              <a:rect l="l" t="t" r="r" b="b"/>
              <a:pathLst>
                <a:path w="336" h="601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6" name="Google Shape;1119;p48"/>
            <p:cNvSpPr/>
            <p:nvPr/>
          </p:nvSpPr>
          <p:spPr>
            <a:xfrm>
              <a:off x="7645320" y="1814400"/>
              <a:ext cx="210960" cy="180000"/>
            </a:xfrm>
            <a:custGeom>
              <a:avLst/>
              <a:gdLst/>
              <a:ahLst/>
              <a:rect l="l" t="t" r="r" b="b"/>
              <a:pathLst>
                <a:path w="501" h="428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7" name="Google Shape;1120;p48"/>
            <p:cNvSpPr/>
            <p:nvPr/>
          </p:nvSpPr>
          <p:spPr>
            <a:xfrm>
              <a:off x="7765200" y="1596240"/>
              <a:ext cx="228240" cy="194040"/>
            </a:xfrm>
            <a:custGeom>
              <a:avLst/>
              <a:gdLst/>
              <a:ahLst/>
              <a:rect l="l" t="t" r="r" b="b"/>
              <a:pathLst>
                <a:path w="542" h="461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98" name="Google Shape;1121;p48"/>
          <p:cNvGrpSpPr/>
          <p:nvPr/>
        </p:nvGrpSpPr>
        <p:grpSpPr>
          <a:xfrm>
            <a:off x="1772640" y="843120"/>
            <a:ext cx="360000" cy="444240"/>
            <a:chOff x="1772640" y="843120"/>
            <a:chExt cx="360000" cy="444240"/>
          </a:xfrm>
        </p:grpSpPr>
        <p:sp>
          <p:nvSpPr>
            <p:cNvPr id="999" name="Google Shape;1122;p48"/>
            <p:cNvSpPr/>
            <p:nvPr/>
          </p:nvSpPr>
          <p:spPr>
            <a:xfrm>
              <a:off x="1807200" y="1190160"/>
              <a:ext cx="276840" cy="97200"/>
            </a:xfrm>
            <a:custGeom>
              <a:avLst/>
              <a:gdLst/>
              <a:ahLst/>
              <a:rect l="l" t="t" r="r" b="b"/>
              <a:pathLst>
                <a:path w="767" h="273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0" name="Google Shape;1123;p48"/>
            <p:cNvSpPr/>
            <p:nvPr/>
          </p:nvSpPr>
          <p:spPr>
            <a:xfrm>
              <a:off x="1777680" y="1105560"/>
              <a:ext cx="317520" cy="83160"/>
            </a:xfrm>
            <a:custGeom>
              <a:avLst/>
              <a:gdLst/>
              <a:ahLst/>
              <a:rect l="l" t="t" r="r" b="b"/>
              <a:pathLst>
                <a:path w="879" h="233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1" name="Google Shape;1124;p48"/>
            <p:cNvSpPr/>
            <p:nvPr/>
          </p:nvSpPr>
          <p:spPr>
            <a:xfrm>
              <a:off x="1772640" y="1021320"/>
              <a:ext cx="355680" cy="82800"/>
            </a:xfrm>
            <a:custGeom>
              <a:avLst/>
              <a:gdLst/>
              <a:ahLst/>
              <a:rect l="l" t="t" r="r" b="b"/>
              <a:pathLst>
                <a:path w="984" h="233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2" name="Google Shape;1125;p48"/>
            <p:cNvSpPr/>
            <p:nvPr/>
          </p:nvSpPr>
          <p:spPr>
            <a:xfrm>
              <a:off x="1824120" y="843120"/>
              <a:ext cx="298440" cy="92520"/>
            </a:xfrm>
            <a:custGeom>
              <a:avLst/>
              <a:gdLst/>
              <a:ahLst/>
              <a:rect l="l" t="t" r="r" b="b"/>
              <a:pathLst>
                <a:path w="826" h="259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3" name="Google Shape;1126;p48"/>
            <p:cNvSpPr/>
            <p:nvPr/>
          </p:nvSpPr>
          <p:spPr>
            <a:xfrm>
              <a:off x="1807920" y="936720"/>
              <a:ext cx="324720" cy="83160"/>
            </a:xfrm>
            <a:custGeom>
              <a:avLst/>
              <a:gdLst/>
              <a:ahLst/>
              <a:rect l="l" t="t" r="r" b="b"/>
              <a:pathLst>
                <a:path w="899" h="233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04" name="Google Shape;1127;p48"/>
          <p:cNvGrpSpPr/>
          <p:nvPr/>
        </p:nvGrpSpPr>
        <p:grpSpPr>
          <a:xfrm>
            <a:off x="2372760" y="843120"/>
            <a:ext cx="378000" cy="444240"/>
            <a:chOff x="2372760" y="843120"/>
            <a:chExt cx="378000" cy="444240"/>
          </a:xfrm>
        </p:grpSpPr>
        <p:sp>
          <p:nvSpPr>
            <p:cNvPr id="1005" name="Google Shape;1128;p48"/>
            <p:cNvSpPr/>
            <p:nvPr/>
          </p:nvSpPr>
          <p:spPr>
            <a:xfrm flipH="1">
              <a:off x="2476440" y="843120"/>
              <a:ext cx="274320" cy="238680"/>
            </a:xfrm>
            <a:custGeom>
              <a:avLst/>
              <a:gdLst/>
              <a:ahLst/>
              <a:rect l="l" t="t" r="r" b="b"/>
              <a:pathLst>
                <a:path w="885" h="771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6" name="Google Shape;1129;p48"/>
            <p:cNvSpPr/>
            <p:nvPr/>
          </p:nvSpPr>
          <p:spPr>
            <a:xfrm flipH="1">
              <a:off x="2372760" y="880920"/>
              <a:ext cx="202320" cy="350640"/>
            </a:xfrm>
            <a:custGeom>
              <a:avLst/>
              <a:gdLst/>
              <a:ahLst/>
              <a:rect l="l" t="t" r="r" b="b"/>
              <a:pathLst>
                <a:path w="654" h="113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7" name="Google Shape;1130;p48"/>
            <p:cNvSpPr/>
            <p:nvPr/>
          </p:nvSpPr>
          <p:spPr>
            <a:xfrm flipH="1">
              <a:off x="2494440" y="1067040"/>
              <a:ext cx="217800" cy="220320"/>
            </a:xfrm>
            <a:custGeom>
              <a:avLst/>
              <a:gdLst/>
              <a:ahLst/>
              <a:rect l="l" t="t" r="r" b="b"/>
              <a:pathLst>
                <a:path w="704" h="712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08" name="Google Shape;1131;p48"/>
          <p:cNvGrpSpPr/>
          <p:nvPr/>
        </p:nvGrpSpPr>
        <p:grpSpPr>
          <a:xfrm>
            <a:off x="6922080" y="797400"/>
            <a:ext cx="459360" cy="489960"/>
            <a:chOff x="6922080" y="797400"/>
            <a:chExt cx="459360" cy="489960"/>
          </a:xfrm>
        </p:grpSpPr>
        <p:grpSp>
          <p:nvGrpSpPr>
            <p:cNvPr id="1009" name="Google Shape;1132;p48"/>
            <p:cNvGrpSpPr/>
            <p:nvPr/>
          </p:nvGrpSpPr>
          <p:grpSpPr>
            <a:xfrm>
              <a:off x="6922080" y="797400"/>
              <a:ext cx="459360" cy="489960"/>
              <a:chOff x="6922080" y="797400"/>
              <a:chExt cx="459360" cy="489960"/>
            </a:xfrm>
          </p:grpSpPr>
          <p:sp>
            <p:nvSpPr>
              <p:cNvPr id="1010" name="Google Shape;1133;p48"/>
              <p:cNvSpPr/>
              <p:nvPr/>
            </p:nvSpPr>
            <p:spPr>
              <a:xfrm>
                <a:off x="7270200" y="863280"/>
                <a:ext cx="45720" cy="45360"/>
              </a:xfrm>
              <a:custGeom>
                <a:avLst/>
                <a:gdLst/>
                <a:ahLst/>
                <a:rect l="l" t="t" r="r" b="b"/>
                <a:pathLst>
                  <a:path w="133" h="132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1" name="Google Shape;1134;p48"/>
              <p:cNvSpPr/>
              <p:nvPr/>
            </p:nvSpPr>
            <p:spPr>
              <a:xfrm>
                <a:off x="7320960" y="1024200"/>
                <a:ext cx="60480" cy="6120"/>
              </a:xfrm>
              <a:custGeom>
                <a:avLst/>
                <a:gdLst/>
                <a:ahLst/>
                <a:rect l="l" t="t" r="r" b="b"/>
                <a:pathLst>
                  <a:path w="175" h="21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2" name="Google Shape;1135;p48"/>
              <p:cNvSpPr/>
              <p:nvPr/>
            </p:nvSpPr>
            <p:spPr>
              <a:xfrm>
                <a:off x="7270200" y="1145520"/>
                <a:ext cx="45720" cy="45360"/>
              </a:xfrm>
              <a:custGeom>
                <a:avLst/>
                <a:gdLst/>
                <a:ahLst/>
                <a:rect l="l" t="t" r="r" b="b"/>
                <a:pathLst>
                  <a:path w="133" h="132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3" name="Google Shape;1136;p48"/>
              <p:cNvSpPr/>
              <p:nvPr/>
            </p:nvSpPr>
            <p:spPr>
              <a:xfrm>
                <a:off x="6987960" y="1145880"/>
                <a:ext cx="45720" cy="45000"/>
              </a:xfrm>
              <a:custGeom>
                <a:avLst/>
                <a:gdLst/>
                <a:ahLst/>
                <a:rect l="l" t="t" r="r" b="b"/>
                <a:pathLst>
                  <a:path w="133" h="131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4" name="Google Shape;1137;p48"/>
              <p:cNvSpPr/>
              <p:nvPr/>
            </p:nvSpPr>
            <p:spPr>
              <a:xfrm>
                <a:off x="6922080" y="1024200"/>
                <a:ext cx="60480" cy="6120"/>
              </a:xfrm>
              <a:custGeom>
                <a:avLst/>
                <a:gdLst/>
                <a:ahLst/>
                <a:rect l="l" t="t" r="r" b="b"/>
                <a:pathLst>
                  <a:path w="175" h="21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5" name="Google Shape;1138;p48"/>
              <p:cNvSpPr/>
              <p:nvPr/>
            </p:nvSpPr>
            <p:spPr>
              <a:xfrm>
                <a:off x="6987960" y="863640"/>
                <a:ext cx="45360" cy="45000"/>
              </a:xfrm>
              <a:custGeom>
                <a:avLst/>
                <a:gdLst/>
                <a:ahLst/>
                <a:rect l="l" t="t" r="r" b="b"/>
                <a:pathLst>
                  <a:path w="132" h="131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6" name="Google Shape;1139;p48"/>
              <p:cNvSpPr/>
              <p:nvPr/>
            </p:nvSpPr>
            <p:spPr>
              <a:xfrm>
                <a:off x="7148880" y="797400"/>
                <a:ext cx="6120" cy="60480"/>
              </a:xfrm>
              <a:custGeom>
                <a:avLst/>
                <a:gdLst/>
                <a:ahLst/>
                <a:rect l="l" t="t" r="r" b="b"/>
                <a:pathLst>
                  <a:path w="21" h="175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7" name="Google Shape;1140;p48"/>
              <p:cNvSpPr/>
              <p:nvPr/>
            </p:nvSpPr>
            <p:spPr>
              <a:xfrm>
                <a:off x="7096680" y="1225800"/>
                <a:ext cx="110160" cy="14400"/>
              </a:xfrm>
              <a:custGeom>
                <a:avLst/>
                <a:gdLst/>
                <a:ahLst/>
                <a:rect l="l" t="t" r="r" b="b"/>
                <a:pathLst>
                  <a:path w="315" h="4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8" name="Google Shape;1141;p48"/>
              <p:cNvSpPr/>
              <p:nvPr/>
            </p:nvSpPr>
            <p:spPr>
              <a:xfrm>
                <a:off x="7099560" y="1249560"/>
                <a:ext cx="104400" cy="14400"/>
              </a:xfrm>
              <a:custGeom>
                <a:avLst/>
                <a:gdLst/>
                <a:ahLst/>
                <a:rect l="l" t="t" r="r" b="b"/>
                <a:pathLst>
                  <a:path w="299" h="45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9" name="Google Shape;1142;p48"/>
              <p:cNvSpPr/>
              <p:nvPr/>
            </p:nvSpPr>
            <p:spPr>
              <a:xfrm>
                <a:off x="7114680" y="1272960"/>
                <a:ext cx="74160" cy="14400"/>
              </a:xfrm>
              <a:custGeom>
                <a:avLst/>
                <a:gdLst/>
                <a:ahLst/>
                <a:rect l="l" t="t" r="r" b="b"/>
                <a:pathLst>
                  <a:path w="214" h="4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020" name="Google Shape;1143;p48"/>
            <p:cNvSpPr/>
            <p:nvPr/>
          </p:nvSpPr>
          <p:spPr>
            <a:xfrm>
              <a:off x="7012440" y="972720"/>
              <a:ext cx="132840" cy="125640"/>
            </a:xfrm>
            <a:custGeom>
              <a:avLst/>
              <a:gdLst/>
              <a:ahLst/>
              <a:rect l="l" t="t" r="r" b="b"/>
              <a:pathLst>
                <a:path w="380" h="359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1" name="Google Shape;1144;p48"/>
            <p:cNvSpPr/>
            <p:nvPr/>
          </p:nvSpPr>
          <p:spPr>
            <a:xfrm>
              <a:off x="7022160" y="886320"/>
              <a:ext cx="126000" cy="153720"/>
            </a:xfrm>
            <a:custGeom>
              <a:avLst/>
              <a:gdLst/>
              <a:ahLst/>
              <a:rect l="l" t="t" r="r" b="b"/>
              <a:pathLst>
                <a:path w="360" h="438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2" name="Google Shape;1145;p48"/>
            <p:cNvSpPr/>
            <p:nvPr/>
          </p:nvSpPr>
          <p:spPr>
            <a:xfrm>
              <a:off x="7153920" y="886320"/>
              <a:ext cx="127440" cy="153720"/>
            </a:xfrm>
            <a:custGeom>
              <a:avLst/>
              <a:gdLst/>
              <a:ahLst/>
              <a:rect l="l" t="t" r="r" b="b"/>
              <a:pathLst>
                <a:path w="364" h="438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3" name="Google Shape;1146;p48"/>
            <p:cNvSpPr/>
            <p:nvPr/>
          </p:nvSpPr>
          <p:spPr>
            <a:xfrm>
              <a:off x="7156440" y="971640"/>
              <a:ext cx="134280" cy="127800"/>
            </a:xfrm>
            <a:custGeom>
              <a:avLst/>
              <a:gdLst/>
              <a:ahLst/>
              <a:rect l="l" t="t" r="r" b="b"/>
              <a:pathLst>
                <a:path w="384" h="365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4" name="Google Shape;1147;p48"/>
            <p:cNvSpPr/>
            <p:nvPr/>
          </p:nvSpPr>
          <p:spPr>
            <a:xfrm>
              <a:off x="7054920" y="1049760"/>
              <a:ext cx="92880" cy="164160"/>
            </a:xfrm>
            <a:custGeom>
              <a:avLst/>
              <a:gdLst/>
              <a:ahLst/>
              <a:rect l="l" t="t" r="r" b="b"/>
              <a:pathLst>
                <a:path w="267" h="468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5" name="Google Shape;1148;p48"/>
            <p:cNvSpPr/>
            <p:nvPr/>
          </p:nvSpPr>
          <p:spPr>
            <a:xfrm>
              <a:off x="7153920" y="1049760"/>
              <a:ext cx="94320" cy="164160"/>
            </a:xfrm>
            <a:custGeom>
              <a:avLst/>
              <a:gdLst/>
              <a:ahLst/>
              <a:rect l="l" t="t" r="r" b="b"/>
              <a:pathLst>
                <a:path w="271" h="468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26" name="Google Shape;1149;p48"/>
          <p:cNvGrpSpPr/>
          <p:nvPr/>
        </p:nvGrpSpPr>
        <p:grpSpPr>
          <a:xfrm>
            <a:off x="2993400" y="843120"/>
            <a:ext cx="368280" cy="444240"/>
            <a:chOff x="2993400" y="843120"/>
            <a:chExt cx="368280" cy="444240"/>
          </a:xfrm>
        </p:grpSpPr>
        <p:sp>
          <p:nvSpPr>
            <p:cNvPr id="1027" name="Google Shape;1150;p48"/>
            <p:cNvSpPr/>
            <p:nvPr/>
          </p:nvSpPr>
          <p:spPr>
            <a:xfrm>
              <a:off x="3031200" y="1069200"/>
              <a:ext cx="271800" cy="218160"/>
            </a:xfrm>
            <a:custGeom>
              <a:avLst/>
              <a:gdLst/>
              <a:ahLst/>
              <a:rect l="l" t="t" r="r" b="b"/>
              <a:pathLst>
                <a:path w="797" h="638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8" name="Google Shape;1151;p48"/>
            <p:cNvSpPr/>
            <p:nvPr/>
          </p:nvSpPr>
          <p:spPr>
            <a:xfrm>
              <a:off x="2993400" y="937800"/>
              <a:ext cx="177120" cy="264960"/>
            </a:xfrm>
            <a:custGeom>
              <a:avLst/>
              <a:gdLst/>
              <a:ahLst/>
              <a:rect l="l" t="t" r="r" b="b"/>
              <a:pathLst>
                <a:path w="520" h="774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9" name="Google Shape;1152;p48"/>
            <p:cNvSpPr/>
            <p:nvPr/>
          </p:nvSpPr>
          <p:spPr>
            <a:xfrm>
              <a:off x="3182400" y="914760"/>
              <a:ext cx="179280" cy="262800"/>
            </a:xfrm>
            <a:custGeom>
              <a:avLst/>
              <a:gdLst/>
              <a:ahLst/>
              <a:rect l="l" t="t" r="r" b="b"/>
              <a:pathLst>
                <a:path w="527" h="768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0" name="Google Shape;1153;p48"/>
            <p:cNvSpPr/>
            <p:nvPr/>
          </p:nvSpPr>
          <p:spPr>
            <a:xfrm>
              <a:off x="3048480" y="843120"/>
              <a:ext cx="276840" cy="213840"/>
            </a:xfrm>
            <a:custGeom>
              <a:avLst/>
              <a:gdLst/>
              <a:ahLst/>
              <a:rect l="l" t="t" r="r" b="b"/>
              <a:pathLst>
                <a:path w="811" h="626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31" name="Google Shape;1154;p48"/>
          <p:cNvGrpSpPr/>
          <p:nvPr/>
        </p:nvGrpSpPr>
        <p:grpSpPr>
          <a:xfrm>
            <a:off x="3603240" y="843120"/>
            <a:ext cx="369000" cy="444600"/>
            <a:chOff x="3603240" y="843120"/>
            <a:chExt cx="369000" cy="444600"/>
          </a:xfrm>
        </p:grpSpPr>
        <p:sp>
          <p:nvSpPr>
            <p:cNvPr id="1032" name="Google Shape;1155;p48"/>
            <p:cNvSpPr/>
            <p:nvPr/>
          </p:nvSpPr>
          <p:spPr>
            <a:xfrm>
              <a:off x="3794760" y="843120"/>
              <a:ext cx="177480" cy="209160"/>
            </a:xfrm>
            <a:custGeom>
              <a:avLst/>
              <a:gdLst/>
              <a:ahLst/>
              <a:rect l="l" t="t" r="r" b="b"/>
              <a:pathLst>
                <a:path w="518" h="61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3" name="Google Shape;1156;p48"/>
            <p:cNvSpPr/>
            <p:nvPr/>
          </p:nvSpPr>
          <p:spPr>
            <a:xfrm>
              <a:off x="3639960" y="844200"/>
              <a:ext cx="169920" cy="208440"/>
            </a:xfrm>
            <a:custGeom>
              <a:avLst/>
              <a:gdLst/>
              <a:ahLst/>
              <a:rect l="l" t="t" r="r" b="b"/>
              <a:pathLst>
                <a:path w="496" h="608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4" name="Google Shape;1157;p48"/>
            <p:cNvSpPr/>
            <p:nvPr/>
          </p:nvSpPr>
          <p:spPr>
            <a:xfrm>
              <a:off x="3603240" y="1007280"/>
              <a:ext cx="181440" cy="214920"/>
            </a:xfrm>
            <a:custGeom>
              <a:avLst/>
              <a:gdLst/>
              <a:ahLst/>
              <a:rect l="l" t="t" r="r" b="b"/>
              <a:pathLst>
                <a:path w="529" h="627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5" name="Google Shape;1158;p48"/>
            <p:cNvSpPr/>
            <p:nvPr/>
          </p:nvSpPr>
          <p:spPr>
            <a:xfrm>
              <a:off x="3798000" y="1004760"/>
              <a:ext cx="170280" cy="217080"/>
            </a:xfrm>
            <a:custGeom>
              <a:avLst/>
              <a:gdLst/>
              <a:ahLst/>
              <a:rect l="l" t="t" r="r" b="b"/>
              <a:pathLst>
                <a:path w="497" h="633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6" name="Google Shape;1159;p48"/>
            <p:cNvSpPr/>
            <p:nvPr/>
          </p:nvSpPr>
          <p:spPr>
            <a:xfrm>
              <a:off x="3678480" y="1065600"/>
              <a:ext cx="239040" cy="222120"/>
            </a:xfrm>
            <a:custGeom>
              <a:avLst/>
              <a:gdLst/>
              <a:ahLst/>
              <a:rect l="l" t="t" r="r" b="b"/>
              <a:pathLst>
                <a:path w="696" h="647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37" name="Google Shape;1160;p48"/>
          <p:cNvGrpSpPr/>
          <p:nvPr/>
        </p:nvGrpSpPr>
        <p:grpSpPr>
          <a:xfrm>
            <a:off x="4213800" y="843120"/>
            <a:ext cx="365400" cy="444240"/>
            <a:chOff x="4213800" y="843120"/>
            <a:chExt cx="365400" cy="444240"/>
          </a:xfrm>
        </p:grpSpPr>
        <p:sp>
          <p:nvSpPr>
            <p:cNvPr id="1038" name="Google Shape;1161;p48"/>
            <p:cNvSpPr/>
            <p:nvPr/>
          </p:nvSpPr>
          <p:spPr>
            <a:xfrm>
              <a:off x="4279320" y="843120"/>
              <a:ext cx="191160" cy="209160"/>
            </a:xfrm>
            <a:custGeom>
              <a:avLst/>
              <a:gdLst/>
              <a:ahLst/>
              <a:rect l="l" t="t" r="r" b="b"/>
              <a:pathLst>
                <a:path w="518" h="567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9" name="Google Shape;1162;p48"/>
            <p:cNvSpPr/>
            <p:nvPr/>
          </p:nvSpPr>
          <p:spPr>
            <a:xfrm>
              <a:off x="4404960" y="862200"/>
              <a:ext cx="174240" cy="203040"/>
            </a:xfrm>
            <a:custGeom>
              <a:avLst/>
              <a:gdLst/>
              <a:ahLst/>
              <a:rect l="l" t="t" r="r" b="b"/>
              <a:pathLst>
                <a:path w="473" h="55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0" name="Google Shape;1163;p48"/>
            <p:cNvSpPr/>
            <p:nvPr/>
          </p:nvSpPr>
          <p:spPr>
            <a:xfrm>
              <a:off x="4406760" y="1038600"/>
              <a:ext cx="159480" cy="164520"/>
            </a:xfrm>
            <a:custGeom>
              <a:avLst/>
              <a:gdLst/>
              <a:ahLst/>
              <a:rect l="l" t="t" r="r" b="b"/>
              <a:pathLst>
                <a:path w="433" h="447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1" name="Google Shape;1164;p48"/>
            <p:cNvSpPr/>
            <p:nvPr/>
          </p:nvSpPr>
          <p:spPr>
            <a:xfrm>
              <a:off x="4336920" y="1071000"/>
              <a:ext cx="186840" cy="216360"/>
            </a:xfrm>
            <a:custGeom>
              <a:avLst/>
              <a:gdLst/>
              <a:ahLst/>
              <a:rect l="l" t="t" r="r" b="b"/>
              <a:pathLst>
                <a:path w="507" h="587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2" name="Google Shape;1165;p48"/>
            <p:cNvSpPr/>
            <p:nvPr/>
          </p:nvSpPr>
          <p:spPr>
            <a:xfrm>
              <a:off x="4213800" y="1058400"/>
              <a:ext cx="177840" cy="174960"/>
            </a:xfrm>
            <a:custGeom>
              <a:avLst/>
              <a:gdLst/>
              <a:ahLst/>
              <a:rect l="l" t="t" r="r" b="b"/>
              <a:pathLst>
                <a:path w="482" h="475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3" name="Google Shape;1166;p48"/>
            <p:cNvSpPr/>
            <p:nvPr/>
          </p:nvSpPr>
          <p:spPr>
            <a:xfrm>
              <a:off x="4216320" y="916920"/>
              <a:ext cx="173160" cy="169560"/>
            </a:xfrm>
            <a:custGeom>
              <a:avLst/>
              <a:gdLst/>
              <a:ahLst/>
              <a:rect l="l" t="t" r="r" b="b"/>
              <a:pathLst>
                <a:path w="470" h="46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44" name="Google Shape;1167;p48"/>
          <p:cNvGrpSpPr/>
          <p:nvPr/>
        </p:nvGrpSpPr>
        <p:grpSpPr>
          <a:xfrm>
            <a:off x="1168560" y="843120"/>
            <a:ext cx="362880" cy="444600"/>
            <a:chOff x="1168560" y="843120"/>
            <a:chExt cx="362880" cy="444600"/>
          </a:xfrm>
        </p:grpSpPr>
        <p:sp>
          <p:nvSpPr>
            <p:cNvPr id="1045" name="Google Shape;1168;p48"/>
            <p:cNvSpPr/>
            <p:nvPr/>
          </p:nvSpPr>
          <p:spPr>
            <a:xfrm>
              <a:off x="1200960" y="1156680"/>
              <a:ext cx="281160" cy="131040"/>
            </a:xfrm>
            <a:custGeom>
              <a:avLst/>
              <a:gdLst/>
              <a:ahLst/>
              <a:rect l="l" t="t" r="r" b="b"/>
              <a:pathLst>
                <a:path w="763" h="358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6" name="Google Shape;1169;p48"/>
            <p:cNvSpPr/>
            <p:nvPr/>
          </p:nvSpPr>
          <p:spPr>
            <a:xfrm>
              <a:off x="1168560" y="1055520"/>
              <a:ext cx="346320" cy="94320"/>
            </a:xfrm>
            <a:custGeom>
              <a:avLst/>
              <a:gdLst/>
              <a:ahLst/>
              <a:rect l="l" t="t" r="r" b="b"/>
              <a:pathLst>
                <a:path w="938" h="259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7" name="Google Shape;1170;p48"/>
            <p:cNvSpPr/>
            <p:nvPr/>
          </p:nvSpPr>
          <p:spPr>
            <a:xfrm>
              <a:off x="1202760" y="954720"/>
              <a:ext cx="328680" cy="93960"/>
            </a:xfrm>
            <a:custGeom>
              <a:avLst/>
              <a:gdLst/>
              <a:ahLst/>
              <a:rect l="l" t="t" r="r" b="b"/>
              <a:pathLst>
                <a:path w="891" h="258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8" name="Google Shape;1171;p48"/>
            <p:cNvSpPr/>
            <p:nvPr/>
          </p:nvSpPr>
          <p:spPr>
            <a:xfrm>
              <a:off x="1216080" y="843120"/>
              <a:ext cx="306360" cy="104760"/>
            </a:xfrm>
            <a:custGeom>
              <a:avLst/>
              <a:gdLst/>
              <a:ahLst/>
              <a:rect l="l" t="t" r="r" b="b"/>
              <a:pathLst>
                <a:path w="831" h="287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49" name="Google Shape;1172;p48"/>
          <p:cNvGrpSpPr/>
          <p:nvPr/>
        </p:nvGrpSpPr>
        <p:grpSpPr>
          <a:xfrm>
            <a:off x="7622640" y="843120"/>
            <a:ext cx="297000" cy="444240"/>
            <a:chOff x="7622640" y="843120"/>
            <a:chExt cx="297000" cy="444240"/>
          </a:xfrm>
        </p:grpSpPr>
        <p:sp>
          <p:nvSpPr>
            <p:cNvPr id="1050" name="Google Shape;1173;p48"/>
            <p:cNvSpPr/>
            <p:nvPr/>
          </p:nvSpPr>
          <p:spPr>
            <a:xfrm>
              <a:off x="7622640" y="1092600"/>
              <a:ext cx="297000" cy="92160"/>
            </a:xfrm>
            <a:custGeom>
              <a:avLst/>
              <a:gdLst/>
              <a:ahLst/>
              <a:rect l="l" t="t" r="r" b="b"/>
              <a:pathLst>
                <a:path w="724" h="227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1" name="Google Shape;1174;p48"/>
            <p:cNvSpPr/>
            <p:nvPr/>
          </p:nvSpPr>
          <p:spPr>
            <a:xfrm>
              <a:off x="7690320" y="843120"/>
              <a:ext cx="161640" cy="140400"/>
            </a:xfrm>
            <a:custGeom>
              <a:avLst/>
              <a:gdLst/>
              <a:ahLst/>
              <a:rect l="l" t="t" r="r" b="b"/>
              <a:pathLst>
                <a:path w="396" h="343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2" name="Google Shape;1175;p48"/>
            <p:cNvSpPr/>
            <p:nvPr/>
          </p:nvSpPr>
          <p:spPr>
            <a:xfrm>
              <a:off x="7634160" y="1193040"/>
              <a:ext cx="273960" cy="94320"/>
            </a:xfrm>
            <a:custGeom>
              <a:avLst/>
              <a:gdLst/>
              <a:ahLst/>
              <a:rect l="l" t="t" r="r" b="b"/>
              <a:pathLst>
                <a:path w="668" h="232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3" name="Google Shape;1176;p48"/>
            <p:cNvSpPr/>
            <p:nvPr/>
          </p:nvSpPr>
          <p:spPr>
            <a:xfrm>
              <a:off x="7634160" y="991800"/>
              <a:ext cx="275040" cy="92160"/>
            </a:xfrm>
            <a:custGeom>
              <a:avLst/>
              <a:gdLst/>
              <a:ahLst/>
              <a:rect l="l" t="t" r="r" b="b"/>
              <a:pathLst>
                <a:path w="671" h="227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54" name="Google Shape;1177;p48"/>
          <p:cNvGrpSpPr/>
          <p:nvPr/>
        </p:nvGrpSpPr>
        <p:grpSpPr>
          <a:xfrm>
            <a:off x="6221520" y="797400"/>
            <a:ext cx="459360" cy="489960"/>
            <a:chOff x="6221520" y="797400"/>
            <a:chExt cx="459360" cy="489960"/>
          </a:xfrm>
        </p:grpSpPr>
        <p:sp>
          <p:nvSpPr>
            <p:cNvPr id="1055" name="Google Shape;1178;p48"/>
            <p:cNvSpPr/>
            <p:nvPr/>
          </p:nvSpPr>
          <p:spPr>
            <a:xfrm>
              <a:off x="6344640" y="1085760"/>
              <a:ext cx="214200" cy="59400"/>
            </a:xfrm>
            <a:custGeom>
              <a:avLst/>
              <a:gdLst/>
              <a:ahLst/>
              <a:rect l="l" t="t" r="r" b="b"/>
              <a:pathLst>
                <a:path w="1741804" h="492696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6" name="Google Shape;1179;p48"/>
            <p:cNvSpPr/>
            <p:nvPr/>
          </p:nvSpPr>
          <p:spPr>
            <a:xfrm>
              <a:off x="6339600" y="885240"/>
              <a:ext cx="222840" cy="61920"/>
            </a:xfrm>
            <a:custGeom>
              <a:avLst/>
              <a:gdLst/>
              <a:ahLst/>
              <a:rect l="l" t="t" r="r" b="b"/>
              <a:pathLst>
                <a:path w="1812480" h="511754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7" name="Google Shape;1180;p48"/>
            <p:cNvSpPr/>
            <p:nvPr/>
          </p:nvSpPr>
          <p:spPr>
            <a:xfrm>
              <a:off x="6320880" y="953640"/>
              <a:ext cx="260280" cy="59400"/>
            </a:xfrm>
            <a:custGeom>
              <a:avLst/>
              <a:gdLst/>
              <a:ahLst/>
              <a:rect l="l" t="t" r="r" b="b"/>
              <a:pathLst>
                <a:path w="2113216" h="492696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8" name="Google Shape;1181;p48"/>
            <p:cNvSpPr/>
            <p:nvPr/>
          </p:nvSpPr>
          <p:spPr>
            <a:xfrm>
              <a:off x="6321240" y="1019520"/>
              <a:ext cx="259560" cy="59400"/>
            </a:xfrm>
            <a:custGeom>
              <a:avLst/>
              <a:gdLst/>
              <a:ahLst/>
              <a:rect l="l" t="t" r="r" b="b"/>
              <a:pathLst>
                <a:path w="2109469" h="492696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9" name="Google Shape;1182;p48"/>
            <p:cNvSpPr/>
            <p:nvPr/>
          </p:nvSpPr>
          <p:spPr>
            <a:xfrm>
              <a:off x="6383160" y="1151640"/>
              <a:ext cx="137160" cy="61920"/>
            </a:xfrm>
            <a:custGeom>
              <a:avLst/>
              <a:gdLst/>
              <a:ahLst/>
              <a:rect l="l" t="t" r="r" b="b"/>
              <a:pathLst>
                <a:path w="1119187" h="511746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060" name="Google Shape;1183;p48"/>
            <p:cNvGrpSpPr/>
            <p:nvPr/>
          </p:nvGrpSpPr>
          <p:grpSpPr>
            <a:xfrm>
              <a:off x="6221520" y="797400"/>
              <a:ext cx="459360" cy="489960"/>
              <a:chOff x="6221520" y="797400"/>
              <a:chExt cx="459360" cy="489960"/>
            </a:xfrm>
          </p:grpSpPr>
          <p:sp>
            <p:nvSpPr>
              <p:cNvPr id="1061" name="Google Shape;1184;p48"/>
              <p:cNvSpPr/>
              <p:nvPr/>
            </p:nvSpPr>
            <p:spPr>
              <a:xfrm>
                <a:off x="6569640" y="863280"/>
                <a:ext cx="45720" cy="45360"/>
              </a:xfrm>
              <a:custGeom>
                <a:avLst/>
                <a:gdLst/>
                <a:ahLst/>
                <a:rect l="l" t="t" r="r" b="b"/>
                <a:pathLst>
                  <a:path w="133" h="132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2" name="Google Shape;1185;p48"/>
              <p:cNvSpPr/>
              <p:nvPr/>
            </p:nvSpPr>
            <p:spPr>
              <a:xfrm>
                <a:off x="6620400" y="1024200"/>
                <a:ext cx="60480" cy="6120"/>
              </a:xfrm>
              <a:custGeom>
                <a:avLst/>
                <a:gdLst/>
                <a:ahLst/>
                <a:rect l="l" t="t" r="r" b="b"/>
                <a:pathLst>
                  <a:path w="175" h="21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3" name="Google Shape;1186;p48"/>
              <p:cNvSpPr/>
              <p:nvPr/>
            </p:nvSpPr>
            <p:spPr>
              <a:xfrm>
                <a:off x="6569640" y="1145520"/>
                <a:ext cx="45720" cy="45360"/>
              </a:xfrm>
              <a:custGeom>
                <a:avLst/>
                <a:gdLst/>
                <a:ahLst/>
                <a:rect l="l" t="t" r="r" b="b"/>
                <a:pathLst>
                  <a:path w="133" h="132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4" name="Google Shape;1187;p48"/>
              <p:cNvSpPr/>
              <p:nvPr/>
            </p:nvSpPr>
            <p:spPr>
              <a:xfrm>
                <a:off x="6287400" y="1145880"/>
                <a:ext cx="45720" cy="45000"/>
              </a:xfrm>
              <a:custGeom>
                <a:avLst/>
                <a:gdLst/>
                <a:ahLst/>
                <a:rect l="l" t="t" r="r" b="b"/>
                <a:pathLst>
                  <a:path w="133" h="131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5" name="Google Shape;1188;p48"/>
              <p:cNvSpPr/>
              <p:nvPr/>
            </p:nvSpPr>
            <p:spPr>
              <a:xfrm>
                <a:off x="6221520" y="1024200"/>
                <a:ext cx="60480" cy="6120"/>
              </a:xfrm>
              <a:custGeom>
                <a:avLst/>
                <a:gdLst/>
                <a:ahLst/>
                <a:rect l="l" t="t" r="r" b="b"/>
                <a:pathLst>
                  <a:path w="175" h="21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6" name="Google Shape;1189;p48"/>
              <p:cNvSpPr/>
              <p:nvPr/>
            </p:nvSpPr>
            <p:spPr>
              <a:xfrm>
                <a:off x="6287400" y="863640"/>
                <a:ext cx="45360" cy="45000"/>
              </a:xfrm>
              <a:custGeom>
                <a:avLst/>
                <a:gdLst/>
                <a:ahLst/>
                <a:rect l="l" t="t" r="r" b="b"/>
                <a:pathLst>
                  <a:path w="132" h="131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7" name="Google Shape;1190;p48"/>
              <p:cNvSpPr/>
              <p:nvPr/>
            </p:nvSpPr>
            <p:spPr>
              <a:xfrm>
                <a:off x="6448320" y="797400"/>
                <a:ext cx="6120" cy="60480"/>
              </a:xfrm>
              <a:custGeom>
                <a:avLst/>
                <a:gdLst/>
                <a:ahLst/>
                <a:rect l="l" t="t" r="r" b="b"/>
                <a:pathLst>
                  <a:path w="21" h="175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8" name="Google Shape;1191;p48"/>
              <p:cNvSpPr/>
              <p:nvPr/>
            </p:nvSpPr>
            <p:spPr>
              <a:xfrm>
                <a:off x="6396120" y="1225800"/>
                <a:ext cx="110160" cy="14400"/>
              </a:xfrm>
              <a:custGeom>
                <a:avLst/>
                <a:gdLst/>
                <a:ahLst/>
                <a:rect l="l" t="t" r="r" b="b"/>
                <a:pathLst>
                  <a:path w="315" h="4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9" name="Google Shape;1192;p48"/>
              <p:cNvSpPr/>
              <p:nvPr/>
            </p:nvSpPr>
            <p:spPr>
              <a:xfrm>
                <a:off x="6399000" y="1249560"/>
                <a:ext cx="104400" cy="14400"/>
              </a:xfrm>
              <a:custGeom>
                <a:avLst/>
                <a:gdLst/>
                <a:ahLst/>
                <a:rect l="l" t="t" r="r" b="b"/>
                <a:pathLst>
                  <a:path w="299" h="45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70" name="Google Shape;1193;p48"/>
              <p:cNvSpPr/>
              <p:nvPr/>
            </p:nvSpPr>
            <p:spPr>
              <a:xfrm>
                <a:off x="6414120" y="1272960"/>
                <a:ext cx="74160" cy="14400"/>
              </a:xfrm>
              <a:custGeom>
                <a:avLst/>
                <a:gdLst/>
                <a:ahLst/>
                <a:rect l="l" t="t" r="r" b="b"/>
                <a:pathLst>
                  <a:path w="214" h="4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071" name="Google Shape;1194;p48"/>
          <p:cNvGrpSpPr/>
          <p:nvPr/>
        </p:nvGrpSpPr>
        <p:grpSpPr>
          <a:xfrm>
            <a:off x="4820400" y="797400"/>
            <a:ext cx="459360" cy="489960"/>
            <a:chOff x="4820400" y="797400"/>
            <a:chExt cx="459360" cy="489960"/>
          </a:xfrm>
        </p:grpSpPr>
        <p:sp>
          <p:nvSpPr>
            <p:cNvPr id="1072" name="Google Shape;1195;p48"/>
            <p:cNvSpPr/>
            <p:nvPr/>
          </p:nvSpPr>
          <p:spPr>
            <a:xfrm>
              <a:off x="4919760" y="885240"/>
              <a:ext cx="259920" cy="105120"/>
            </a:xfrm>
            <a:custGeom>
              <a:avLst/>
              <a:gdLst/>
              <a:ahLst/>
              <a:rect l="l" t="t" r="r" b="b"/>
              <a:pathLst>
                <a:path w="2085276" h="859701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3" name="Google Shape;1196;p48"/>
            <p:cNvSpPr/>
            <p:nvPr/>
          </p:nvSpPr>
          <p:spPr>
            <a:xfrm>
              <a:off x="4918320" y="997200"/>
              <a:ext cx="263520" cy="104760"/>
            </a:xfrm>
            <a:custGeom>
              <a:avLst/>
              <a:gdLst/>
              <a:ahLst/>
              <a:rect l="l" t="t" r="r" b="b"/>
              <a:pathLst>
                <a:path w="2113506" h="85725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4" name="Google Shape;1197;p48"/>
            <p:cNvSpPr/>
            <p:nvPr/>
          </p:nvSpPr>
          <p:spPr>
            <a:xfrm>
              <a:off x="4957560" y="1108440"/>
              <a:ext cx="186120" cy="104760"/>
            </a:xfrm>
            <a:custGeom>
              <a:avLst/>
              <a:gdLst/>
              <a:ahLst/>
              <a:rect l="l" t="t" r="r" b="b"/>
              <a:pathLst>
                <a:path w="1496631" h="85674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075" name="Google Shape;1198;p48"/>
            <p:cNvGrpSpPr/>
            <p:nvPr/>
          </p:nvGrpSpPr>
          <p:grpSpPr>
            <a:xfrm>
              <a:off x="4820400" y="797400"/>
              <a:ext cx="459360" cy="489960"/>
              <a:chOff x="4820400" y="797400"/>
              <a:chExt cx="459360" cy="489960"/>
            </a:xfrm>
          </p:grpSpPr>
          <p:sp>
            <p:nvSpPr>
              <p:cNvPr id="1076" name="Google Shape;1199;p48"/>
              <p:cNvSpPr/>
              <p:nvPr/>
            </p:nvSpPr>
            <p:spPr>
              <a:xfrm>
                <a:off x="5168520" y="863280"/>
                <a:ext cx="45720" cy="45360"/>
              </a:xfrm>
              <a:custGeom>
                <a:avLst/>
                <a:gdLst/>
                <a:ahLst/>
                <a:rect l="l" t="t" r="r" b="b"/>
                <a:pathLst>
                  <a:path w="133" h="132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77" name="Google Shape;1200;p48"/>
              <p:cNvSpPr/>
              <p:nvPr/>
            </p:nvSpPr>
            <p:spPr>
              <a:xfrm>
                <a:off x="5219280" y="1024200"/>
                <a:ext cx="60480" cy="6120"/>
              </a:xfrm>
              <a:custGeom>
                <a:avLst/>
                <a:gdLst/>
                <a:ahLst/>
                <a:rect l="l" t="t" r="r" b="b"/>
                <a:pathLst>
                  <a:path w="175" h="21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78" name="Google Shape;1201;p48"/>
              <p:cNvSpPr/>
              <p:nvPr/>
            </p:nvSpPr>
            <p:spPr>
              <a:xfrm>
                <a:off x="5168520" y="1145520"/>
                <a:ext cx="45720" cy="45360"/>
              </a:xfrm>
              <a:custGeom>
                <a:avLst/>
                <a:gdLst/>
                <a:ahLst/>
                <a:rect l="l" t="t" r="r" b="b"/>
                <a:pathLst>
                  <a:path w="133" h="132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79" name="Google Shape;1202;p48"/>
              <p:cNvSpPr/>
              <p:nvPr/>
            </p:nvSpPr>
            <p:spPr>
              <a:xfrm>
                <a:off x="4886280" y="1145880"/>
                <a:ext cx="45720" cy="45000"/>
              </a:xfrm>
              <a:custGeom>
                <a:avLst/>
                <a:gdLst/>
                <a:ahLst/>
                <a:rect l="l" t="t" r="r" b="b"/>
                <a:pathLst>
                  <a:path w="133" h="131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80" name="Google Shape;1203;p48"/>
              <p:cNvSpPr/>
              <p:nvPr/>
            </p:nvSpPr>
            <p:spPr>
              <a:xfrm>
                <a:off x="4820400" y="1024200"/>
                <a:ext cx="60480" cy="6120"/>
              </a:xfrm>
              <a:custGeom>
                <a:avLst/>
                <a:gdLst/>
                <a:ahLst/>
                <a:rect l="l" t="t" r="r" b="b"/>
                <a:pathLst>
                  <a:path w="175" h="21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81" name="Google Shape;1204;p48"/>
              <p:cNvSpPr/>
              <p:nvPr/>
            </p:nvSpPr>
            <p:spPr>
              <a:xfrm>
                <a:off x="4886280" y="863640"/>
                <a:ext cx="45360" cy="45000"/>
              </a:xfrm>
              <a:custGeom>
                <a:avLst/>
                <a:gdLst/>
                <a:ahLst/>
                <a:rect l="l" t="t" r="r" b="b"/>
                <a:pathLst>
                  <a:path w="132" h="131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82" name="Google Shape;1205;p48"/>
              <p:cNvSpPr/>
              <p:nvPr/>
            </p:nvSpPr>
            <p:spPr>
              <a:xfrm>
                <a:off x="5047200" y="797400"/>
                <a:ext cx="6120" cy="60480"/>
              </a:xfrm>
              <a:custGeom>
                <a:avLst/>
                <a:gdLst/>
                <a:ahLst/>
                <a:rect l="l" t="t" r="r" b="b"/>
                <a:pathLst>
                  <a:path w="21" h="175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83" name="Google Shape;1206;p48"/>
              <p:cNvSpPr/>
              <p:nvPr/>
            </p:nvSpPr>
            <p:spPr>
              <a:xfrm>
                <a:off x="4995000" y="1225800"/>
                <a:ext cx="110160" cy="14400"/>
              </a:xfrm>
              <a:custGeom>
                <a:avLst/>
                <a:gdLst/>
                <a:ahLst/>
                <a:rect l="l" t="t" r="r" b="b"/>
                <a:pathLst>
                  <a:path w="315" h="4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84" name="Google Shape;1207;p48"/>
              <p:cNvSpPr/>
              <p:nvPr/>
            </p:nvSpPr>
            <p:spPr>
              <a:xfrm>
                <a:off x="4997880" y="1249560"/>
                <a:ext cx="104400" cy="14400"/>
              </a:xfrm>
              <a:custGeom>
                <a:avLst/>
                <a:gdLst/>
                <a:ahLst/>
                <a:rect l="l" t="t" r="r" b="b"/>
                <a:pathLst>
                  <a:path w="299" h="45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85" name="Google Shape;1208;p48"/>
              <p:cNvSpPr/>
              <p:nvPr/>
            </p:nvSpPr>
            <p:spPr>
              <a:xfrm>
                <a:off x="5013000" y="1272960"/>
                <a:ext cx="74160" cy="14400"/>
              </a:xfrm>
              <a:custGeom>
                <a:avLst/>
                <a:gdLst/>
                <a:ahLst/>
                <a:rect l="l" t="t" r="r" b="b"/>
                <a:pathLst>
                  <a:path w="214" h="4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086" name="Google Shape;1209;p48"/>
          <p:cNvGrpSpPr/>
          <p:nvPr/>
        </p:nvGrpSpPr>
        <p:grpSpPr>
          <a:xfrm>
            <a:off x="5520960" y="797400"/>
            <a:ext cx="459360" cy="489960"/>
            <a:chOff x="5520960" y="797400"/>
            <a:chExt cx="459360" cy="489960"/>
          </a:xfrm>
        </p:grpSpPr>
        <p:sp>
          <p:nvSpPr>
            <p:cNvPr id="1087" name="Google Shape;1210;p48"/>
            <p:cNvSpPr/>
            <p:nvPr/>
          </p:nvSpPr>
          <p:spPr>
            <a:xfrm>
              <a:off x="5753160" y="885240"/>
              <a:ext cx="132840" cy="155520"/>
            </a:xfrm>
            <a:custGeom>
              <a:avLst/>
              <a:gdLst/>
              <a:ahLst/>
              <a:rect l="l" t="t" r="r" b="b"/>
              <a:pathLst>
                <a:path w="1085755" h="1267396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8" name="Google Shape;1211;p48"/>
            <p:cNvSpPr/>
            <p:nvPr/>
          </p:nvSpPr>
          <p:spPr>
            <a:xfrm>
              <a:off x="5614920" y="885240"/>
              <a:ext cx="131400" cy="155520"/>
            </a:xfrm>
            <a:custGeom>
              <a:avLst/>
              <a:gdLst/>
              <a:ahLst/>
              <a:rect l="l" t="t" r="r" b="b"/>
              <a:pathLst>
                <a:path w="1071591" h="1267142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9" name="Google Shape;1212;p48"/>
            <p:cNvSpPr/>
            <p:nvPr/>
          </p:nvSpPr>
          <p:spPr>
            <a:xfrm>
              <a:off x="5753160" y="1047600"/>
              <a:ext cx="123840" cy="165960"/>
            </a:xfrm>
            <a:custGeom>
              <a:avLst/>
              <a:gdLst/>
              <a:ahLst/>
              <a:rect l="l" t="t" r="r" b="b"/>
              <a:pathLst>
                <a:path w="1010666" h="1352232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0" name="Google Shape;1213;p48"/>
            <p:cNvSpPr/>
            <p:nvPr/>
          </p:nvSpPr>
          <p:spPr>
            <a:xfrm>
              <a:off x="5624280" y="1047600"/>
              <a:ext cx="122040" cy="165960"/>
            </a:xfrm>
            <a:custGeom>
              <a:avLst/>
              <a:gdLst/>
              <a:ahLst/>
              <a:rect l="l" t="t" r="r" b="b"/>
              <a:pathLst>
                <a:path w="996442" h="1352197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091" name="Google Shape;1214;p48"/>
            <p:cNvGrpSpPr/>
            <p:nvPr/>
          </p:nvGrpSpPr>
          <p:grpSpPr>
            <a:xfrm>
              <a:off x="5520960" y="797400"/>
              <a:ext cx="459360" cy="489960"/>
              <a:chOff x="5520960" y="797400"/>
              <a:chExt cx="459360" cy="489960"/>
            </a:xfrm>
          </p:grpSpPr>
          <p:sp>
            <p:nvSpPr>
              <p:cNvPr id="1092" name="Google Shape;1215;p48"/>
              <p:cNvSpPr/>
              <p:nvPr/>
            </p:nvSpPr>
            <p:spPr>
              <a:xfrm>
                <a:off x="5869080" y="863280"/>
                <a:ext cx="45720" cy="45360"/>
              </a:xfrm>
              <a:custGeom>
                <a:avLst/>
                <a:gdLst/>
                <a:ahLst/>
                <a:rect l="l" t="t" r="r" b="b"/>
                <a:pathLst>
                  <a:path w="133" h="132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3" name="Google Shape;1216;p48"/>
              <p:cNvSpPr/>
              <p:nvPr/>
            </p:nvSpPr>
            <p:spPr>
              <a:xfrm>
                <a:off x="5919840" y="1024200"/>
                <a:ext cx="60480" cy="6120"/>
              </a:xfrm>
              <a:custGeom>
                <a:avLst/>
                <a:gdLst/>
                <a:ahLst/>
                <a:rect l="l" t="t" r="r" b="b"/>
                <a:pathLst>
                  <a:path w="175" h="21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4" name="Google Shape;1217;p48"/>
              <p:cNvSpPr/>
              <p:nvPr/>
            </p:nvSpPr>
            <p:spPr>
              <a:xfrm>
                <a:off x="5869080" y="1145520"/>
                <a:ext cx="45720" cy="45360"/>
              </a:xfrm>
              <a:custGeom>
                <a:avLst/>
                <a:gdLst/>
                <a:ahLst/>
                <a:rect l="l" t="t" r="r" b="b"/>
                <a:pathLst>
                  <a:path w="133" h="132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5" name="Google Shape;1218;p48"/>
              <p:cNvSpPr/>
              <p:nvPr/>
            </p:nvSpPr>
            <p:spPr>
              <a:xfrm>
                <a:off x="5586840" y="1145880"/>
                <a:ext cx="45720" cy="45000"/>
              </a:xfrm>
              <a:custGeom>
                <a:avLst/>
                <a:gdLst/>
                <a:ahLst/>
                <a:rect l="l" t="t" r="r" b="b"/>
                <a:pathLst>
                  <a:path w="133" h="131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6" name="Google Shape;1219;p48"/>
              <p:cNvSpPr/>
              <p:nvPr/>
            </p:nvSpPr>
            <p:spPr>
              <a:xfrm>
                <a:off x="5520960" y="1024200"/>
                <a:ext cx="60480" cy="6120"/>
              </a:xfrm>
              <a:custGeom>
                <a:avLst/>
                <a:gdLst/>
                <a:ahLst/>
                <a:rect l="l" t="t" r="r" b="b"/>
                <a:pathLst>
                  <a:path w="175" h="21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7" name="Google Shape;1220;p48"/>
              <p:cNvSpPr/>
              <p:nvPr/>
            </p:nvSpPr>
            <p:spPr>
              <a:xfrm>
                <a:off x="5586840" y="863640"/>
                <a:ext cx="45360" cy="45000"/>
              </a:xfrm>
              <a:custGeom>
                <a:avLst/>
                <a:gdLst/>
                <a:ahLst/>
                <a:rect l="l" t="t" r="r" b="b"/>
                <a:pathLst>
                  <a:path w="132" h="131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8" name="Google Shape;1221;p48"/>
              <p:cNvSpPr/>
              <p:nvPr/>
            </p:nvSpPr>
            <p:spPr>
              <a:xfrm>
                <a:off x="5747760" y="797400"/>
                <a:ext cx="6120" cy="60480"/>
              </a:xfrm>
              <a:custGeom>
                <a:avLst/>
                <a:gdLst/>
                <a:ahLst/>
                <a:rect l="l" t="t" r="r" b="b"/>
                <a:pathLst>
                  <a:path w="21" h="175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9" name="Google Shape;1222;p48"/>
              <p:cNvSpPr/>
              <p:nvPr/>
            </p:nvSpPr>
            <p:spPr>
              <a:xfrm>
                <a:off x="5695560" y="1225800"/>
                <a:ext cx="110160" cy="14400"/>
              </a:xfrm>
              <a:custGeom>
                <a:avLst/>
                <a:gdLst/>
                <a:ahLst/>
                <a:rect l="l" t="t" r="r" b="b"/>
                <a:pathLst>
                  <a:path w="315" h="4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00" name="Google Shape;1223;p48"/>
              <p:cNvSpPr/>
              <p:nvPr/>
            </p:nvSpPr>
            <p:spPr>
              <a:xfrm>
                <a:off x="5698440" y="1249560"/>
                <a:ext cx="104400" cy="14400"/>
              </a:xfrm>
              <a:custGeom>
                <a:avLst/>
                <a:gdLst/>
                <a:ahLst/>
                <a:rect l="l" t="t" r="r" b="b"/>
                <a:pathLst>
                  <a:path w="299" h="45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01" name="Google Shape;1224;p48"/>
              <p:cNvSpPr/>
              <p:nvPr/>
            </p:nvSpPr>
            <p:spPr>
              <a:xfrm>
                <a:off x="5713560" y="1272960"/>
                <a:ext cx="74160" cy="14400"/>
              </a:xfrm>
              <a:custGeom>
                <a:avLst/>
                <a:gdLst/>
                <a:ahLst/>
                <a:rect l="l" t="t" r="r" b="b"/>
                <a:pathLst>
                  <a:path w="214" h="4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102" name="Google Shape;1225;p48"/>
          <p:cNvGrpSpPr/>
          <p:nvPr/>
        </p:nvGrpSpPr>
        <p:grpSpPr>
          <a:xfrm>
            <a:off x="3061080" y="2986920"/>
            <a:ext cx="444600" cy="399240"/>
            <a:chOff x="3061080" y="2986920"/>
            <a:chExt cx="444600" cy="399240"/>
          </a:xfrm>
        </p:grpSpPr>
        <p:sp>
          <p:nvSpPr>
            <p:cNvPr id="1103" name="Google Shape;1226;p48"/>
            <p:cNvSpPr/>
            <p:nvPr/>
          </p:nvSpPr>
          <p:spPr>
            <a:xfrm>
              <a:off x="3171600" y="3260520"/>
              <a:ext cx="224280" cy="66960"/>
            </a:xfrm>
            <a:custGeom>
              <a:avLst/>
              <a:gdLst/>
              <a:ahLst/>
              <a:rect l="l" t="t" r="r" b="b"/>
              <a:pathLst>
                <a:path w="640" h="194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4" name="Google Shape;1227;p48"/>
            <p:cNvSpPr/>
            <p:nvPr/>
          </p:nvSpPr>
          <p:spPr>
            <a:xfrm>
              <a:off x="3199320" y="3320640"/>
              <a:ext cx="168840" cy="65520"/>
            </a:xfrm>
            <a:custGeom>
              <a:avLst/>
              <a:gdLst/>
              <a:ahLst/>
              <a:rect l="l" t="t" r="r" b="b"/>
              <a:pathLst>
                <a:path w="483" h="19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5" name="Google Shape;1228;p48"/>
            <p:cNvSpPr/>
            <p:nvPr/>
          </p:nvSpPr>
          <p:spPr>
            <a:xfrm>
              <a:off x="3062160" y="3023280"/>
              <a:ext cx="443520" cy="69840"/>
            </a:xfrm>
            <a:custGeom>
              <a:avLst/>
              <a:gdLst/>
              <a:ahLst/>
              <a:rect l="l" t="t" r="r" b="b"/>
              <a:pathLst>
                <a:path w="1261" h="202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6" name="Google Shape;1229;p48"/>
            <p:cNvSpPr/>
            <p:nvPr/>
          </p:nvSpPr>
          <p:spPr>
            <a:xfrm>
              <a:off x="3116880" y="3141720"/>
              <a:ext cx="334080" cy="68400"/>
            </a:xfrm>
            <a:custGeom>
              <a:avLst/>
              <a:gdLst/>
              <a:ahLst/>
              <a:rect l="l" t="t" r="r" b="b"/>
              <a:pathLst>
                <a:path w="951" h="198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7" name="Google Shape;1230;p48"/>
            <p:cNvSpPr/>
            <p:nvPr/>
          </p:nvSpPr>
          <p:spPr>
            <a:xfrm>
              <a:off x="3089880" y="3082320"/>
              <a:ext cx="388080" cy="69120"/>
            </a:xfrm>
            <a:custGeom>
              <a:avLst/>
              <a:gdLst/>
              <a:ahLst/>
              <a:rect l="l" t="t" r="r" b="b"/>
              <a:pathLst>
                <a:path w="1105" h="20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8" name="Google Shape;1231;p48"/>
            <p:cNvSpPr/>
            <p:nvPr/>
          </p:nvSpPr>
          <p:spPr>
            <a:xfrm>
              <a:off x="3144240" y="3200760"/>
              <a:ext cx="279360" cy="68040"/>
            </a:xfrm>
            <a:custGeom>
              <a:avLst/>
              <a:gdLst/>
              <a:ahLst/>
              <a:rect l="l" t="t" r="r" b="b"/>
              <a:pathLst>
                <a:path w="796" h="197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9" name="Google Shape;1232;p48"/>
            <p:cNvSpPr/>
            <p:nvPr/>
          </p:nvSpPr>
          <p:spPr>
            <a:xfrm>
              <a:off x="3061080" y="2986920"/>
              <a:ext cx="443520" cy="4752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10" name="Google Shape;1233;p48"/>
          <p:cNvGrpSpPr/>
          <p:nvPr/>
        </p:nvGrpSpPr>
        <p:grpSpPr>
          <a:xfrm>
            <a:off x="1137960" y="2972160"/>
            <a:ext cx="444240" cy="429120"/>
            <a:chOff x="1137960" y="2972160"/>
            <a:chExt cx="444240" cy="429120"/>
          </a:xfrm>
        </p:grpSpPr>
        <p:sp>
          <p:nvSpPr>
            <p:cNvPr id="1111" name="Google Shape;1234;p48"/>
            <p:cNvSpPr/>
            <p:nvPr/>
          </p:nvSpPr>
          <p:spPr>
            <a:xfrm>
              <a:off x="1137960" y="2972160"/>
              <a:ext cx="444240" cy="8820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2" name="Google Shape;1235;p48"/>
            <p:cNvSpPr/>
            <p:nvPr/>
          </p:nvSpPr>
          <p:spPr>
            <a:xfrm>
              <a:off x="1196640" y="3153960"/>
              <a:ext cx="329040" cy="133920"/>
            </a:xfrm>
            <a:custGeom>
              <a:avLst/>
              <a:gdLst/>
              <a:ahLst/>
              <a:rect l="l" t="t" r="r" b="b"/>
              <a:pathLst>
                <a:path w="791" h="325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3" name="Google Shape;1236;p48"/>
            <p:cNvSpPr/>
            <p:nvPr/>
          </p:nvSpPr>
          <p:spPr>
            <a:xfrm>
              <a:off x="1142280" y="3036240"/>
              <a:ext cx="437400" cy="138240"/>
            </a:xfrm>
            <a:custGeom>
              <a:avLst/>
              <a:gdLst/>
              <a:ahLst/>
              <a:rect l="l" t="t" r="r" b="b"/>
              <a:pathLst>
                <a:path w="1051" h="336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4" name="Google Shape;1237;p48"/>
            <p:cNvSpPr/>
            <p:nvPr/>
          </p:nvSpPr>
          <p:spPr>
            <a:xfrm>
              <a:off x="1250640" y="3272040"/>
              <a:ext cx="219960" cy="129240"/>
            </a:xfrm>
            <a:custGeom>
              <a:avLst/>
              <a:gdLst/>
              <a:ahLst/>
              <a:rect l="l" t="t" r="r" b="b"/>
              <a:pathLst>
                <a:path w="530" h="314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15" name="Google Shape;1238;p48"/>
          <p:cNvGrpSpPr/>
          <p:nvPr/>
        </p:nvGrpSpPr>
        <p:grpSpPr>
          <a:xfrm>
            <a:off x="4343400" y="2964600"/>
            <a:ext cx="444600" cy="443880"/>
            <a:chOff x="4343400" y="2964600"/>
            <a:chExt cx="444600" cy="443880"/>
          </a:xfrm>
        </p:grpSpPr>
        <p:sp>
          <p:nvSpPr>
            <p:cNvPr id="1116" name="Google Shape;1239;p48"/>
            <p:cNvSpPr/>
            <p:nvPr/>
          </p:nvSpPr>
          <p:spPr>
            <a:xfrm>
              <a:off x="4343400" y="2964600"/>
              <a:ext cx="218880" cy="218520"/>
            </a:xfrm>
            <a:custGeom>
              <a:avLst/>
              <a:gdLst/>
              <a:ahLst/>
              <a:rect l="l" t="t" r="r" b="b"/>
              <a:pathLst>
                <a:path w="671" h="671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7" name="Google Shape;1240;p48"/>
            <p:cNvSpPr/>
            <p:nvPr/>
          </p:nvSpPr>
          <p:spPr>
            <a:xfrm>
              <a:off x="4343400" y="3189960"/>
              <a:ext cx="218880" cy="218520"/>
            </a:xfrm>
            <a:custGeom>
              <a:avLst/>
              <a:gdLst/>
              <a:ahLst/>
              <a:rect l="l" t="t" r="r" b="b"/>
              <a:pathLst>
                <a:path w="671" h="671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8" name="Google Shape;1241;p48"/>
            <p:cNvSpPr/>
            <p:nvPr/>
          </p:nvSpPr>
          <p:spPr>
            <a:xfrm>
              <a:off x="4569120" y="3189960"/>
              <a:ext cx="218880" cy="218520"/>
            </a:xfrm>
            <a:custGeom>
              <a:avLst/>
              <a:gdLst/>
              <a:ahLst/>
              <a:rect l="l" t="t" r="r" b="b"/>
              <a:pathLst>
                <a:path w="671" h="671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9" name="Google Shape;1242;p48"/>
            <p:cNvSpPr/>
            <p:nvPr/>
          </p:nvSpPr>
          <p:spPr>
            <a:xfrm>
              <a:off x="4569120" y="2964600"/>
              <a:ext cx="218880" cy="218520"/>
            </a:xfrm>
            <a:custGeom>
              <a:avLst/>
              <a:gdLst/>
              <a:ahLst/>
              <a:rect l="l" t="t" r="r" b="b"/>
              <a:pathLst>
                <a:path w="671" h="671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20" name="Google Shape;1243;p48"/>
          <p:cNvGrpSpPr/>
          <p:nvPr/>
        </p:nvGrpSpPr>
        <p:grpSpPr>
          <a:xfrm>
            <a:off x="1779120" y="2984040"/>
            <a:ext cx="444240" cy="405360"/>
            <a:chOff x="1779120" y="2984040"/>
            <a:chExt cx="444240" cy="405360"/>
          </a:xfrm>
        </p:grpSpPr>
        <p:sp>
          <p:nvSpPr>
            <p:cNvPr id="1121" name="Google Shape;1244;p48"/>
            <p:cNvSpPr/>
            <p:nvPr/>
          </p:nvSpPr>
          <p:spPr>
            <a:xfrm>
              <a:off x="1779120" y="2984040"/>
              <a:ext cx="444240" cy="6516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2" name="Google Shape;1245;p48"/>
            <p:cNvSpPr/>
            <p:nvPr/>
          </p:nvSpPr>
          <p:spPr>
            <a:xfrm>
              <a:off x="1912320" y="3294720"/>
              <a:ext cx="180000" cy="94680"/>
            </a:xfrm>
            <a:custGeom>
              <a:avLst/>
              <a:gdLst/>
              <a:ahLst/>
              <a:rect l="l" t="t" r="r" b="b"/>
              <a:pathLst>
                <a:path w="462" h="245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3" name="Google Shape;1246;p48"/>
            <p:cNvSpPr/>
            <p:nvPr/>
          </p:nvSpPr>
          <p:spPr>
            <a:xfrm>
              <a:off x="1868760" y="3206160"/>
              <a:ext cx="266040" cy="98640"/>
            </a:xfrm>
            <a:custGeom>
              <a:avLst/>
              <a:gdLst/>
              <a:ahLst/>
              <a:rect l="l" t="t" r="r" b="b"/>
              <a:pathLst>
                <a:path w="681" h="255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4" name="Google Shape;1247;p48"/>
            <p:cNvSpPr/>
            <p:nvPr/>
          </p:nvSpPr>
          <p:spPr>
            <a:xfrm>
              <a:off x="1784160" y="3030840"/>
              <a:ext cx="435600" cy="103320"/>
            </a:xfrm>
            <a:custGeom>
              <a:avLst/>
              <a:gdLst/>
              <a:ahLst/>
              <a:rect l="l" t="t" r="r" b="b"/>
              <a:pathLst>
                <a:path w="1113" h="267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5" name="Google Shape;1248;p48"/>
            <p:cNvSpPr/>
            <p:nvPr/>
          </p:nvSpPr>
          <p:spPr>
            <a:xfrm>
              <a:off x="1827000" y="3119400"/>
              <a:ext cx="349920" cy="100080"/>
            </a:xfrm>
            <a:custGeom>
              <a:avLst/>
              <a:gdLst/>
              <a:ahLst/>
              <a:rect l="l" t="t" r="r" b="b"/>
              <a:pathLst>
                <a:path w="895" h="259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26" name="Google Shape;1249;p48"/>
          <p:cNvGrpSpPr/>
          <p:nvPr/>
        </p:nvGrpSpPr>
        <p:grpSpPr>
          <a:xfrm>
            <a:off x="2419920" y="2983320"/>
            <a:ext cx="444240" cy="406440"/>
            <a:chOff x="2419920" y="2983320"/>
            <a:chExt cx="444240" cy="406440"/>
          </a:xfrm>
        </p:grpSpPr>
        <p:sp>
          <p:nvSpPr>
            <p:cNvPr id="1127" name="Google Shape;1250;p48"/>
            <p:cNvSpPr/>
            <p:nvPr/>
          </p:nvSpPr>
          <p:spPr>
            <a:xfrm>
              <a:off x="2419920" y="2983320"/>
              <a:ext cx="444240" cy="5220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8" name="Google Shape;1251;p48"/>
            <p:cNvSpPr/>
            <p:nvPr/>
          </p:nvSpPr>
          <p:spPr>
            <a:xfrm>
              <a:off x="2494080" y="3166200"/>
              <a:ext cx="298440" cy="82440"/>
            </a:xfrm>
            <a:custGeom>
              <a:avLst/>
              <a:gdLst/>
              <a:ahLst/>
              <a:rect l="l" t="t" r="r" b="b"/>
              <a:pathLst>
                <a:path w="735" h="205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9" name="Google Shape;1252;p48"/>
            <p:cNvSpPr/>
            <p:nvPr/>
          </p:nvSpPr>
          <p:spPr>
            <a:xfrm>
              <a:off x="2565360" y="3312360"/>
              <a:ext cx="155520" cy="77400"/>
            </a:xfrm>
            <a:custGeom>
              <a:avLst/>
              <a:gdLst/>
              <a:ahLst/>
              <a:rect l="l" t="t" r="r" b="b"/>
              <a:pathLst>
                <a:path w="385" h="193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0" name="Google Shape;1253;p48"/>
            <p:cNvSpPr/>
            <p:nvPr/>
          </p:nvSpPr>
          <p:spPr>
            <a:xfrm>
              <a:off x="2529720" y="3239280"/>
              <a:ext cx="226440" cy="79920"/>
            </a:xfrm>
            <a:custGeom>
              <a:avLst/>
              <a:gdLst/>
              <a:ahLst/>
              <a:rect l="l" t="t" r="r" b="b"/>
              <a:pathLst>
                <a:path w="559" h="199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1" name="Google Shape;1254;p48"/>
            <p:cNvSpPr/>
            <p:nvPr/>
          </p:nvSpPr>
          <p:spPr>
            <a:xfrm>
              <a:off x="2423880" y="3021840"/>
              <a:ext cx="438480" cy="85320"/>
            </a:xfrm>
            <a:custGeom>
              <a:avLst/>
              <a:gdLst/>
              <a:ahLst/>
              <a:rect l="l" t="t" r="r" b="b"/>
              <a:pathLst>
                <a:path w="1079" h="212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2" name="Google Shape;1255;p48"/>
            <p:cNvSpPr/>
            <p:nvPr/>
          </p:nvSpPr>
          <p:spPr>
            <a:xfrm>
              <a:off x="2459160" y="3094560"/>
              <a:ext cx="367560" cy="83160"/>
            </a:xfrm>
            <a:custGeom>
              <a:avLst/>
              <a:gdLst/>
              <a:ahLst/>
              <a:rect l="l" t="t" r="r" b="b"/>
              <a:pathLst>
                <a:path w="905" h="207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33" name="Google Shape;1256;p48"/>
          <p:cNvGrpSpPr/>
          <p:nvPr/>
        </p:nvGrpSpPr>
        <p:grpSpPr>
          <a:xfrm>
            <a:off x="3702240" y="2985480"/>
            <a:ext cx="444240" cy="402480"/>
            <a:chOff x="3702240" y="2985480"/>
            <a:chExt cx="444240" cy="402480"/>
          </a:xfrm>
        </p:grpSpPr>
        <p:sp>
          <p:nvSpPr>
            <p:cNvPr id="1134" name="Google Shape;1257;p48"/>
            <p:cNvSpPr/>
            <p:nvPr/>
          </p:nvSpPr>
          <p:spPr>
            <a:xfrm>
              <a:off x="3922920" y="3159720"/>
              <a:ext cx="223560" cy="228240"/>
            </a:xfrm>
            <a:custGeom>
              <a:avLst/>
              <a:gdLst/>
              <a:ahLst/>
              <a:rect l="l" t="t" r="r" b="b"/>
              <a:pathLst>
                <a:path w="629" h="641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5" name="Google Shape;1258;p48"/>
            <p:cNvSpPr/>
            <p:nvPr/>
          </p:nvSpPr>
          <p:spPr>
            <a:xfrm>
              <a:off x="3702240" y="3159720"/>
              <a:ext cx="223560" cy="228240"/>
            </a:xfrm>
            <a:custGeom>
              <a:avLst/>
              <a:gdLst/>
              <a:ahLst/>
              <a:rect l="l" t="t" r="r" b="b"/>
              <a:pathLst>
                <a:path w="629" h="641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6" name="Google Shape;1259;p48"/>
            <p:cNvSpPr/>
            <p:nvPr/>
          </p:nvSpPr>
          <p:spPr>
            <a:xfrm>
              <a:off x="3821040" y="2985480"/>
              <a:ext cx="206640" cy="223200"/>
            </a:xfrm>
            <a:custGeom>
              <a:avLst/>
              <a:gdLst/>
              <a:ahLst/>
              <a:rect l="l" t="t" r="r" b="b"/>
              <a:pathLst>
                <a:path w="582" h="627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37" name="Google Shape;1260;p48"/>
          <p:cNvGrpSpPr/>
          <p:nvPr/>
        </p:nvGrpSpPr>
        <p:grpSpPr>
          <a:xfrm>
            <a:off x="4984560" y="2975760"/>
            <a:ext cx="444240" cy="421920"/>
            <a:chOff x="4984560" y="2975760"/>
            <a:chExt cx="444240" cy="421920"/>
          </a:xfrm>
        </p:grpSpPr>
        <p:sp>
          <p:nvSpPr>
            <p:cNvPr id="1138" name="Google Shape;1261;p48"/>
            <p:cNvSpPr/>
            <p:nvPr/>
          </p:nvSpPr>
          <p:spPr>
            <a:xfrm>
              <a:off x="5207400" y="3061080"/>
              <a:ext cx="221400" cy="172440"/>
            </a:xfrm>
            <a:custGeom>
              <a:avLst/>
              <a:gdLst/>
              <a:ahLst/>
              <a:rect l="l" t="t" r="r" b="b"/>
              <a:pathLst>
                <a:path w="701" h="548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9" name="Google Shape;1262;p48"/>
            <p:cNvSpPr/>
            <p:nvPr/>
          </p:nvSpPr>
          <p:spPr>
            <a:xfrm>
              <a:off x="5207040" y="3195360"/>
              <a:ext cx="172440" cy="202320"/>
            </a:xfrm>
            <a:custGeom>
              <a:avLst/>
              <a:gdLst/>
              <a:ahLst/>
              <a:rect l="l" t="t" r="r" b="b"/>
              <a:pathLst>
                <a:path w="547" h="642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0" name="Google Shape;1263;p48"/>
            <p:cNvSpPr/>
            <p:nvPr/>
          </p:nvSpPr>
          <p:spPr>
            <a:xfrm>
              <a:off x="5033880" y="3195360"/>
              <a:ext cx="172440" cy="202320"/>
            </a:xfrm>
            <a:custGeom>
              <a:avLst/>
              <a:gdLst/>
              <a:ahLst/>
              <a:rect l="l" t="t" r="r" b="b"/>
              <a:pathLst>
                <a:path w="547" h="642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1" name="Google Shape;1264;p48"/>
            <p:cNvSpPr/>
            <p:nvPr/>
          </p:nvSpPr>
          <p:spPr>
            <a:xfrm>
              <a:off x="4984560" y="3061080"/>
              <a:ext cx="221400" cy="172440"/>
            </a:xfrm>
            <a:custGeom>
              <a:avLst/>
              <a:gdLst/>
              <a:ahLst/>
              <a:rect l="l" t="t" r="r" b="b"/>
              <a:pathLst>
                <a:path w="701" h="548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2" name="Google Shape;1265;p48"/>
            <p:cNvSpPr/>
            <p:nvPr/>
          </p:nvSpPr>
          <p:spPr>
            <a:xfrm>
              <a:off x="5126040" y="2975760"/>
              <a:ext cx="161280" cy="217800"/>
            </a:xfrm>
            <a:custGeom>
              <a:avLst/>
              <a:gdLst/>
              <a:ahLst/>
              <a:rect l="l" t="t" r="r" b="b"/>
              <a:pathLst>
                <a:path w="512" h="691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43" name="Google Shape;1266;p48"/>
          <p:cNvGrpSpPr/>
          <p:nvPr/>
        </p:nvGrpSpPr>
        <p:grpSpPr>
          <a:xfrm>
            <a:off x="5625720" y="2973600"/>
            <a:ext cx="444240" cy="426240"/>
            <a:chOff x="5625720" y="2973600"/>
            <a:chExt cx="444240" cy="426240"/>
          </a:xfrm>
        </p:grpSpPr>
        <p:sp>
          <p:nvSpPr>
            <p:cNvPr id="1144" name="Google Shape;1267;p48"/>
            <p:cNvSpPr/>
            <p:nvPr/>
          </p:nvSpPr>
          <p:spPr>
            <a:xfrm>
              <a:off x="5689440" y="3187440"/>
              <a:ext cx="157680" cy="212400"/>
            </a:xfrm>
            <a:custGeom>
              <a:avLst/>
              <a:gdLst/>
              <a:ahLst/>
              <a:rect l="l" t="t" r="r" b="b"/>
              <a:pathLst>
                <a:path w="402" h="539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5" name="Google Shape;1268;p48"/>
            <p:cNvSpPr/>
            <p:nvPr/>
          </p:nvSpPr>
          <p:spPr>
            <a:xfrm>
              <a:off x="5848920" y="2973600"/>
              <a:ext cx="157680" cy="212400"/>
            </a:xfrm>
            <a:custGeom>
              <a:avLst/>
              <a:gdLst/>
              <a:ahLst/>
              <a:rect l="l" t="t" r="r" b="b"/>
              <a:pathLst>
                <a:path w="402" h="539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6" name="Google Shape;1269;p48"/>
            <p:cNvSpPr/>
            <p:nvPr/>
          </p:nvSpPr>
          <p:spPr>
            <a:xfrm>
              <a:off x="5848920" y="3112920"/>
              <a:ext cx="221040" cy="147240"/>
            </a:xfrm>
            <a:custGeom>
              <a:avLst/>
              <a:gdLst/>
              <a:ahLst/>
              <a:rect l="l" t="t" r="r" b="b"/>
              <a:pathLst>
                <a:path w="562" h="375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7" name="Google Shape;1270;p48"/>
            <p:cNvSpPr/>
            <p:nvPr/>
          </p:nvSpPr>
          <p:spPr>
            <a:xfrm>
              <a:off x="5848920" y="3187440"/>
              <a:ext cx="157680" cy="212400"/>
            </a:xfrm>
            <a:custGeom>
              <a:avLst/>
              <a:gdLst/>
              <a:ahLst/>
              <a:rect l="l" t="t" r="r" b="b"/>
              <a:pathLst>
                <a:path w="402" h="539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8" name="Google Shape;1271;p48"/>
            <p:cNvSpPr/>
            <p:nvPr/>
          </p:nvSpPr>
          <p:spPr>
            <a:xfrm>
              <a:off x="5625720" y="3112920"/>
              <a:ext cx="221760" cy="147240"/>
            </a:xfrm>
            <a:custGeom>
              <a:avLst/>
              <a:gdLst/>
              <a:ahLst/>
              <a:rect l="l" t="t" r="r" b="b"/>
              <a:pathLst>
                <a:path w="563" h="375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9" name="Google Shape;1272;p48"/>
            <p:cNvSpPr/>
            <p:nvPr/>
          </p:nvSpPr>
          <p:spPr>
            <a:xfrm>
              <a:off x="5689440" y="2973600"/>
              <a:ext cx="157680" cy="212400"/>
            </a:xfrm>
            <a:custGeom>
              <a:avLst/>
              <a:gdLst/>
              <a:ahLst/>
              <a:rect l="l" t="t" r="r" b="b"/>
              <a:pathLst>
                <a:path w="402" h="539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50" name="Google Shape;1273;p48"/>
          <p:cNvGrpSpPr/>
          <p:nvPr/>
        </p:nvGrpSpPr>
        <p:grpSpPr>
          <a:xfrm>
            <a:off x="6908040" y="2987640"/>
            <a:ext cx="444240" cy="397800"/>
            <a:chOff x="6908040" y="2987640"/>
            <a:chExt cx="444240" cy="397800"/>
          </a:xfrm>
        </p:grpSpPr>
        <p:sp>
          <p:nvSpPr>
            <p:cNvPr id="1151" name="Google Shape;1274;p48"/>
            <p:cNvSpPr/>
            <p:nvPr/>
          </p:nvSpPr>
          <p:spPr>
            <a:xfrm>
              <a:off x="7122600" y="3162960"/>
              <a:ext cx="229680" cy="222480"/>
            </a:xfrm>
            <a:custGeom>
              <a:avLst/>
              <a:gdLst/>
              <a:ahLst/>
              <a:rect l="l" t="t" r="r" b="b"/>
              <a:pathLst>
                <a:path w="635" h="614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2" name="Google Shape;1275;p48"/>
            <p:cNvSpPr/>
            <p:nvPr/>
          </p:nvSpPr>
          <p:spPr>
            <a:xfrm>
              <a:off x="7025040" y="2987640"/>
              <a:ext cx="222120" cy="222120"/>
            </a:xfrm>
            <a:custGeom>
              <a:avLst/>
              <a:gdLst/>
              <a:ahLst/>
              <a:rect l="l" t="t" r="r" b="b"/>
              <a:pathLst>
                <a:path w="614" h="613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3" name="Google Shape;1276;p48"/>
            <p:cNvSpPr/>
            <p:nvPr/>
          </p:nvSpPr>
          <p:spPr>
            <a:xfrm>
              <a:off x="6908040" y="3162960"/>
              <a:ext cx="221400" cy="222480"/>
            </a:xfrm>
            <a:custGeom>
              <a:avLst/>
              <a:gdLst/>
              <a:ahLst/>
              <a:rect l="l" t="t" r="r" b="b"/>
              <a:pathLst>
                <a:path w="612" h="614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54" name="Google Shape;1277;p48"/>
          <p:cNvGrpSpPr/>
          <p:nvPr/>
        </p:nvGrpSpPr>
        <p:grpSpPr>
          <a:xfrm>
            <a:off x="7549200" y="2976480"/>
            <a:ext cx="444240" cy="420480"/>
            <a:chOff x="7549200" y="2976480"/>
            <a:chExt cx="444240" cy="420480"/>
          </a:xfrm>
        </p:grpSpPr>
        <p:sp>
          <p:nvSpPr>
            <p:cNvPr id="1155" name="Google Shape;1278;p48"/>
            <p:cNvSpPr/>
            <p:nvPr/>
          </p:nvSpPr>
          <p:spPr>
            <a:xfrm>
              <a:off x="7549200" y="2976480"/>
              <a:ext cx="214560" cy="241920"/>
            </a:xfrm>
            <a:custGeom>
              <a:avLst/>
              <a:gdLst/>
              <a:ahLst/>
              <a:rect l="l" t="t" r="r" b="b"/>
              <a:pathLst>
                <a:path w="632" h="712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6" name="Google Shape;1279;p48"/>
            <p:cNvSpPr/>
            <p:nvPr/>
          </p:nvSpPr>
          <p:spPr>
            <a:xfrm>
              <a:off x="7560720" y="3194280"/>
              <a:ext cx="241920" cy="202680"/>
            </a:xfrm>
            <a:custGeom>
              <a:avLst/>
              <a:gdLst/>
              <a:ahLst/>
              <a:rect l="l" t="t" r="r" b="b"/>
              <a:pathLst>
                <a:path w="712" h="597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7" name="Google Shape;1280;p48"/>
            <p:cNvSpPr/>
            <p:nvPr/>
          </p:nvSpPr>
          <p:spPr>
            <a:xfrm>
              <a:off x="7778880" y="3155400"/>
              <a:ext cx="203040" cy="241560"/>
            </a:xfrm>
            <a:custGeom>
              <a:avLst/>
              <a:gdLst/>
              <a:ahLst/>
              <a:rect l="l" t="t" r="r" b="b"/>
              <a:pathLst>
                <a:path w="598" h="711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8" name="Google Shape;1281;p48"/>
            <p:cNvSpPr/>
            <p:nvPr/>
          </p:nvSpPr>
          <p:spPr>
            <a:xfrm>
              <a:off x="7740000" y="2976480"/>
              <a:ext cx="253440" cy="202680"/>
            </a:xfrm>
            <a:custGeom>
              <a:avLst/>
              <a:gdLst/>
              <a:ahLst/>
              <a:rect l="l" t="t" r="r" b="b"/>
              <a:pathLst>
                <a:path w="746" h="597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59" name="Google Shape;1282;p48"/>
          <p:cNvGrpSpPr/>
          <p:nvPr/>
        </p:nvGrpSpPr>
        <p:grpSpPr>
          <a:xfrm>
            <a:off x="6266880" y="2984400"/>
            <a:ext cx="444240" cy="404280"/>
            <a:chOff x="6266880" y="2984400"/>
            <a:chExt cx="444240" cy="404280"/>
          </a:xfrm>
        </p:grpSpPr>
        <p:sp>
          <p:nvSpPr>
            <p:cNvPr id="1160" name="Google Shape;1283;p48"/>
            <p:cNvSpPr/>
            <p:nvPr/>
          </p:nvSpPr>
          <p:spPr>
            <a:xfrm>
              <a:off x="6266880" y="3135600"/>
              <a:ext cx="216000" cy="253080"/>
            </a:xfrm>
            <a:custGeom>
              <a:avLst/>
              <a:gdLst/>
              <a:ahLst/>
              <a:rect l="l" t="t" r="r" b="b"/>
              <a:pathLst>
                <a:path w="530" h="618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1" name="Google Shape;1284;p48"/>
            <p:cNvSpPr/>
            <p:nvPr/>
          </p:nvSpPr>
          <p:spPr>
            <a:xfrm>
              <a:off x="6508080" y="3135600"/>
              <a:ext cx="203040" cy="253080"/>
            </a:xfrm>
            <a:custGeom>
              <a:avLst/>
              <a:gdLst/>
              <a:ahLst/>
              <a:rect l="l" t="t" r="r" b="b"/>
              <a:pathLst>
                <a:path w="499" h="618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2" name="Google Shape;1285;p48"/>
            <p:cNvSpPr/>
            <p:nvPr/>
          </p:nvSpPr>
          <p:spPr>
            <a:xfrm>
              <a:off x="6431040" y="3256200"/>
              <a:ext cx="128880" cy="111600"/>
            </a:xfrm>
            <a:custGeom>
              <a:avLst/>
              <a:gdLst/>
              <a:ahLst/>
              <a:rect l="l" t="t" r="r" b="b"/>
              <a:pathLst>
                <a:path w="318" h="274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3" name="Google Shape;1286;p48"/>
            <p:cNvSpPr/>
            <p:nvPr/>
          </p:nvSpPr>
          <p:spPr>
            <a:xfrm>
              <a:off x="6358320" y="2984400"/>
              <a:ext cx="274320" cy="137520"/>
            </a:xfrm>
            <a:custGeom>
              <a:avLst/>
              <a:gdLst/>
              <a:ahLst/>
              <a:rect l="l" t="t" r="r" b="b"/>
              <a:pathLst>
                <a:path w="672" h="337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4" name="Google Shape;1287;p48"/>
            <p:cNvSpPr/>
            <p:nvPr/>
          </p:nvSpPr>
          <p:spPr>
            <a:xfrm>
              <a:off x="6357240" y="3111840"/>
              <a:ext cx="127440" cy="127080"/>
            </a:xfrm>
            <a:custGeom>
              <a:avLst/>
              <a:gdLst/>
              <a:ahLst/>
              <a:rect l="l" t="t" r="r" b="b"/>
              <a:pathLst>
                <a:path w="314" h="312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5" name="Google Shape;1288;p48"/>
            <p:cNvSpPr/>
            <p:nvPr/>
          </p:nvSpPr>
          <p:spPr>
            <a:xfrm>
              <a:off x="6508080" y="3112560"/>
              <a:ext cx="124560" cy="124560"/>
            </a:xfrm>
            <a:custGeom>
              <a:avLst/>
              <a:gdLst/>
              <a:ahLst/>
              <a:rect l="l" t="t" r="r" b="b"/>
              <a:pathLst>
                <a:path w="307" h="306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66" name="Google Shape;1289;p48"/>
          <p:cNvGrpSpPr/>
          <p:nvPr/>
        </p:nvGrpSpPr>
        <p:grpSpPr>
          <a:xfrm>
            <a:off x="3069720" y="2283120"/>
            <a:ext cx="444240" cy="393120"/>
            <a:chOff x="3069720" y="2283120"/>
            <a:chExt cx="444240" cy="393120"/>
          </a:xfrm>
        </p:grpSpPr>
        <p:sp>
          <p:nvSpPr>
            <p:cNvPr id="1167" name="Google Shape;1290;p48"/>
            <p:cNvSpPr/>
            <p:nvPr/>
          </p:nvSpPr>
          <p:spPr>
            <a:xfrm>
              <a:off x="3233160" y="2437920"/>
              <a:ext cx="160200" cy="146160"/>
            </a:xfrm>
            <a:custGeom>
              <a:avLst/>
              <a:gdLst/>
              <a:ahLst/>
              <a:rect l="l" t="t" r="r" b="b"/>
              <a:pathLst>
                <a:path w="385" h="351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8" name="Google Shape;1291;p48"/>
            <p:cNvSpPr/>
            <p:nvPr/>
          </p:nvSpPr>
          <p:spPr>
            <a:xfrm>
              <a:off x="3372840" y="2407680"/>
              <a:ext cx="141120" cy="181800"/>
            </a:xfrm>
            <a:custGeom>
              <a:avLst/>
              <a:gdLst/>
              <a:ahLst/>
              <a:rect l="l" t="t" r="r" b="b"/>
              <a:pathLst>
                <a:path w="339" h="436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9" name="Google Shape;1292;p48"/>
            <p:cNvSpPr/>
            <p:nvPr/>
          </p:nvSpPr>
          <p:spPr>
            <a:xfrm>
              <a:off x="3233160" y="2283120"/>
              <a:ext cx="129600" cy="145080"/>
            </a:xfrm>
            <a:custGeom>
              <a:avLst/>
              <a:gdLst/>
              <a:ahLst/>
              <a:rect l="l" t="t" r="r" b="b"/>
              <a:pathLst>
                <a:path w="312" h="348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0" name="Google Shape;1293;p48"/>
            <p:cNvSpPr/>
            <p:nvPr/>
          </p:nvSpPr>
          <p:spPr>
            <a:xfrm>
              <a:off x="3342240" y="2294280"/>
              <a:ext cx="168480" cy="133560"/>
            </a:xfrm>
            <a:custGeom>
              <a:avLst/>
              <a:gdLst/>
              <a:ahLst/>
              <a:rect l="l" t="t" r="r" b="b"/>
              <a:pathLst>
                <a:path w="404" h="321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1" name="Google Shape;1294;p48"/>
            <p:cNvSpPr/>
            <p:nvPr/>
          </p:nvSpPr>
          <p:spPr>
            <a:xfrm>
              <a:off x="3285000" y="2583360"/>
              <a:ext cx="106200" cy="92880"/>
            </a:xfrm>
            <a:custGeom>
              <a:avLst/>
              <a:gdLst/>
              <a:ahLst/>
              <a:rect l="l" t="t" r="r" b="b"/>
              <a:pathLst>
                <a:path w="256" h="224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2" name="Google Shape;1295;p48"/>
            <p:cNvSpPr/>
            <p:nvPr/>
          </p:nvSpPr>
          <p:spPr>
            <a:xfrm>
              <a:off x="3076560" y="2407680"/>
              <a:ext cx="177120" cy="143640"/>
            </a:xfrm>
            <a:custGeom>
              <a:avLst/>
              <a:gdLst/>
              <a:ahLst/>
              <a:rect l="l" t="t" r="r" b="b"/>
              <a:pathLst>
                <a:path w="425" h="34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3" name="Google Shape;1296;p48"/>
            <p:cNvSpPr/>
            <p:nvPr/>
          </p:nvSpPr>
          <p:spPr>
            <a:xfrm>
              <a:off x="3069720" y="2288880"/>
              <a:ext cx="183960" cy="138960"/>
            </a:xfrm>
            <a:custGeom>
              <a:avLst/>
              <a:gdLst/>
              <a:ahLst/>
              <a:rect l="l" t="t" r="r" b="b"/>
              <a:pathLst>
                <a:path w="441" h="334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74" name="Google Shape;1297;p48"/>
          <p:cNvGrpSpPr/>
          <p:nvPr/>
        </p:nvGrpSpPr>
        <p:grpSpPr>
          <a:xfrm>
            <a:off x="3761280" y="2300400"/>
            <a:ext cx="444240" cy="358200"/>
            <a:chOff x="3761280" y="2300400"/>
            <a:chExt cx="444240" cy="358200"/>
          </a:xfrm>
        </p:grpSpPr>
        <p:sp>
          <p:nvSpPr>
            <p:cNvPr id="1175" name="Google Shape;1298;p48"/>
            <p:cNvSpPr/>
            <p:nvPr/>
          </p:nvSpPr>
          <p:spPr>
            <a:xfrm>
              <a:off x="3761280" y="2310480"/>
              <a:ext cx="256320" cy="167760"/>
            </a:xfrm>
            <a:custGeom>
              <a:avLst/>
              <a:gdLst/>
              <a:ahLst/>
              <a:rect l="l" t="t" r="r" b="b"/>
              <a:pathLst>
                <a:path w="722" h="472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6" name="Google Shape;1299;p48"/>
            <p:cNvSpPr/>
            <p:nvPr/>
          </p:nvSpPr>
          <p:spPr>
            <a:xfrm>
              <a:off x="3951720" y="2490120"/>
              <a:ext cx="230400" cy="167760"/>
            </a:xfrm>
            <a:custGeom>
              <a:avLst/>
              <a:gdLst/>
              <a:ahLst/>
              <a:rect l="l" t="t" r="r" b="b"/>
              <a:pathLst>
                <a:path w="650" h="473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7" name="Google Shape;1300;p48"/>
            <p:cNvSpPr/>
            <p:nvPr/>
          </p:nvSpPr>
          <p:spPr>
            <a:xfrm>
              <a:off x="3785760" y="2451240"/>
              <a:ext cx="192600" cy="207360"/>
            </a:xfrm>
            <a:custGeom>
              <a:avLst/>
              <a:gdLst/>
              <a:ahLst/>
              <a:rect l="l" t="t" r="r" b="b"/>
              <a:pathLst>
                <a:path w="544" h="583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8" name="Google Shape;1301;p48"/>
            <p:cNvSpPr/>
            <p:nvPr/>
          </p:nvSpPr>
          <p:spPr>
            <a:xfrm>
              <a:off x="3990600" y="2300400"/>
              <a:ext cx="214920" cy="216720"/>
            </a:xfrm>
            <a:custGeom>
              <a:avLst/>
              <a:gdLst/>
              <a:ahLst/>
              <a:rect l="l" t="t" r="r" b="b"/>
              <a:pathLst>
                <a:path w="606" h="609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79" name="Google Shape;1302;p48"/>
          <p:cNvGrpSpPr/>
          <p:nvPr/>
        </p:nvGrpSpPr>
        <p:grpSpPr>
          <a:xfrm>
            <a:off x="5143680" y="2257560"/>
            <a:ext cx="442440" cy="443880"/>
            <a:chOff x="5143680" y="2257560"/>
            <a:chExt cx="442440" cy="443880"/>
          </a:xfrm>
        </p:grpSpPr>
        <p:sp>
          <p:nvSpPr>
            <p:cNvPr id="1180" name="Google Shape;1303;p48"/>
            <p:cNvSpPr/>
            <p:nvPr/>
          </p:nvSpPr>
          <p:spPr>
            <a:xfrm>
              <a:off x="5378040" y="2287440"/>
              <a:ext cx="208080" cy="343080"/>
            </a:xfrm>
            <a:custGeom>
              <a:avLst/>
              <a:gdLst/>
              <a:ahLst/>
              <a:rect l="l" t="t" r="r" b="b"/>
              <a:pathLst>
                <a:path w="517" h="847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1" name="Google Shape;1304;p48"/>
            <p:cNvSpPr/>
            <p:nvPr/>
          </p:nvSpPr>
          <p:spPr>
            <a:xfrm>
              <a:off x="5155200" y="2402280"/>
              <a:ext cx="380160" cy="299160"/>
            </a:xfrm>
            <a:custGeom>
              <a:avLst/>
              <a:gdLst/>
              <a:ahLst/>
              <a:rect l="l" t="t" r="r" b="b"/>
              <a:pathLst>
                <a:path w="942" h="739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2" name="Google Shape;1305;p48"/>
            <p:cNvSpPr/>
            <p:nvPr/>
          </p:nvSpPr>
          <p:spPr>
            <a:xfrm>
              <a:off x="5143680" y="2257560"/>
              <a:ext cx="361440" cy="320760"/>
            </a:xfrm>
            <a:custGeom>
              <a:avLst/>
              <a:gdLst/>
              <a:ahLst/>
              <a:rect l="l" t="t" r="r" b="b"/>
              <a:pathLst>
                <a:path w="895" h="792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83" name="Google Shape;1306;p48"/>
          <p:cNvGrpSpPr/>
          <p:nvPr/>
        </p:nvGrpSpPr>
        <p:grpSpPr>
          <a:xfrm>
            <a:off x="4452480" y="2286360"/>
            <a:ext cx="444240" cy="386280"/>
            <a:chOff x="4452480" y="2286360"/>
            <a:chExt cx="444240" cy="386280"/>
          </a:xfrm>
        </p:grpSpPr>
        <p:sp>
          <p:nvSpPr>
            <p:cNvPr id="1184" name="Google Shape;1307;p48"/>
            <p:cNvSpPr/>
            <p:nvPr/>
          </p:nvSpPr>
          <p:spPr>
            <a:xfrm>
              <a:off x="4452480" y="2287440"/>
              <a:ext cx="288720" cy="277920"/>
            </a:xfrm>
            <a:custGeom>
              <a:avLst/>
              <a:gdLst/>
              <a:ahLst/>
              <a:rect l="l" t="t" r="r" b="b"/>
              <a:pathLst>
                <a:path w="341" h="326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5" name="Google Shape;1308;p48"/>
            <p:cNvSpPr/>
            <p:nvPr/>
          </p:nvSpPr>
          <p:spPr>
            <a:xfrm>
              <a:off x="4491720" y="2396160"/>
              <a:ext cx="338040" cy="276480"/>
            </a:xfrm>
            <a:custGeom>
              <a:avLst/>
              <a:gdLst/>
              <a:ahLst/>
              <a:rect l="l" t="t" r="r" b="b"/>
              <a:pathLst>
                <a:path w="399" h="324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6" name="Google Shape;1309;p48"/>
            <p:cNvSpPr/>
            <p:nvPr/>
          </p:nvSpPr>
          <p:spPr>
            <a:xfrm>
              <a:off x="4688280" y="2286360"/>
              <a:ext cx="208440" cy="313200"/>
            </a:xfrm>
            <a:custGeom>
              <a:avLst/>
              <a:gdLst/>
              <a:ahLst/>
              <a:rect l="l" t="t" r="r" b="b"/>
              <a:pathLst>
                <a:path w="247" h="367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87" name="Google Shape;1310;p48"/>
          <p:cNvGrpSpPr/>
          <p:nvPr/>
        </p:nvGrpSpPr>
        <p:grpSpPr>
          <a:xfrm>
            <a:off x="6524640" y="2257560"/>
            <a:ext cx="441720" cy="444240"/>
            <a:chOff x="6524640" y="2257560"/>
            <a:chExt cx="441720" cy="444240"/>
          </a:xfrm>
        </p:grpSpPr>
        <p:sp>
          <p:nvSpPr>
            <p:cNvPr id="1188" name="Google Shape;1311;p48"/>
            <p:cNvSpPr/>
            <p:nvPr/>
          </p:nvSpPr>
          <p:spPr>
            <a:xfrm>
              <a:off x="6755400" y="2409840"/>
              <a:ext cx="210960" cy="140040"/>
            </a:xfrm>
            <a:custGeom>
              <a:avLst/>
              <a:gdLst/>
              <a:ahLst/>
              <a:rect l="l" t="t" r="r" b="b"/>
              <a:pathLst>
                <a:path w="590" h="391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9" name="Google Shape;1312;p48"/>
            <p:cNvSpPr/>
            <p:nvPr/>
          </p:nvSpPr>
          <p:spPr>
            <a:xfrm>
              <a:off x="6524640" y="2409840"/>
              <a:ext cx="211320" cy="140040"/>
            </a:xfrm>
            <a:custGeom>
              <a:avLst/>
              <a:gdLst/>
              <a:ahLst/>
              <a:rect l="l" t="t" r="r" b="b"/>
              <a:pathLst>
                <a:path w="591" h="391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0" name="Google Shape;1313;p48"/>
            <p:cNvSpPr/>
            <p:nvPr/>
          </p:nvSpPr>
          <p:spPr>
            <a:xfrm>
              <a:off x="6675840" y="2257560"/>
              <a:ext cx="139320" cy="212400"/>
            </a:xfrm>
            <a:custGeom>
              <a:avLst/>
              <a:gdLst/>
              <a:ahLst/>
              <a:rect l="l" t="t" r="r" b="b"/>
              <a:pathLst>
                <a:path w="391" h="591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1" name="Google Shape;1314;p48"/>
            <p:cNvSpPr/>
            <p:nvPr/>
          </p:nvSpPr>
          <p:spPr>
            <a:xfrm>
              <a:off x="6675840" y="2489400"/>
              <a:ext cx="139320" cy="212400"/>
            </a:xfrm>
            <a:custGeom>
              <a:avLst/>
              <a:gdLst/>
              <a:ahLst/>
              <a:rect l="l" t="t" r="r" b="b"/>
              <a:pathLst>
                <a:path w="391" h="591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92" name="Google Shape;1315;p48"/>
          <p:cNvGrpSpPr/>
          <p:nvPr/>
        </p:nvGrpSpPr>
        <p:grpSpPr>
          <a:xfrm>
            <a:off x="5833440" y="2257560"/>
            <a:ext cx="444240" cy="444240"/>
            <a:chOff x="5833440" y="2257560"/>
            <a:chExt cx="444240" cy="444240"/>
          </a:xfrm>
        </p:grpSpPr>
        <p:sp>
          <p:nvSpPr>
            <p:cNvPr id="1193" name="Google Shape;1316;p48"/>
            <p:cNvSpPr/>
            <p:nvPr/>
          </p:nvSpPr>
          <p:spPr>
            <a:xfrm>
              <a:off x="6057000" y="2257560"/>
              <a:ext cx="218880" cy="260280"/>
            </a:xfrm>
            <a:custGeom>
              <a:avLst/>
              <a:gdLst/>
              <a:ahLst/>
              <a:rect l="l" t="t" r="r" b="b"/>
              <a:pathLst>
                <a:path w="540" h="642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4" name="Google Shape;1317;p48"/>
            <p:cNvSpPr/>
            <p:nvPr/>
          </p:nvSpPr>
          <p:spPr>
            <a:xfrm>
              <a:off x="5833440" y="2259000"/>
              <a:ext cx="260640" cy="218880"/>
            </a:xfrm>
            <a:custGeom>
              <a:avLst/>
              <a:gdLst/>
              <a:ahLst/>
              <a:rect l="l" t="t" r="r" b="b"/>
              <a:pathLst>
                <a:path w="642" h="54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5" name="Google Shape;1318;p48"/>
            <p:cNvSpPr/>
            <p:nvPr/>
          </p:nvSpPr>
          <p:spPr>
            <a:xfrm>
              <a:off x="5834880" y="2441160"/>
              <a:ext cx="218880" cy="260640"/>
            </a:xfrm>
            <a:custGeom>
              <a:avLst/>
              <a:gdLst/>
              <a:ahLst/>
              <a:rect l="l" t="t" r="r" b="b"/>
              <a:pathLst>
                <a:path w="540" h="642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6" name="Google Shape;1319;p48"/>
            <p:cNvSpPr/>
            <p:nvPr/>
          </p:nvSpPr>
          <p:spPr>
            <a:xfrm>
              <a:off x="6017040" y="2481480"/>
              <a:ext cx="260640" cy="218880"/>
            </a:xfrm>
            <a:custGeom>
              <a:avLst/>
              <a:gdLst/>
              <a:ahLst/>
              <a:rect l="l" t="t" r="r" b="b"/>
              <a:pathLst>
                <a:path w="642" h="54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97" name="Google Shape;1320;p48"/>
          <p:cNvGrpSpPr/>
          <p:nvPr/>
        </p:nvGrpSpPr>
        <p:grpSpPr>
          <a:xfrm>
            <a:off x="2520360" y="2257560"/>
            <a:ext cx="302400" cy="444240"/>
            <a:chOff x="2520360" y="2257560"/>
            <a:chExt cx="302400" cy="444240"/>
          </a:xfrm>
        </p:grpSpPr>
        <p:sp>
          <p:nvSpPr>
            <p:cNvPr id="1198" name="Google Shape;1321;p48"/>
            <p:cNvSpPr/>
            <p:nvPr/>
          </p:nvSpPr>
          <p:spPr>
            <a:xfrm>
              <a:off x="2598120" y="2429280"/>
              <a:ext cx="168120" cy="99000"/>
            </a:xfrm>
            <a:custGeom>
              <a:avLst/>
              <a:gdLst/>
              <a:ahLst/>
              <a:rect l="l" t="t" r="r" b="b"/>
              <a:pathLst>
                <a:path w="513" h="302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9" name="Google Shape;1322;p48"/>
            <p:cNvSpPr/>
            <p:nvPr/>
          </p:nvSpPr>
          <p:spPr>
            <a:xfrm>
              <a:off x="2640960" y="2257560"/>
              <a:ext cx="159480" cy="150120"/>
            </a:xfrm>
            <a:custGeom>
              <a:avLst/>
              <a:gdLst/>
              <a:ahLst/>
              <a:rect l="l" t="t" r="r" b="b"/>
              <a:pathLst>
                <a:path w="486" h="456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0" name="Google Shape;1323;p48"/>
            <p:cNvSpPr/>
            <p:nvPr/>
          </p:nvSpPr>
          <p:spPr>
            <a:xfrm>
              <a:off x="2520360" y="2307240"/>
              <a:ext cx="130680" cy="180720"/>
            </a:xfrm>
            <a:custGeom>
              <a:avLst/>
              <a:gdLst/>
              <a:ahLst/>
              <a:rect l="l" t="t" r="r" b="b"/>
              <a:pathLst>
                <a:path w="399" h="548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1" name="Google Shape;1324;p48"/>
            <p:cNvSpPr/>
            <p:nvPr/>
          </p:nvSpPr>
          <p:spPr>
            <a:xfrm>
              <a:off x="2531880" y="2548440"/>
              <a:ext cx="186840" cy="153360"/>
            </a:xfrm>
            <a:custGeom>
              <a:avLst/>
              <a:gdLst/>
              <a:ahLst/>
              <a:rect l="l" t="t" r="r" b="b"/>
              <a:pathLst>
                <a:path w="569" h="465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2" name="Google Shape;1325;p48"/>
            <p:cNvSpPr/>
            <p:nvPr/>
          </p:nvSpPr>
          <p:spPr>
            <a:xfrm>
              <a:off x="2708280" y="2475000"/>
              <a:ext cx="114480" cy="176400"/>
            </a:xfrm>
            <a:custGeom>
              <a:avLst/>
              <a:gdLst/>
              <a:ahLst/>
              <a:rect l="l" t="t" r="r" b="b"/>
              <a:pathLst>
                <a:path w="350" h="535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03" name="Google Shape;1326;p48"/>
          <p:cNvGrpSpPr/>
          <p:nvPr/>
        </p:nvGrpSpPr>
        <p:grpSpPr>
          <a:xfrm>
            <a:off x="7213320" y="2257560"/>
            <a:ext cx="188280" cy="444240"/>
            <a:chOff x="7213320" y="2257560"/>
            <a:chExt cx="188280" cy="444240"/>
          </a:xfrm>
        </p:grpSpPr>
        <p:sp>
          <p:nvSpPr>
            <p:cNvPr id="1204" name="Google Shape;1327;p48"/>
            <p:cNvSpPr/>
            <p:nvPr/>
          </p:nvSpPr>
          <p:spPr>
            <a:xfrm>
              <a:off x="7213320" y="2691360"/>
              <a:ext cx="188280" cy="10440"/>
            </a:xfrm>
            <a:custGeom>
              <a:avLst/>
              <a:gdLst/>
              <a:ahLst/>
              <a:rect l="l" t="t" r="r" b="b"/>
              <a:pathLst>
                <a:path w="569" h="35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5" name="Google Shape;1328;p48"/>
            <p:cNvSpPr/>
            <p:nvPr/>
          </p:nvSpPr>
          <p:spPr>
            <a:xfrm>
              <a:off x="7213320" y="2257560"/>
              <a:ext cx="188280" cy="23400"/>
            </a:xfrm>
            <a:custGeom>
              <a:avLst/>
              <a:gdLst/>
              <a:ahLst/>
              <a:rect l="l" t="t" r="r" b="b"/>
              <a:pathLst>
                <a:path w="569" h="74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6" name="Google Shape;1329;p48"/>
            <p:cNvSpPr/>
            <p:nvPr/>
          </p:nvSpPr>
          <p:spPr>
            <a:xfrm>
              <a:off x="7213320" y="2388240"/>
              <a:ext cx="188280" cy="95760"/>
            </a:xfrm>
            <a:prstGeom prst="rect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7" name="Google Shape;1330;p48"/>
            <p:cNvSpPr/>
            <p:nvPr/>
          </p:nvSpPr>
          <p:spPr>
            <a:xfrm>
              <a:off x="7213320" y="2287080"/>
              <a:ext cx="188280" cy="972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8" name="Google Shape;1331;p48"/>
            <p:cNvSpPr/>
            <p:nvPr/>
          </p:nvSpPr>
          <p:spPr>
            <a:xfrm>
              <a:off x="7213320" y="2588040"/>
              <a:ext cx="188280" cy="97200"/>
            </a:xfrm>
            <a:prstGeom prst="rect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9" name="Google Shape;1332;p48"/>
            <p:cNvSpPr/>
            <p:nvPr/>
          </p:nvSpPr>
          <p:spPr>
            <a:xfrm>
              <a:off x="7213320" y="2488320"/>
              <a:ext cx="188280" cy="9576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10" name="Google Shape;1333;p48"/>
          <p:cNvGrpSpPr/>
          <p:nvPr/>
        </p:nvGrpSpPr>
        <p:grpSpPr>
          <a:xfrm>
            <a:off x="7648200" y="2257200"/>
            <a:ext cx="244800" cy="444240"/>
            <a:chOff x="7648200" y="2257200"/>
            <a:chExt cx="244800" cy="444240"/>
          </a:xfrm>
        </p:grpSpPr>
        <p:sp>
          <p:nvSpPr>
            <p:cNvPr id="1211" name="Google Shape;1334;p48"/>
            <p:cNvSpPr/>
            <p:nvPr/>
          </p:nvSpPr>
          <p:spPr>
            <a:xfrm>
              <a:off x="7664040" y="2257200"/>
              <a:ext cx="190080" cy="79920"/>
            </a:xfrm>
            <a:custGeom>
              <a:avLst/>
              <a:gdLst/>
              <a:ahLst/>
              <a:rect l="l" t="t" r="r" b="b"/>
              <a:pathLst>
                <a:path w="550" h="233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2" name="Google Shape;1335;p48"/>
            <p:cNvSpPr/>
            <p:nvPr/>
          </p:nvSpPr>
          <p:spPr>
            <a:xfrm>
              <a:off x="7648200" y="2315520"/>
              <a:ext cx="244800" cy="89280"/>
            </a:xfrm>
            <a:custGeom>
              <a:avLst/>
              <a:gdLst/>
              <a:ahLst/>
              <a:rect l="l" t="t" r="r" b="b"/>
              <a:pathLst>
                <a:path w="707" h="26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3" name="Google Shape;1336;p48"/>
            <p:cNvSpPr/>
            <p:nvPr/>
          </p:nvSpPr>
          <p:spPr>
            <a:xfrm>
              <a:off x="7648200" y="2380320"/>
              <a:ext cx="244800" cy="89640"/>
            </a:xfrm>
            <a:custGeom>
              <a:avLst/>
              <a:gdLst/>
              <a:ahLst/>
              <a:rect l="l" t="t" r="r" b="b"/>
              <a:pathLst>
                <a:path w="707" h="261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4" name="Google Shape;1337;p48"/>
            <p:cNvSpPr/>
            <p:nvPr/>
          </p:nvSpPr>
          <p:spPr>
            <a:xfrm>
              <a:off x="7648200" y="2445480"/>
              <a:ext cx="244800" cy="89640"/>
            </a:xfrm>
            <a:custGeom>
              <a:avLst/>
              <a:gdLst/>
              <a:ahLst/>
              <a:rect l="l" t="t" r="r" b="b"/>
              <a:pathLst>
                <a:path w="707" h="261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5" name="Google Shape;1338;p48"/>
            <p:cNvSpPr/>
            <p:nvPr/>
          </p:nvSpPr>
          <p:spPr>
            <a:xfrm>
              <a:off x="7670160" y="2565000"/>
              <a:ext cx="201240" cy="136440"/>
            </a:xfrm>
            <a:custGeom>
              <a:avLst/>
              <a:gdLst/>
              <a:ahLst/>
              <a:rect l="l" t="t" r="r" b="b"/>
              <a:pathLst>
                <a:path w="582" h="395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6" name="Google Shape;1339;p48"/>
            <p:cNvSpPr/>
            <p:nvPr/>
          </p:nvSpPr>
          <p:spPr>
            <a:xfrm>
              <a:off x="7689960" y="2532240"/>
              <a:ext cx="55800" cy="24480"/>
            </a:xfrm>
            <a:custGeom>
              <a:avLst/>
              <a:gdLst/>
              <a:ahLst/>
              <a:rect l="l" t="t" r="r" b="b"/>
              <a:pathLst>
                <a:path w="164" h="74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7" name="Google Shape;1340;p48"/>
            <p:cNvSpPr/>
            <p:nvPr/>
          </p:nvSpPr>
          <p:spPr>
            <a:xfrm>
              <a:off x="7794720" y="2514600"/>
              <a:ext cx="55800" cy="42120"/>
            </a:xfrm>
            <a:custGeom>
              <a:avLst/>
              <a:gdLst/>
              <a:ahLst/>
              <a:rect l="l" t="t" r="r" b="b"/>
              <a:pathLst>
                <a:path w="164" h="125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18" name="Google Shape;1341;p48"/>
          <p:cNvGrpSpPr/>
          <p:nvPr/>
        </p:nvGrpSpPr>
        <p:grpSpPr>
          <a:xfrm>
            <a:off x="1829160" y="2257560"/>
            <a:ext cx="444600" cy="444240"/>
            <a:chOff x="1829160" y="2257560"/>
            <a:chExt cx="444600" cy="444240"/>
          </a:xfrm>
        </p:grpSpPr>
        <p:sp>
          <p:nvSpPr>
            <p:cNvPr id="1219" name="Google Shape;1342;p48"/>
            <p:cNvSpPr/>
            <p:nvPr/>
          </p:nvSpPr>
          <p:spPr>
            <a:xfrm>
              <a:off x="1829160" y="2343960"/>
              <a:ext cx="109800" cy="130680"/>
            </a:xfrm>
            <a:custGeom>
              <a:avLst/>
              <a:gdLst/>
              <a:ahLst/>
              <a:rect l="l" t="t" r="r" b="b"/>
              <a:pathLst>
                <a:path w="204" h="242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0" name="Google Shape;1343;p48"/>
            <p:cNvSpPr/>
            <p:nvPr/>
          </p:nvSpPr>
          <p:spPr>
            <a:xfrm>
              <a:off x="1829160" y="2455200"/>
              <a:ext cx="109800" cy="130680"/>
            </a:xfrm>
            <a:custGeom>
              <a:avLst/>
              <a:gdLst/>
              <a:ahLst/>
              <a:rect l="l" t="t" r="r" b="b"/>
              <a:pathLst>
                <a:path w="204" h="242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1" name="Google Shape;1344;p48"/>
            <p:cNvSpPr/>
            <p:nvPr/>
          </p:nvSpPr>
          <p:spPr>
            <a:xfrm>
              <a:off x="1945080" y="2257560"/>
              <a:ext cx="129960" cy="109800"/>
            </a:xfrm>
            <a:custGeom>
              <a:avLst/>
              <a:gdLst/>
              <a:ahLst/>
              <a:rect l="l" t="t" r="r" b="b"/>
              <a:pathLst>
                <a:path w="241" h="204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2" name="Google Shape;1345;p48"/>
            <p:cNvSpPr/>
            <p:nvPr/>
          </p:nvSpPr>
          <p:spPr>
            <a:xfrm>
              <a:off x="2056320" y="2257560"/>
              <a:ext cx="130680" cy="109800"/>
            </a:xfrm>
            <a:custGeom>
              <a:avLst/>
              <a:gdLst/>
              <a:ahLst/>
              <a:rect l="l" t="t" r="r" b="b"/>
              <a:pathLst>
                <a:path w="242" h="204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3" name="Google Shape;1346;p48"/>
            <p:cNvSpPr/>
            <p:nvPr/>
          </p:nvSpPr>
          <p:spPr>
            <a:xfrm>
              <a:off x="1829160" y="2566800"/>
              <a:ext cx="106200" cy="135000"/>
            </a:xfrm>
            <a:custGeom>
              <a:avLst/>
              <a:gdLst/>
              <a:ahLst/>
              <a:rect l="l" t="t" r="r" b="b"/>
              <a:pathLst>
                <a:path w="197" h="25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4" name="Google Shape;1347;p48"/>
            <p:cNvSpPr/>
            <p:nvPr/>
          </p:nvSpPr>
          <p:spPr>
            <a:xfrm>
              <a:off x="1829160" y="2257560"/>
              <a:ext cx="134640" cy="105840"/>
            </a:xfrm>
            <a:custGeom>
              <a:avLst/>
              <a:gdLst/>
              <a:ahLst/>
              <a:rect l="l" t="t" r="r" b="b"/>
              <a:pathLst>
                <a:path w="249" h="197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5" name="Google Shape;1348;p48"/>
            <p:cNvSpPr/>
            <p:nvPr/>
          </p:nvSpPr>
          <p:spPr>
            <a:xfrm>
              <a:off x="2027880" y="2591280"/>
              <a:ext cx="129960" cy="110520"/>
            </a:xfrm>
            <a:custGeom>
              <a:avLst/>
              <a:gdLst/>
              <a:ahLst/>
              <a:rect l="l" t="t" r="r" b="b"/>
              <a:pathLst>
                <a:path w="241" h="205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6" name="Google Shape;1349;p48"/>
            <p:cNvSpPr/>
            <p:nvPr/>
          </p:nvSpPr>
          <p:spPr>
            <a:xfrm>
              <a:off x="2167560" y="2257560"/>
              <a:ext cx="106200" cy="134280"/>
            </a:xfrm>
            <a:custGeom>
              <a:avLst/>
              <a:gdLst/>
              <a:ahLst/>
              <a:rect l="l" t="t" r="r" b="b"/>
              <a:pathLst>
                <a:path w="197" h="249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7" name="Google Shape;1350;p48"/>
            <p:cNvSpPr/>
            <p:nvPr/>
          </p:nvSpPr>
          <p:spPr>
            <a:xfrm>
              <a:off x="2163600" y="2372400"/>
              <a:ext cx="109800" cy="130680"/>
            </a:xfrm>
            <a:custGeom>
              <a:avLst/>
              <a:gdLst/>
              <a:ahLst/>
              <a:rect l="l" t="t" r="r" b="b"/>
              <a:pathLst>
                <a:path w="204" h="242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8" name="Google Shape;1351;p48"/>
            <p:cNvSpPr/>
            <p:nvPr/>
          </p:nvSpPr>
          <p:spPr>
            <a:xfrm>
              <a:off x="1915920" y="2591280"/>
              <a:ext cx="130680" cy="110520"/>
            </a:xfrm>
            <a:custGeom>
              <a:avLst/>
              <a:gdLst/>
              <a:ahLst/>
              <a:rect l="l" t="t" r="r" b="b"/>
              <a:pathLst>
                <a:path w="242" h="205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9" name="Google Shape;1352;p48"/>
            <p:cNvSpPr/>
            <p:nvPr/>
          </p:nvSpPr>
          <p:spPr>
            <a:xfrm>
              <a:off x="2163600" y="2483640"/>
              <a:ext cx="109800" cy="130680"/>
            </a:xfrm>
            <a:custGeom>
              <a:avLst/>
              <a:gdLst/>
              <a:ahLst/>
              <a:rect l="l" t="t" r="r" b="b"/>
              <a:pathLst>
                <a:path w="204" h="242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0" name="Google Shape;1353;p48"/>
            <p:cNvSpPr/>
            <p:nvPr/>
          </p:nvSpPr>
          <p:spPr>
            <a:xfrm>
              <a:off x="2139120" y="2594880"/>
              <a:ext cx="134280" cy="106560"/>
            </a:xfrm>
            <a:custGeom>
              <a:avLst/>
              <a:gdLst/>
              <a:ahLst/>
              <a:rect l="l" t="t" r="r" b="b"/>
              <a:pathLst>
                <a:path w="249" h="198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31" name="Google Shape;1354;p48"/>
          <p:cNvGrpSpPr/>
          <p:nvPr/>
        </p:nvGrpSpPr>
        <p:grpSpPr>
          <a:xfrm>
            <a:off x="1137960" y="2257560"/>
            <a:ext cx="444240" cy="443880"/>
            <a:chOff x="1137960" y="2257560"/>
            <a:chExt cx="444240" cy="443880"/>
          </a:xfrm>
        </p:grpSpPr>
        <p:sp>
          <p:nvSpPr>
            <p:cNvPr id="1232" name="Google Shape;1355;p48"/>
            <p:cNvSpPr/>
            <p:nvPr/>
          </p:nvSpPr>
          <p:spPr>
            <a:xfrm>
              <a:off x="1137960" y="2257560"/>
              <a:ext cx="267480" cy="213840"/>
            </a:xfrm>
            <a:custGeom>
              <a:avLst/>
              <a:gdLst/>
              <a:ahLst/>
              <a:rect l="l" t="t" r="r" b="b"/>
              <a:pathLst>
                <a:path w="515" h="412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3" name="Google Shape;1356;p48"/>
            <p:cNvSpPr/>
            <p:nvPr/>
          </p:nvSpPr>
          <p:spPr>
            <a:xfrm>
              <a:off x="1368360" y="2257560"/>
              <a:ext cx="213840" cy="267480"/>
            </a:xfrm>
            <a:custGeom>
              <a:avLst/>
              <a:gdLst/>
              <a:ahLst/>
              <a:rect l="l" t="t" r="r" b="b"/>
              <a:pathLst>
                <a:path w="412" h="515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4" name="Google Shape;1357;p48"/>
            <p:cNvSpPr/>
            <p:nvPr/>
          </p:nvSpPr>
          <p:spPr>
            <a:xfrm>
              <a:off x="1137960" y="2433960"/>
              <a:ext cx="213480" cy="267480"/>
            </a:xfrm>
            <a:custGeom>
              <a:avLst/>
              <a:gdLst/>
              <a:ahLst/>
              <a:rect l="l" t="t" r="r" b="b"/>
              <a:pathLst>
                <a:path w="411" h="515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5" name="Google Shape;1358;p48"/>
            <p:cNvSpPr/>
            <p:nvPr/>
          </p:nvSpPr>
          <p:spPr>
            <a:xfrm>
              <a:off x="1314720" y="2488320"/>
              <a:ext cx="267480" cy="213120"/>
            </a:xfrm>
            <a:custGeom>
              <a:avLst/>
              <a:gdLst/>
              <a:ahLst/>
              <a:rect l="l" t="t" r="r" b="b"/>
              <a:pathLst>
                <a:path w="515" h="411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36" name="Google Shape;1359;p48"/>
          <p:cNvGrpSpPr/>
          <p:nvPr/>
        </p:nvGrpSpPr>
        <p:grpSpPr>
          <a:xfrm>
            <a:off x="1081800" y="3693600"/>
            <a:ext cx="444600" cy="399240"/>
            <a:chOff x="1081800" y="3693600"/>
            <a:chExt cx="444600" cy="399240"/>
          </a:xfrm>
        </p:grpSpPr>
        <p:sp>
          <p:nvSpPr>
            <p:cNvPr id="1237" name="Google Shape;1360;p48"/>
            <p:cNvSpPr/>
            <p:nvPr/>
          </p:nvSpPr>
          <p:spPr>
            <a:xfrm>
              <a:off x="1081800" y="3805920"/>
              <a:ext cx="216000" cy="286920"/>
            </a:xfrm>
            <a:custGeom>
              <a:avLst/>
              <a:gdLst/>
              <a:ahLst/>
              <a:rect l="l" t="t" r="r" b="b"/>
              <a:pathLst>
                <a:path w="566" h="751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8" name="Google Shape;1361;p48"/>
            <p:cNvSpPr/>
            <p:nvPr/>
          </p:nvSpPr>
          <p:spPr>
            <a:xfrm>
              <a:off x="1209600" y="3900600"/>
              <a:ext cx="316800" cy="192240"/>
            </a:xfrm>
            <a:custGeom>
              <a:avLst/>
              <a:gdLst/>
              <a:ahLst/>
              <a:rect l="l" t="t" r="r" b="b"/>
              <a:pathLst>
                <a:path w="829" h="504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9" name="Google Shape;1362;p48"/>
            <p:cNvSpPr/>
            <p:nvPr/>
          </p:nvSpPr>
          <p:spPr>
            <a:xfrm>
              <a:off x="1194840" y="3693600"/>
              <a:ext cx="273600" cy="281160"/>
            </a:xfrm>
            <a:custGeom>
              <a:avLst/>
              <a:gdLst/>
              <a:ahLst/>
              <a:rect l="l" t="t" r="r" b="b"/>
              <a:pathLst>
                <a:path w="716" h="736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40" name="Google Shape;1363;p48"/>
          <p:cNvGrpSpPr/>
          <p:nvPr/>
        </p:nvGrpSpPr>
        <p:grpSpPr>
          <a:xfrm>
            <a:off x="1879200" y="3687480"/>
            <a:ext cx="444600" cy="411840"/>
            <a:chOff x="1879200" y="3687480"/>
            <a:chExt cx="444600" cy="411840"/>
          </a:xfrm>
        </p:grpSpPr>
        <p:sp>
          <p:nvSpPr>
            <p:cNvPr id="1241" name="Google Shape;1364;p48"/>
            <p:cNvSpPr/>
            <p:nvPr/>
          </p:nvSpPr>
          <p:spPr>
            <a:xfrm>
              <a:off x="2171880" y="3862800"/>
              <a:ext cx="149400" cy="105840"/>
            </a:xfrm>
            <a:custGeom>
              <a:avLst/>
              <a:gdLst/>
              <a:ahLst/>
              <a:rect l="l" t="t" r="r" b="b"/>
              <a:pathLst>
                <a:path w="381" h="27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2" name="Google Shape;1365;p48"/>
            <p:cNvSpPr/>
            <p:nvPr/>
          </p:nvSpPr>
          <p:spPr>
            <a:xfrm>
              <a:off x="1950120" y="3942360"/>
              <a:ext cx="107640" cy="139320"/>
            </a:xfrm>
            <a:custGeom>
              <a:avLst/>
              <a:gdLst/>
              <a:ahLst/>
              <a:rect l="l" t="t" r="r" b="b"/>
              <a:pathLst>
                <a:path w="275" h="355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3" name="Google Shape;1366;p48"/>
            <p:cNvSpPr/>
            <p:nvPr/>
          </p:nvSpPr>
          <p:spPr>
            <a:xfrm>
              <a:off x="1975680" y="3696480"/>
              <a:ext cx="141120" cy="146160"/>
            </a:xfrm>
            <a:custGeom>
              <a:avLst/>
              <a:gdLst/>
              <a:ahLst/>
              <a:rect l="l" t="t" r="r" b="b"/>
              <a:pathLst>
                <a:path w="360" h="372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4" name="Google Shape;1367;p48"/>
            <p:cNvSpPr/>
            <p:nvPr/>
          </p:nvSpPr>
          <p:spPr>
            <a:xfrm>
              <a:off x="1879200" y="3852000"/>
              <a:ext cx="160920" cy="230040"/>
            </a:xfrm>
            <a:custGeom>
              <a:avLst/>
              <a:gdLst/>
              <a:ahLst/>
              <a:rect l="l" t="t" r="r" b="b"/>
              <a:pathLst>
                <a:path w="410" h="583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5" name="Google Shape;1368;p48"/>
            <p:cNvSpPr/>
            <p:nvPr/>
          </p:nvSpPr>
          <p:spPr>
            <a:xfrm>
              <a:off x="2017440" y="3687480"/>
              <a:ext cx="222480" cy="165960"/>
            </a:xfrm>
            <a:custGeom>
              <a:avLst/>
              <a:gdLst/>
              <a:ahLst/>
              <a:rect l="l" t="t" r="r" b="b"/>
              <a:pathLst>
                <a:path w="565" h="422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6" name="Google Shape;1369;p48"/>
            <p:cNvSpPr/>
            <p:nvPr/>
          </p:nvSpPr>
          <p:spPr>
            <a:xfrm>
              <a:off x="2100240" y="3935880"/>
              <a:ext cx="223560" cy="163440"/>
            </a:xfrm>
            <a:custGeom>
              <a:avLst/>
              <a:gdLst/>
              <a:ahLst/>
              <a:rect l="l" t="t" r="r" b="b"/>
              <a:pathLst>
                <a:path w="568" h="415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47" name="Google Shape;1370;p48"/>
          <p:cNvGrpSpPr/>
          <p:nvPr/>
        </p:nvGrpSpPr>
        <p:grpSpPr>
          <a:xfrm>
            <a:off x="4364640" y="3671640"/>
            <a:ext cx="439920" cy="444240"/>
            <a:chOff x="4364640" y="3671640"/>
            <a:chExt cx="439920" cy="444240"/>
          </a:xfrm>
        </p:grpSpPr>
        <p:sp>
          <p:nvSpPr>
            <p:cNvPr id="1248" name="Google Shape;1371;p48"/>
            <p:cNvSpPr/>
            <p:nvPr/>
          </p:nvSpPr>
          <p:spPr>
            <a:xfrm>
              <a:off x="4649040" y="3671640"/>
              <a:ext cx="155520" cy="1566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9" name="Google Shape;1372;p48"/>
            <p:cNvSpPr/>
            <p:nvPr/>
          </p:nvSpPr>
          <p:spPr>
            <a:xfrm>
              <a:off x="4364640" y="3671640"/>
              <a:ext cx="155160" cy="15660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0" name="Google Shape;1373;p48"/>
            <p:cNvSpPr/>
            <p:nvPr/>
          </p:nvSpPr>
          <p:spPr>
            <a:xfrm>
              <a:off x="4649040" y="3959280"/>
              <a:ext cx="155520" cy="156600"/>
            </a:xfrm>
            <a:prstGeom prst="ellips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1" name="Google Shape;1374;p48"/>
            <p:cNvSpPr/>
            <p:nvPr/>
          </p:nvSpPr>
          <p:spPr>
            <a:xfrm>
              <a:off x="4364640" y="3959280"/>
              <a:ext cx="155160" cy="15660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2" name="Google Shape;1375;p48"/>
            <p:cNvSpPr/>
            <p:nvPr/>
          </p:nvSpPr>
          <p:spPr>
            <a:xfrm>
              <a:off x="4514040" y="3699720"/>
              <a:ext cx="139680" cy="100080"/>
            </a:xfrm>
            <a:custGeom>
              <a:avLst/>
              <a:gdLst/>
              <a:ahLst/>
              <a:rect l="l" t="t" r="r" b="b"/>
              <a:pathLst>
                <a:path w="362" h="258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3" name="Google Shape;1376;p48"/>
            <p:cNvSpPr/>
            <p:nvPr/>
          </p:nvSpPr>
          <p:spPr>
            <a:xfrm>
              <a:off x="4514040" y="3987360"/>
              <a:ext cx="139680" cy="100080"/>
            </a:xfrm>
            <a:custGeom>
              <a:avLst/>
              <a:gdLst/>
              <a:ahLst/>
              <a:rect l="l" t="t" r="r" b="b"/>
              <a:pathLst>
                <a:path w="362" h="258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4" name="Google Shape;1377;p48"/>
            <p:cNvSpPr/>
            <p:nvPr/>
          </p:nvSpPr>
          <p:spPr>
            <a:xfrm>
              <a:off x="4392000" y="3822840"/>
              <a:ext cx="99000" cy="141480"/>
            </a:xfrm>
            <a:custGeom>
              <a:avLst/>
              <a:gdLst/>
              <a:ahLst/>
              <a:rect l="l" t="t" r="r" b="b"/>
              <a:pathLst>
                <a:path w="258" h="363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5" name="Google Shape;1378;p48"/>
            <p:cNvSpPr/>
            <p:nvPr/>
          </p:nvSpPr>
          <p:spPr>
            <a:xfrm>
              <a:off x="4676400" y="3823200"/>
              <a:ext cx="99000" cy="141120"/>
            </a:xfrm>
            <a:custGeom>
              <a:avLst/>
              <a:gdLst/>
              <a:ahLst/>
              <a:rect l="l" t="t" r="r" b="b"/>
              <a:pathLst>
                <a:path w="258" h="362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56" name="Google Shape;1379;p48"/>
          <p:cNvGrpSpPr/>
          <p:nvPr/>
        </p:nvGrpSpPr>
        <p:grpSpPr>
          <a:xfrm>
            <a:off x="5157360" y="3693960"/>
            <a:ext cx="444240" cy="399240"/>
            <a:chOff x="5157360" y="3693960"/>
            <a:chExt cx="444240" cy="399240"/>
          </a:xfrm>
        </p:grpSpPr>
        <p:sp>
          <p:nvSpPr>
            <p:cNvPr id="1257" name="Google Shape;1380;p48"/>
            <p:cNvSpPr/>
            <p:nvPr/>
          </p:nvSpPr>
          <p:spPr>
            <a:xfrm>
              <a:off x="5414040" y="3693960"/>
              <a:ext cx="102600" cy="1029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8" name="Google Shape;1381;p48"/>
            <p:cNvSpPr/>
            <p:nvPr/>
          </p:nvSpPr>
          <p:spPr>
            <a:xfrm>
              <a:off x="5243400" y="3693960"/>
              <a:ext cx="102600" cy="10296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9" name="Google Shape;1382;p48"/>
            <p:cNvSpPr/>
            <p:nvPr/>
          </p:nvSpPr>
          <p:spPr>
            <a:xfrm>
              <a:off x="5414040" y="3990240"/>
              <a:ext cx="102600" cy="10296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0" name="Google Shape;1383;p48"/>
            <p:cNvSpPr/>
            <p:nvPr/>
          </p:nvSpPr>
          <p:spPr>
            <a:xfrm>
              <a:off x="5499000" y="3842280"/>
              <a:ext cx="102600" cy="102600"/>
            </a:xfrm>
            <a:prstGeom prst="ellips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1" name="Google Shape;1384;p48"/>
            <p:cNvSpPr/>
            <p:nvPr/>
          </p:nvSpPr>
          <p:spPr>
            <a:xfrm>
              <a:off x="5157360" y="3842280"/>
              <a:ext cx="102960" cy="102600"/>
            </a:xfrm>
            <a:prstGeom prst="ellipse">
              <a:avLst/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2" name="Google Shape;1385;p48"/>
            <p:cNvSpPr/>
            <p:nvPr/>
          </p:nvSpPr>
          <p:spPr>
            <a:xfrm>
              <a:off x="5243400" y="3990240"/>
              <a:ext cx="102600" cy="102960"/>
            </a:xfrm>
            <a:prstGeom prst="ellipse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3" name="Google Shape;1386;p48"/>
            <p:cNvSpPr/>
            <p:nvPr/>
          </p:nvSpPr>
          <p:spPr>
            <a:xfrm>
              <a:off x="5209200" y="3773880"/>
              <a:ext cx="84960" cy="91080"/>
            </a:xfrm>
            <a:custGeom>
              <a:avLst/>
              <a:gdLst/>
              <a:ahLst/>
              <a:rect l="l" t="t" r="r" b="b"/>
              <a:pathLst>
                <a:path w="306" h="328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4" name="Google Shape;1387;p48"/>
            <p:cNvSpPr/>
            <p:nvPr/>
          </p:nvSpPr>
          <p:spPr>
            <a:xfrm>
              <a:off x="5343840" y="3717720"/>
              <a:ext cx="72360" cy="55800"/>
            </a:xfrm>
            <a:custGeom>
              <a:avLst/>
              <a:gdLst/>
              <a:ahLst/>
              <a:rect l="l" t="t" r="r" b="b"/>
              <a:pathLst>
                <a:path w="262" h="20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5" name="Google Shape;1388;p48"/>
            <p:cNvSpPr/>
            <p:nvPr/>
          </p:nvSpPr>
          <p:spPr>
            <a:xfrm>
              <a:off x="5465520" y="3922200"/>
              <a:ext cx="84600" cy="91080"/>
            </a:xfrm>
            <a:custGeom>
              <a:avLst/>
              <a:gdLst/>
              <a:ahLst/>
              <a:rect l="l" t="t" r="r" b="b"/>
              <a:pathLst>
                <a:path w="305" h="327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6" name="Google Shape;1389;p48"/>
            <p:cNvSpPr/>
            <p:nvPr/>
          </p:nvSpPr>
          <p:spPr>
            <a:xfrm>
              <a:off x="5465520" y="3774240"/>
              <a:ext cx="84600" cy="90720"/>
            </a:xfrm>
            <a:custGeom>
              <a:avLst/>
              <a:gdLst/>
              <a:ahLst/>
              <a:rect l="l" t="t" r="r" b="b"/>
              <a:pathLst>
                <a:path w="305" h="327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7" name="Google Shape;1390;p48"/>
            <p:cNvSpPr/>
            <p:nvPr/>
          </p:nvSpPr>
          <p:spPr>
            <a:xfrm>
              <a:off x="5209200" y="3922200"/>
              <a:ext cx="84960" cy="91080"/>
            </a:xfrm>
            <a:custGeom>
              <a:avLst/>
              <a:gdLst/>
              <a:ahLst/>
              <a:rect l="l" t="t" r="r" b="b"/>
              <a:pathLst>
                <a:path w="306" h="328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8" name="Google Shape;1391;p48"/>
            <p:cNvSpPr/>
            <p:nvPr/>
          </p:nvSpPr>
          <p:spPr>
            <a:xfrm>
              <a:off x="5343840" y="4014000"/>
              <a:ext cx="72360" cy="55440"/>
            </a:xfrm>
            <a:custGeom>
              <a:avLst/>
              <a:gdLst/>
              <a:ahLst/>
              <a:rect l="l" t="t" r="r" b="b"/>
              <a:pathLst>
                <a:path w="262" h="20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69" name="Google Shape;1392;p48"/>
          <p:cNvGrpSpPr/>
          <p:nvPr/>
        </p:nvGrpSpPr>
        <p:grpSpPr>
          <a:xfrm>
            <a:off x="6751800" y="3693960"/>
            <a:ext cx="444240" cy="399240"/>
            <a:chOff x="6751800" y="3693960"/>
            <a:chExt cx="444240" cy="399240"/>
          </a:xfrm>
        </p:grpSpPr>
        <p:sp>
          <p:nvSpPr>
            <p:cNvPr id="1270" name="Google Shape;1393;p48"/>
            <p:cNvSpPr/>
            <p:nvPr/>
          </p:nvSpPr>
          <p:spPr>
            <a:xfrm>
              <a:off x="7008480" y="3693960"/>
              <a:ext cx="102600" cy="1026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1" name="Google Shape;1394;p48"/>
            <p:cNvSpPr/>
            <p:nvPr/>
          </p:nvSpPr>
          <p:spPr>
            <a:xfrm>
              <a:off x="6837480" y="3693960"/>
              <a:ext cx="102600" cy="10260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2" name="Google Shape;1395;p48"/>
            <p:cNvSpPr/>
            <p:nvPr/>
          </p:nvSpPr>
          <p:spPr>
            <a:xfrm>
              <a:off x="7008480" y="3990600"/>
              <a:ext cx="102600" cy="10260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3" name="Google Shape;1396;p48"/>
            <p:cNvSpPr/>
            <p:nvPr/>
          </p:nvSpPr>
          <p:spPr>
            <a:xfrm>
              <a:off x="7093440" y="3842280"/>
              <a:ext cx="102600" cy="102960"/>
            </a:xfrm>
            <a:prstGeom prst="ellips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4" name="Google Shape;1397;p48"/>
            <p:cNvSpPr/>
            <p:nvPr/>
          </p:nvSpPr>
          <p:spPr>
            <a:xfrm>
              <a:off x="6751800" y="3842280"/>
              <a:ext cx="102600" cy="102960"/>
            </a:xfrm>
            <a:prstGeom prst="ellipse">
              <a:avLst/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5" name="Google Shape;1398;p48"/>
            <p:cNvSpPr/>
            <p:nvPr/>
          </p:nvSpPr>
          <p:spPr>
            <a:xfrm>
              <a:off x="6837480" y="3990600"/>
              <a:ext cx="102600" cy="102600"/>
            </a:xfrm>
            <a:prstGeom prst="ellipse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6" name="Google Shape;1399;p48"/>
            <p:cNvSpPr/>
            <p:nvPr/>
          </p:nvSpPr>
          <p:spPr>
            <a:xfrm>
              <a:off x="7105680" y="3784680"/>
              <a:ext cx="28080" cy="50040"/>
            </a:xfrm>
            <a:custGeom>
              <a:avLst/>
              <a:gdLst/>
              <a:ahLst/>
              <a:rect l="l" t="t" r="r" b="b"/>
              <a:pathLst>
                <a:path w="94" h="163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cap="rnd" w="28575">
              <a:solidFill>
                <a:srgbClr val="efefe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7" name="Google Shape;1400;p48"/>
            <p:cNvSpPr/>
            <p:nvPr/>
          </p:nvSpPr>
          <p:spPr>
            <a:xfrm>
              <a:off x="7105320" y="3952800"/>
              <a:ext cx="28440" cy="50040"/>
            </a:xfrm>
            <a:custGeom>
              <a:avLst/>
              <a:gdLst/>
              <a:ahLst/>
              <a:rect l="l" t="t" r="r" b="b"/>
              <a:pathLst>
                <a:path w="95" h="163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cap="rnd" w="28575">
              <a:solidFill>
                <a:srgbClr val="efefe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8" name="Google Shape;1401;p48"/>
            <p:cNvSpPr/>
            <p:nvPr/>
          </p:nvSpPr>
          <p:spPr>
            <a:xfrm>
              <a:off x="6945120" y="4062960"/>
              <a:ext cx="58320" cy="1080"/>
            </a:xfrm>
            <a:custGeom>
              <a:avLst/>
              <a:gdLst/>
              <a:ahLst/>
              <a:rect l="l" t="t" r="r" b="b"/>
              <a:pathLst>
                <a:path w="189" h="8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cap="rnd" w="28575">
              <a:solidFill>
                <a:srgbClr val="efefe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9" name="Google Shape;1402;p48"/>
            <p:cNvSpPr/>
            <p:nvPr/>
          </p:nvSpPr>
          <p:spPr>
            <a:xfrm>
              <a:off x="6814800" y="3952800"/>
              <a:ext cx="28080" cy="50040"/>
            </a:xfrm>
            <a:custGeom>
              <a:avLst/>
              <a:gdLst/>
              <a:ahLst/>
              <a:rect l="l" t="t" r="r" b="b"/>
              <a:pathLst>
                <a:path w="94" h="163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cap="rnd" w="28575">
              <a:solidFill>
                <a:srgbClr val="efefe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0" name="Google Shape;1403;p48"/>
            <p:cNvSpPr/>
            <p:nvPr/>
          </p:nvSpPr>
          <p:spPr>
            <a:xfrm>
              <a:off x="6814800" y="3784320"/>
              <a:ext cx="28440" cy="50040"/>
            </a:xfrm>
            <a:custGeom>
              <a:avLst/>
              <a:gdLst/>
              <a:ahLst/>
              <a:rect l="l" t="t" r="r" b="b"/>
              <a:pathLst>
                <a:path w="95" h="163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cap="rnd" w="28575">
              <a:solidFill>
                <a:srgbClr val="efefe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1" name="Google Shape;1404;p48"/>
            <p:cNvSpPr/>
            <p:nvPr/>
          </p:nvSpPr>
          <p:spPr>
            <a:xfrm>
              <a:off x="6945480" y="3723480"/>
              <a:ext cx="58320" cy="1080"/>
            </a:xfrm>
            <a:custGeom>
              <a:avLst/>
              <a:gdLst/>
              <a:ahLst/>
              <a:rect l="l" t="t" r="r" b="b"/>
              <a:pathLst>
                <a:path w="189" h="8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cap="rnd" w="28575">
              <a:solidFill>
                <a:srgbClr val="efefe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82" name="Google Shape;1405;p48"/>
          <p:cNvGrpSpPr/>
          <p:nvPr/>
        </p:nvGrpSpPr>
        <p:grpSpPr>
          <a:xfrm>
            <a:off x="7549200" y="3671640"/>
            <a:ext cx="444240" cy="444240"/>
            <a:chOff x="7549200" y="3671640"/>
            <a:chExt cx="444240" cy="444240"/>
          </a:xfrm>
        </p:grpSpPr>
        <p:sp>
          <p:nvSpPr>
            <p:cNvPr id="1283" name="Google Shape;1406;p48"/>
            <p:cNvSpPr/>
            <p:nvPr/>
          </p:nvSpPr>
          <p:spPr>
            <a:xfrm>
              <a:off x="7862040" y="3671640"/>
              <a:ext cx="131400" cy="131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4" name="Google Shape;1407;p48"/>
            <p:cNvSpPr/>
            <p:nvPr/>
          </p:nvSpPr>
          <p:spPr>
            <a:xfrm>
              <a:off x="7862040" y="3984120"/>
              <a:ext cx="131400" cy="131760"/>
            </a:xfrm>
            <a:prstGeom prst="ellips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5" name="Google Shape;1408;p48"/>
            <p:cNvSpPr/>
            <p:nvPr/>
          </p:nvSpPr>
          <p:spPr>
            <a:xfrm>
              <a:off x="7549200" y="3671640"/>
              <a:ext cx="131400" cy="13176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6" name="Google Shape;1409;p48"/>
            <p:cNvSpPr/>
            <p:nvPr/>
          </p:nvSpPr>
          <p:spPr>
            <a:xfrm>
              <a:off x="7549200" y="3984120"/>
              <a:ext cx="131400" cy="13176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7" name="Google Shape;1410;p48"/>
            <p:cNvSpPr/>
            <p:nvPr/>
          </p:nvSpPr>
          <p:spPr>
            <a:xfrm>
              <a:off x="7970760" y="3807720"/>
              <a:ext cx="16200" cy="169560"/>
            </a:xfrm>
            <a:custGeom>
              <a:avLst/>
              <a:gdLst/>
              <a:ahLst/>
              <a:rect l="l" t="t" r="r" b="b"/>
              <a:pathLst>
                <a:path w="39" h="376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cap="rnd" w="28575">
              <a:solidFill>
                <a:srgbClr val="efefe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8" name="Google Shape;1411;p48"/>
            <p:cNvSpPr/>
            <p:nvPr/>
          </p:nvSpPr>
          <p:spPr>
            <a:xfrm>
              <a:off x="7687800" y="4092840"/>
              <a:ext cx="168840" cy="16560"/>
            </a:xfrm>
            <a:custGeom>
              <a:avLst/>
              <a:gdLst/>
              <a:ahLst/>
              <a:rect l="l" t="t" r="r" b="b"/>
              <a:pathLst>
                <a:path w="375" h="4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cap="rnd" w="28575">
              <a:solidFill>
                <a:srgbClr val="efefe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9" name="Google Shape;1412;p48"/>
            <p:cNvSpPr/>
            <p:nvPr/>
          </p:nvSpPr>
          <p:spPr>
            <a:xfrm>
              <a:off x="7555680" y="3810240"/>
              <a:ext cx="16200" cy="168840"/>
            </a:xfrm>
            <a:custGeom>
              <a:avLst/>
              <a:gdLst/>
              <a:ahLst/>
              <a:rect l="l" t="t" r="r" b="b"/>
              <a:pathLst>
                <a:path w="39" h="375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cap="rnd" w="28575">
              <a:solidFill>
                <a:srgbClr val="efefe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0" name="Google Shape;1413;p48"/>
            <p:cNvSpPr/>
            <p:nvPr/>
          </p:nvSpPr>
          <p:spPr>
            <a:xfrm>
              <a:off x="7685640" y="3677760"/>
              <a:ext cx="168840" cy="16560"/>
            </a:xfrm>
            <a:custGeom>
              <a:avLst/>
              <a:gdLst/>
              <a:ahLst/>
              <a:rect l="l" t="t" r="r" b="b"/>
              <a:pathLst>
                <a:path w="375" h="39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cap="rnd" w="28575">
              <a:solidFill>
                <a:srgbClr val="efefe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1" name="Google Shape;1414;p48"/>
            <p:cNvSpPr/>
            <p:nvPr/>
          </p:nvSpPr>
          <p:spPr>
            <a:xfrm>
              <a:off x="7959960" y="3956760"/>
              <a:ext cx="31320" cy="22680"/>
            </a:xfrm>
            <a:custGeom>
              <a:avLst/>
              <a:gdLst/>
              <a:ahLst/>
              <a:rect l="l" t="t" r="r" b="b"/>
              <a:pathLst>
                <a:path w="199" h="147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cap="rnd" w="28575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2" name="Google Shape;1415;p48"/>
            <p:cNvSpPr/>
            <p:nvPr/>
          </p:nvSpPr>
          <p:spPr>
            <a:xfrm>
              <a:off x="7685640" y="4081680"/>
              <a:ext cx="22320" cy="31320"/>
            </a:xfrm>
            <a:custGeom>
              <a:avLst/>
              <a:gdLst/>
              <a:ahLst/>
              <a:rect l="l" t="t" r="r" b="b"/>
              <a:pathLst>
                <a:path w="144" h="20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cap="rnd" w="28575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3" name="Google Shape;1416;p48"/>
            <p:cNvSpPr/>
            <p:nvPr/>
          </p:nvSpPr>
          <p:spPr>
            <a:xfrm>
              <a:off x="7551360" y="3807720"/>
              <a:ext cx="31320" cy="22320"/>
            </a:xfrm>
            <a:custGeom>
              <a:avLst/>
              <a:gdLst/>
              <a:ahLst/>
              <a:rect l="l" t="t" r="r" b="b"/>
              <a:pathLst>
                <a:path w="200" h="144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cap="rnd" w="28575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4" name="Google Shape;1417;p48"/>
            <p:cNvSpPr/>
            <p:nvPr/>
          </p:nvSpPr>
          <p:spPr>
            <a:xfrm>
              <a:off x="7834680" y="3673800"/>
              <a:ext cx="22320" cy="31320"/>
            </a:xfrm>
            <a:custGeom>
              <a:avLst/>
              <a:gdLst/>
              <a:ahLst/>
              <a:rect l="l" t="t" r="r" b="b"/>
              <a:pathLst>
                <a:path w="144" h="199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cap="rnd" w="28575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95" name="Google Shape;1418;p48"/>
          <p:cNvGrpSpPr/>
          <p:nvPr/>
        </p:nvGrpSpPr>
        <p:grpSpPr>
          <a:xfrm>
            <a:off x="5954760" y="3681720"/>
            <a:ext cx="444240" cy="423720"/>
            <a:chOff x="5954760" y="3681720"/>
            <a:chExt cx="444240" cy="423720"/>
          </a:xfrm>
        </p:grpSpPr>
        <p:sp>
          <p:nvSpPr>
            <p:cNvPr id="1296" name="Google Shape;1419;p48"/>
            <p:cNvSpPr/>
            <p:nvPr/>
          </p:nvSpPr>
          <p:spPr>
            <a:xfrm>
              <a:off x="6182280" y="3681720"/>
              <a:ext cx="141480" cy="161640"/>
            </a:xfrm>
            <a:custGeom>
              <a:avLst/>
              <a:gdLst/>
              <a:ahLst/>
              <a:rect l="l" t="t" r="r" b="b"/>
              <a:pathLst>
                <a:path w="378" h="432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7" name="Google Shape;1420;p48"/>
            <p:cNvSpPr/>
            <p:nvPr/>
          </p:nvSpPr>
          <p:spPr>
            <a:xfrm>
              <a:off x="6030360" y="3681720"/>
              <a:ext cx="141120" cy="161640"/>
            </a:xfrm>
            <a:custGeom>
              <a:avLst/>
              <a:gdLst/>
              <a:ahLst/>
              <a:rect l="l" t="t" r="r" b="b"/>
              <a:pathLst>
                <a:path w="378" h="432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8" name="Google Shape;1421;p48"/>
            <p:cNvSpPr/>
            <p:nvPr/>
          </p:nvSpPr>
          <p:spPr>
            <a:xfrm>
              <a:off x="5954760" y="3813120"/>
              <a:ext cx="141120" cy="161280"/>
            </a:xfrm>
            <a:custGeom>
              <a:avLst/>
              <a:gdLst/>
              <a:ahLst/>
              <a:rect l="l" t="t" r="r" b="b"/>
              <a:pathLst>
                <a:path w="377" h="431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9" name="Google Shape;1422;p48"/>
            <p:cNvSpPr/>
            <p:nvPr/>
          </p:nvSpPr>
          <p:spPr>
            <a:xfrm>
              <a:off x="6257880" y="3813120"/>
              <a:ext cx="141120" cy="161280"/>
            </a:xfrm>
            <a:custGeom>
              <a:avLst/>
              <a:gdLst/>
              <a:ahLst/>
              <a:rect l="l" t="t" r="r" b="b"/>
              <a:pathLst>
                <a:path w="377" h="431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0" name="Google Shape;1423;p48"/>
            <p:cNvSpPr/>
            <p:nvPr/>
          </p:nvSpPr>
          <p:spPr>
            <a:xfrm>
              <a:off x="6182280" y="3944160"/>
              <a:ext cx="141480" cy="161280"/>
            </a:xfrm>
            <a:custGeom>
              <a:avLst/>
              <a:gdLst/>
              <a:ahLst/>
              <a:rect l="l" t="t" r="r" b="b"/>
              <a:pathLst>
                <a:path w="378" h="431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1" name="Google Shape;1424;p48"/>
            <p:cNvSpPr/>
            <p:nvPr/>
          </p:nvSpPr>
          <p:spPr>
            <a:xfrm>
              <a:off x="6030360" y="3944160"/>
              <a:ext cx="141120" cy="161280"/>
            </a:xfrm>
            <a:custGeom>
              <a:avLst/>
              <a:gdLst/>
              <a:ahLst/>
              <a:rect l="l" t="t" r="r" b="b"/>
              <a:pathLst>
                <a:path w="378" h="431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02" name="Google Shape;1425;p48"/>
          <p:cNvGrpSpPr/>
          <p:nvPr/>
        </p:nvGrpSpPr>
        <p:grpSpPr>
          <a:xfrm>
            <a:off x="2676240" y="3736440"/>
            <a:ext cx="1335600" cy="314640"/>
            <a:chOff x="2676240" y="3736440"/>
            <a:chExt cx="1335600" cy="314640"/>
          </a:xfrm>
        </p:grpSpPr>
        <p:sp>
          <p:nvSpPr>
            <p:cNvPr id="1303" name="Google Shape;1426;p48"/>
            <p:cNvSpPr/>
            <p:nvPr/>
          </p:nvSpPr>
          <p:spPr>
            <a:xfrm>
              <a:off x="2676240" y="3906720"/>
              <a:ext cx="144000" cy="144360"/>
            </a:xfrm>
            <a:prstGeom prst="ellipse">
              <a:avLst/>
            </a:prstGeom>
            <a:solidFill>
              <a:srgbClr val="f1c23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4" name="Google Shape;1427;p48"/>
            <p:cNvSpPr/>
            <p:nvPr/>
          </p:nvSpPr>
          <p:spPr>
            <a:xfrm>
              <a:off x="2846520" y="3736440"/>
              <a:ext cx="144000" cy="144360"/>
            </a:xfrm>
            <a:prstGeom prst="ellipse">
              <a:avLst/>
            </a:prstGeom>
            <a:solidFill>
              <a:srgbClr val="e6913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5" name="Google Shape;1428;p48"/>
            <p:cNvSpPr/>
            <p:nvPr/>
          </p:nvSpPr>
          <p:spPr>
            <a:xfrm>
              <a:off x="3016440" y="3906720"/>
              <a:ext cx="144720" cy="144360"/>
            </a:xfrm>
            <a:prstGeom prst="ellipse">
              <a:avLst/>
            </a:prstGeom>
            <a:solidFill>
              <a:srgbClr val="cc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6" name="Google Shape;1429;p48"/>
            <p:cNvSpPr/>
            <p:nvPr/>
          </p:nvSpPr>
          <p:spPr>
            <a:xfrm>
              <a:off x="3186360" y="3736440"/>
              <a:ext cx="144720" cy="144360"/>
            </a:xfrm>
            <a:prstGeom prst="ellipse">
              <a:avLst/>
            </a:prstGeom>
            <a:solidFill>
              <a:srgbClr val="a64d7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7" name="Google Shape;1430;p48"/>
            <p:cNvSpPr/>
            <p:nvPr/>
          </p:nvSpPr>
          <p:spPr>
            <a:xfrm>
              <a:off x="3356640" y="3906720"/>
              <a:ext cx="144720" cy="144360"/>
            </a:xfrm>
            <a:prstGeom prst="ellipse">
              <a:avLst/>
            </a:prstGeom>
            <a:solidFill>
              <a:srgbClr val="674ea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8" name="Google Shape;1431;p48"/>
            <p:cNvSpPr/>
            <p:nvPr/>
          </p:nvSpPr>
          <p:spPr>
            <a:xfrm>
              <a:off x="3527280" y="3736440"/>
              <a:ext cx="144000" cy="144360"/>
            </a:xfrm>
            <a:prstGeom prst="ellipse">
              <a:avLst/>
            </a:prstGeom>
            <a:solidFill>
              <a:srgbClr val="3c78d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9" name="Google Shape;1432;p48"/>
            <p:cNvSpPr/>
            <p:nvPr/>
          </p:nvSpPr>
          <p:spPr>
            <a:xfrm>
              <a:off x="3697200" y="3906720"/>
              <a:ext cx="144360" cy="144360"/>
            </a:xfrm>
            <a:prstGeom prst="ellipse">
              <a:avLst/>
            </a:prstGeom>
            <a:solidFill>
              <a:srgbClr val="45818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0" name="Google Shape;1433;p48"/>
            <p:cNvSpPr/>
            <p:nvPr/>
          </p:nvSpPr>
          <p:spPr>
            <a:xfrm>
              <a:off x="3867480" y="3736440"/>
              <a:ext cx="144360" cy="144360"/>
            </a:xfrm>
            <a:prstGeom prst="ellipse">
              <a:avLst/>
            </a:prstGeom>
            <a:solidFill>
              <a:srgbClr val="6aa84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1" name="Google Shape;1434;p48"/>
            <p:cNvSpPr/>
            <p:nvPr/>
          </p:nvSpPr>
          <p:spPr>
            <a:xfrm>
              <a:off x="2780280" y="3840480"/>
              <a:ext cx="106560" cy="106560"/>
            </a:xfrm>
            <a:custGeom>
              <a:avLst/>
              <a:gdLst/>
              <a:ahLst/>
              <a:rect l="l" t="t" r="r" b="b"/>
              <a:pathLst>
                <a:path w="217" h="217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2" name="Google Shape;1435;p48"/>
            <p:cNvSpPr/>
            <p:nvPr/>
          </p:nvSpPr>
          <p:spPr>
            <a:xfrm>
              <a:off x="2950200" y="3840480"/>
              <a:ext cx="106560" cy="106560"/>
            </a:xfrm>
            <a:custGeom>
              <a:avLst/>
              <a:gdLst/>
              <a:ahLst/>
              <a:rect l="l" t="t" r="r" b="b"/>
              <a:pathLst>
                <a:path w="217" h="217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3" name="Google Shape;1436;p48"/>
            <p:cNvSpPr/>
            <p:nvPr/>
          </p:nvSpPr>
          <p:spPr>
            <a:xfrm>
              <a:off x="3120840" y="3840480"/>
              <a:ext cx="106200" cy="106560"/>
            </a:xfrm>
            <a:custGeom>
              <a:avLst/>
              <a:gdLst/>
              <a:ahLst/>
              <a:rect l="l" t="t" r="r" b="b"/>
              <a:pathLst>
                <a:path w="216" h="217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4" name="Google Shape;1437;p48"/>
            <p:cNvSpPr/>
            <p:nvPr/>
          </p:nvSpPr>
          <p:spPr>
            <a:xfrm>
              <a:off x="3290760" y="3840480"/>
              <a:ext cx="106200" cy="106560"/>
            </a:xfrm>
            <a:custGeom>
              <a:avLst/>
              <a:gdLst/>
              <a:ahLst/>
              <a:rect l="l" t="t" r="r" b="b"/>
              <a:pathLst>
                <a:path w="216" h="217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5" name="Google Shape;1438;p48"/>
            <p:cNvSpPr/>
            <p:nvPr/>
          </p:nvSpPr>
          <p:spPr>
            <a:xfrm>
              <a:off x="3461040" y="3840480"/>
              <a:ext cx="106200" cy="106560"/>
            </a:xfrm>
            <a:custGeom>
              <a:avLst/>
              <a:gdLst/>
              <a:ahLst/>
              <a:rect l="l" t="t" r="r" b="b"/>
              <a:pathLst>
                <a:path w="216" h="217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6" name="Google Shape;1439;p48"/>
            <p:cNvSpPr/>
            <p:nvPr/>
          </p:nvSpPr>
          <p:spPr>
            <a:xfrm>
              <a:off x="3631320" y="3840480"/>
              <a:ext cx="106560" cy="106560"/>
            </a:xfrm>
            <a:custGeom>
              <a:avLst/>
              <a:gdLst/>
              <a:ahLst/>
              <a:rect l="l" t="t" r="r" b="b"/>
              <a:pathLst>
                <a:path w="217" h="217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7" name="Google Shape;1440;p48"/>
            <p:cNvSpPr/>
            <p:nvPr/>
          </p:nvSpPr>
          <p:spPr>
            <a:xfrm>
              <a:off x="3801240" y="3840480"/>
              <a:ext cx="106560" cy="106560"/>
            </a:xfrm>
            <a:custGeom>
              <a:avLst/>
              <a:gdLst/>
              <a:ahLst/>
              <a:rect l="l" t="t" r="r" b="b"/>
              <a:pathLst>
                <a:path w="217" h="217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18" name="Google Shape;1441;p48"/>
          <p:cNvGrpSpPr/>
          <p:nvPr/>
        </p:nvGrpSpPr>
        <p:grpSpPr>
          <a:xfrm>
            <a:off x="6788160" y="4378320"/>
            <a:ext cx="371520" cy="444600"/>
            <a:chOff x="6788160" y="4378320"/>
            <a:chExt cx="371520" cy="444600"/>
          </a:xfrm>
        </p:grpSpPr>
        <p:grpSp>
          <p:nvGrpSpPr>
            <p:cNvPr id="1319" name="Google Shape;1442;p48"/>
            <p:cNvGrpSpPr/>
            <p:nvPr/>
          </p:nvGrpSpPr>
          <p:grpSpPr>
            <a:xfrm>
              <a:off x="6788160" y="4606920"/>
              <a:ext cx="371520" cy="216000"/>
              <a:chOff x="6788160" y="4606920"/>
              <a:chExt cx="371520" cy="216000"/>
            </a:xfrm>
          </p:grpSpPr>
          <p:sp>
            <p:nvSpPr>
              <p:cNvPr id="1320" name="Google Shape;1443;p48"/>
              <p:cNvSpPr/>
              <p:nvPr/>
            </p:nvSpPr>
            <p:spPr>
              <a:xfrm>
                <a:off x="6788160" y="4606920"/>
                <a:ext cx="371520" cy="185040"/>
              </a:xfrm>
              <a:custGeom>
                <a:avLst/>
                <a:gdLst/>
                <a:ahLst/>
                <a:rect l="l" t="t" r="r" b="b"/>
                <a:pathLst>
                  <a:path w="2340" h="1166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21" name="Google Shape;1444;p48"/>
              <p:cNvSpPr/>
              <p:nvPr/>
            </p:nvSpPr>
            <p:spPr>
              <a:xfrm>
                <a:off x="6788160" y="4699440"/>
                <a:ext cx="185040" cy="123480"/>
              </a:xfrm>
              <a:custGeom>
                <a:avLst/>
                <a:gdLst/>
                <a:ahLst/>
                <a:rect l="l" t="t" r="r" b="b"/>
                <a:pathLst>
                  <a:path w="1170" h="781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22" name="Google Shape;1445;p48"/>
              <p:cNvSpPr/>
              <p:nvPr/>
            </p:nvSpPr>
            <p:spPr>
              <a:xfrm>
                <a:off x="6974640" y="4699440"/>
                <a:ext cx="185040" cy="123480"/>
              </a:xfrm>
              <a:custGeom>
                <a:avLst/>
                <a:gdLst/>
                <a:ahLst/>
                <a:rect l="l" t="t" r="r" b="b"/>
                <a:pathLst>
                  <a:path w="1170" h="781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323" name="Google Shape;1446;p48"/>
            <p:cNvGrpSpPr/>
            <p:nvPr/>
          </p:nvGrpSpPr>
          <p:grpSpPr>
            <a:xfrm>
              <a:off x="6788160" y="4530960"/>
              <a:ext cx="371520" cy="215640"/>
              <a:chOff x="6788160" y="4530960"/>
              <a:chExt cx="371520" cy="215640"/>
            </a:xfrm>
          </p:grpSpPr>
          <p:sp>
            <p:nvSpPr>
              <p:cNvPr id="1324" name="Google Shape;1447;p48"/>
              <p:cNvSpPr/>
              <p:nvPr/>
            </p:nvSpPr>
            <p:spPr>
              <a:xfrm>
                <a:off x="6788160" y="4530960"/>
                <a:ext cx="371520" cy="184680"/>
              </a:xfrm>
              <a:custGeom>
                <a:avLst/>
                <a:gdLst/>
                <a:ahLst/>
                <a:rect l="l" t="t" r="r" b="b"/>
                <a:pathLst>
                  <a:path w="2340" h="1165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25" name="Google Shape;1448;p48"/>
              <p:cNvSpPr/>
              <p:nvPr/>
            </p:nvSpPr>
            <p:spPr>
              <a:xfrm>
                <a:off x="6788160" y="4623120"/>
                <a:ext cx="185040" cy="123480"/>
              </a:xfrm>
              <a:custGeom>
                <a:avLst/>
                <a:gdLst/>
                <a:ahLst/>
                <a:rect l="l" t="t" r="r" b="b"/>
                <a:pathLst>
                  <a:path w="1170" h="781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26" name="Google Shape;1449;p48"/>
              <p:cNvSpPr/>
              <p:nvPr/>
            </p:nvSpPr>
            <p:spPr>
              <a:xfrm>
                <a:off x="6974640" y="4623120"/>
                <a:ext cx="185040" cy="123480"/>
              </a:xfrm>
              <a:custGeom>
                <a:avLst/>
                <a:gdLst/>
                <a:ahLst/>
                <a:rect l="l" t="t" r="r" b="b"/>
                <a:pathLst>
                  <a:path w="1170" h="781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327" name="Google Shape;1450;p48"/>
            <p:cNvGrpSpPr/>
            <p:nvPr/>
          </p:nvGrpSpPr>
          <p:grpSpPr>
            <a:xfrm>
              <a:off x="6788160" y="4454640"/>
              <a:ext cx="371520" cy="215280"/>
              <a:chOff x="6788160" y="4454640"/>
              <a:chExt cx="371520" cy="215280"/>
            </a:xfrm>
          </p:grpSpPr>
          <p:sp>
            <p:nvSpPr>
              <p:cNvPr id="1328" name="Google Shape;1451;p48"/>
              <p:cNvSpPr/>
              <p:nvPr/>
            </p:nvSpPr>
            <p:spPr>
              <a:xfrm>
                <a:off x="6788160" y="4454640"/>
                <a:ext cx="371520" cy="184680"/>
              </a:xfrm>
              <a:custGeom>
                <a:avLst/>
                <a:gdLst/>
                <a:ahLst/>
                <a:rect l="l" t="t" r="r" b="b"/>
                <a:pathLst>
                  <a:path w="2340" h="1165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29" name="Google Shape;1452;p48"/>
              <p:cNvSpPr/>
              <p:nvPr/>
            </p:nvSpPr>
            <p:spPr>
              <a:xfrm>
                <a:off x="6788160" y="4547160"/>
                <a:ext cx="185040" cy="122760"/>
              </a:xfrm>
              <a:custGeom>
                <a:avLst/>
                <a:gdLst/>
                <a:ahLst/>
                <a:rect l="l" t="t" r="r" b="b"/>
                <a:pathLst>
                  <a:path w="1170" h="778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30" name="Google Shape;1453;p48"/>
              <p:cNvSpPr/>
              <p:nvPr/>
            </p:nvSpPr>
            <p:spPr>
              <a:xfrm>
                <a:off x="6974640" y="4547160"/>
                <a:ext cx="185040" cy="122760"/>
              </a:xfrm>
              <a:custGeom>
                <a:avLst/>
                <a:gdLst/>
                <a:ahLst/>
                <a:rect l="l" t="t" r="r" b="b"/>
                <a:pathLst>
                  <a:path w="1170" h="778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331" name="Google Shape;1454;p48"/>
            <p:cNvGrpSpPr/>
            <p:nvPr/>
          </p:nvGrpSpPr>
          <p:grpSpPr>
            <a:xfrm>
              <a:off x="6788160" y="4378320"/>
              <a:ext cx="371520" cy="216360"/>
              <a:chOff x="6788160" y="4378320"/>
              <a:chExt cx="371520" cy="216360"/>
            </a:xfrm>
          </p:grpSpPr>
          <p:sp>
            <p:nvSpPr>
              <p:cNvPr id="1332" name="Google Shape;1455;p48"/>
              <p:cNvSpPr/>
              <p:nvPr/>
            </p:nvSpPr>
            <p:spPr>
              <a:xfrm>
                <a:off x="6788160" y="4378320"/>
                <a:ext cx="371520" cy="185040"/>
              </a:xfrm>
              <a:custGeom>
                <a:avLst/>
                <a:gdLst/>
                <a:ahLst/>
                <a:rect l="l" t="t" r="r" b="b"/>
                <a:pathLst>
                  <a:path w="2340" h="1166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33" name="Google Shape;1456;p48"/>
              <p:cNvSpPr/>
              <p:nvPr/>
            </p:nvSpPr>
            <p:spPr>
              <a:xfrm>
                <a:off x="6788160" y="4471560"/>
                <a:ext cx="185040" cy="123120"/>
              </a:xfrm>
              <a:custGeom>
                <a:avLst/>
                <a:gdLst/>
                <a:ahLst/>
                <a:rect l="l" t="t" r="r" b="b"/>
                <a:pathLst>
                  <a:path w="1170" h="78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34" name="Google Shape;1457;p48"/>
              <p:cNvSpPr/>
              <p:nvPr/>
            </p:nvSpPr>
            <p:spPr>
              <a:xfrm>
                <a:off x="6974640" y="4471560"/>
                <a:ext cx="185040" cy="123120"/>
              </a:xfrm>
              <a:custGeom>
                <a:avLst/>
                <a:gdLst/>
                <a:ahLst/>
                <a:rect l="l" t="t" r="r" b="b"/>
                <a:pathLst>
                  <a:path w="1170" h="78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335" name="Google Shape;1458;p48"/>
          <p:cNvGrpSpPr/>
          <p:nvPr/>
        </p:nvGrpSpPr>
        <p:grpSpPr>
          <a:xfrm>
            <a:off x="2871000" y="4378320"/>
            <a:ext cx="555480" cy="444600"/>
            <a:chOff x="2871000" y="4378320"/>
            <a:chExt cx="555480" cy="444600"/>
          </a:xfrm>
        </p:grpSpPr>
        <p:sp>
          <p:nvSpPr>
            <p:cNvPr id="1336" name="Google Shape;1459;p48"/>
            <p:cNvSpPr/>
            <p:nvPr/>
          </p:nvSpPr>
          <p:spPr>
            <a:xfrm>
              <a:off x="2871000" y="4498200"/>
              <a:ext cx="137520" cy="299520"/>
            </a:xfrm>
            <a:custGeom>
              <a:avLst/>
              <a:gdLst/>
              <a:ahLst/>
              <a:rect l="l" t="t" r="r" b="b"/>
              <a:pathLst>
                <a:path w="1083" h="2355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7" name="Google Shape;1460;p48"/>
            <p:cNvSpPr/>
            <p:nvPr/>
          </p:nvSpPr>
          <p:spPr>
            <a:xfrm>
              <a:off x="3009600" y="4458600"/>
              <a:ext cx="137880" cy="339120"/>
            </a:xfrm>
            <a:custGeom>
              <a:avLst/>
              <a:gdLst/>
              <a:ahLst/>
              <a:rect l="l" t="t" r="r" b="b"/>
              <a:pathLst>
                <a:path w="1087" h="2666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8" name="Google Shape;1461;p48"/>
            <p:cNvSpPr/>
            <p:nvPr/>
          </p:nvSpPr>
          <p:spPr>
            <a:xfrm>
              <a:off x="3148920" y="4418280"/>
              <a:ext cx="137880" cy="379440"/>
            </a:xfrm>
            <a:custGeom>
              <a:avLst/>
              <a:gdLst/>
              <a:ahLst/>
              <a:rect l="l" t="t" r="r" b="b"/>
              <a:pathLst>
                <a:path w="1086" h="2981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9" name="Google Shape;1462;p48"/>
            <p:cNvSpPr/>
            <p:nvPr/>
          </p:nvSpPr>
          <p:spPr>
            <a:xfrm>
              <a:off x="3288240" y="4378320"/>
              <a:ext cx="137520" cy="419040"/>
            </a:xfrm>
            <a:custGeom>
              <a:avLst/>
              <a:gdLst/>
              <a:ahLst/>
              <a:rect l="l" t="t" r="r" b="b"/>
              <a:pathLst>
                <a:path w="1083" h="3292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0" name="Google Shape;1463;p48"/>
            <p:cNvSpPr/>
            <p:nvPr/>
          </p:nvSpPr>
          <p:spPr>
            <a:xfrm>
              <a:off x="2871000" y="4799160"/>
              <a:ext cx="176760" cy="23760"/>
            </a:xfrm>
            <a:custGeom>
              <a:avLst/>
              <a:gdLst/>
              <a:ahLst/>
              <a:rect l="l" t="t" r="r" b="b"/>
              <a:pathLst>
                <a:path w="1389" h="197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1" name="Google Shape;1464;p48"/>
            <p:cNvSpPr/>
            <p:nvPr/>
          </p:nvSpPr>
          <p:spPr>
            <a:xfrm>
              <a:off x="3009600" y="4799160"/>
              <a:ext cx="137880" cy="23760"/>
            </a:xfrm>
            <a:custGeom>
              <a:avLst/>
              <a:gdLst/>
              <a:ahLst/>
              <a:rect l="l" t="t" r="r" b="b"/>
              <a:pathLst>
                <a:path w="1087" h="197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2" name="Google Shape;1465;p48"/>
            <p:cNvSpPr/>
            <p:nvPr/>
          </p:nvSpPr>
          <p:spPr>
            <a:xfrm>
              <a:off x="3249360" y="4799160"/>
              <a:ext cx="177120" cy="23760"/>
            </a:xfrm>
            <a:custGeom>
              <a:avLst/>
              <a:gdLst/>
              <a:ahLst/>
              <a:rect l="l" t="t" r="r" b="b"/>
              <a:pathLst>
                <a:path w="1392" h="197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3" name="Google Shape;1466;p48"/>
            <p:cNvSpPr/>
            <p:nvPr/>
          </p:nvSpPr>
          <p:spPr>
            <a:xfrm>
              <a:off x="3148920" y="4799160"/>
              <a:ext cx="138240" cy="23760"/>
            </a:xfrm>
            <a:custGeom>
              <a:avLst/>
              <a:gdLst/>
              <a:ahLst/>
              <a:rect l="l" t="t" r="r" b="b"/>
              <a:pathLst>
                <a:path w="1089" h="197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44" name="Google Shape;1467;p48"/>
          <p:cNvGrpSpPr/>
          <p:nvPr/>
        </p:nvGrpSpPr>
        <p:grpSpPr>
          <a:xfrm>
            <a:off x="3974040" y="4378680"/>
            <a:ext cx="1078200" cy="443880"/>
            <a:chOff x="3974040" y="4378680"/>
            <a:chExt cx="1078200" cy="443880"/>
          </a:xfrm>
        </p:grpSpPr>
        <p:sp>
          <p:nvSpPr>
            <p:cNvPr id="1345" name="Google Shape;1468;p48"/>
            <p:cNvSpPr/>
            <p:nvPr/>
          </p:nvSpPr>
          <p:spPr>
            <a:xfrm>
              <a:off x="4109040" y="4404600"/>
              <a:ext cx="133200" cy="381240"/>
            </a:xfrm>
            <a:custGeom>
              <a:avLst/>
              <a:gdLst/>
              <a:ahLst/>
              <a:rect l="l" t="t" r="r" b="b"/>
              <a:pathLst>
                <a:path w="287" h="813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6" name="Google Shape;1469;p48"/>
            <p:cNvSpPr/>
            <p:nvPr/>
          </p:nvSpPr>
          <p:spPr>
            <a:xfrm>
              <a:off x="4119840" y="4415400"/>
              <a:ext cx="111600" cy="112320"/>
            </a:xfrm>
            <a:prstGeom prst="ellipse">
              <a:avLst/>
            </a:prstGeom>
            <a:solidFill>
              <a:srgbClr val="b45f0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7" name="Google Shape;1470;p48"/>
            <p:cNvSpPr/>
            <p:nvPr/>
          </p:nvSpPr>
          <p:spPr>
            <a:xfrm>
              <a:off x="4243680" y="4429440"/>
              <a:ext cx="133560" cy="356400"/>
            </a:xfrm>
            <a:custGeom>
              <a:avLst/>
              <a:gdLst/>
              <a:ahLst/>
              <a:rect l="l" t="t" r="r" b="b"/>
              <a:pathLst>
                <a:path w="288" h="76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8" name="Google Shape;1471;p48"/>
            <p:cNvSpPr/>
            <p:nvPr/>
          </p:nvSpPr>
          <p:spPr>
            <a:xfrm>
              <a:off x="4254480" y="4440240"/>
              <a:ext cx="111960" cy="112320"/>
            </a:xfrm>
            <a:prstGeom prst="ellipse">
              <a:avLst/>
            </a:prstGeom>
            <a:solidFill>
              <a:srgbClr val="bf9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9" name="Google Shape;1472;p48"/>
            <p:cNvSpPr/>
            <p:nvPr/>
          </p:nvSpPr>
          <p:spPr>
            <a:xfrm>
              <a:off x="4378680" y="4447080"/>
              <a:ext cx="133560" cy="338400"/>
            </a:xfrm>
            <a:custGeom>
              <a:avLst/>
              <a:gdLst/>
              <a:ahLst/>
              <a:rect l="l" t="t" r="r" b="b"/>
              <a:pathLst>
                <a:path w="288" h="722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0" name="Google Shape;1473;p48"/>
            <p:cNvSpPr/>
            <p:nvPr/>
          </p:nvSpPr>
          <p:spPr>
            <a:xfrm>
              <a:off x="4389480" y="4458240"/>
              <a:ext cx="111960" cy="112320"/>
            </a:xfrm>
            <a:prstGeom prst="ellipse">
              <a:avLst/>
            </a:prstGeom>
            <a:solidFill>
              <a:srgbClr val="38761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1" name="Google Shape;1474;p48"/>
            <p:cNvSpPr/>
            <p:nvPr/>
          </p:nvSpPr>
          <p:spPr>
            <a:xfrm>
              <a:off x="4513680" y="4447080"/>
              <a:ext cx="133560" cy="338400"/>
            </a:xfrm>
            <a:custGeom>
              <a:avLst/>
              <a:gdLst/>
              <a:ahLst/>
              <a:rect l="l" t="t" r="r" b="b"/>
              <a:pathLst>
                <a:path w="288" h="722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2" name="Google Shape;1475;p48"/>
            <p:cNvSpPr/>
            <p:nvPr/>
          </p:nvSpPr>
          <p:spPr>
            <a:xfrm>
              <a:off x="4524840" y="4458240"/>
              <a:ext cx="111960" cy="112320"/>
            </a:xfrm>
            <a:prstGeom prst="ellipse">
              <a:avLst/>
            </a:prstGeom>
            <a:solidFill>
              <a:srgbClr val="134f5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3" name="Google Shape;1476;p48"/>
            <p:cNvSpPr/>
            <p:nvPr/>
          </p:nvSpPr>
          <p:spPr>
            <a:xfrm>
              <a:off x="4648680" y="4429440"/>
              <a:ext cx="133560" cy="356400"/>
            </a:xfrm>
            <a:custGeom>
              <a:avLst/>
              <a:gdLst/>
              <a:ahLst/>
              <a:rect l="l" t="t" r="r" b="b"/>
              <a:pathLst>
                <a:path w="288" h="76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4" name="Google Shape;1477;p48"/>
            <p:cNvSpPr/>
            <p:nvPr/>
          </p:nvSpPr>
          <p:spPr>
            <a:xfrm>
              <a:off x="4659840" y="4440240"/>
              <a:ext cx="111960" cy="112320"/>
            </a:xfrm>
            <a:prstGeom prst="ellipse">
              <a:avLst/>
            </a:prstGeom>
            <a:solidFill>
              <a:srgbClr val="1155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5" name="Google Shape;1478;p48"/>
            <p:cNvSpPr/>
            <p:nvPr/>
          </p:nvSpPr>
          <p:spPr>
            <a:xfrm>
              <a:off x="4784040" y="4404600"/>
              <a:ext cx="133200" cy="381240"/>
            </a:xfrm>
            <a:custGeom>
              <a:avLst/>
              <a:gdLst/>
              <a:ahLst/>
              <a:rect l="l" t="t" r="r" b="b"/>
              <a:pathLst>
                <a:path w="287" h="813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6" name="Google Shape;1479;p48"/>
            <p:cNvSpPr/>
            <p:nvPr/>
          </p:nvSpPr>
          <p:spPr>
            <a:xfrm>
              <a:off x="4794840" y="4415400"/>
              <a:ext cx="111600" cy="112320"/>
            </a:xfrm>
            <a:prstGeom prst="ellipse">
              <a:avLst/>
            </a:prstGeom>
            <a:solidFill>
              <a:srgbClr val="351c7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7" name="Google Shape;1480;p48"/>
            <p:cNvSpPr/>
            <p:nvPr/>
          </p:nvSpPr>
          <p:spPr>
            <a:xfrm>
              <a:off x="4918680" y="4378680"/>
              <a:ext cx="133560" cy="407160"/>
            </a:xfrm>
            <a:custGeom>
              <a:avLst/>
              <a:gdLst/>
              <a:ahLst/>
              <a:rect l="l" t="t" r="r" b="b"/>
              <a:pathLst>
                <a:path w="288" h="86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8" name="Google Shape;1481;p48"/>
            <p:cNvSpPr/>
            <p:nvPr/>
          </p:nvSpPr>
          <p:spPr>
            <a:xfrm>
              <a:off x="4929480" y="4389480"/>
              <a:ext cx="111960" cy="112320"/>
            </a:xfrm>
            <a:prstGeom prst="ellipse">
              <a:avLst/>
            </a:prstGeom>
            <a:solidFill>
              <a:srgbClr val="741b4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9" name="Google Shape;1482;p48"/>
            <p:cNvSpPr/>
            <p:nvPr/>
          </p:nvSpPr>
          <p:spPr>
            <a:xfrm>
              <a:off x="3974040" y="4378680"/>
              <a:ext cx="133560" cy="407160"/>
            </a:xfrm>
            <a:custGeom>
              <a:avLst/>
              <a:gdLst/>
              <a:ahLst/>
              <a:rect l="l" t="t" r="r" b="b"/>
              <a:pathLst>
                <a:path w="288" h="86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0" name="Google Shape;1483;p48"/>
            <p:cNvSpPr/>
            <p:nvPr/>
          </p:nvSpPr>
          <p:spPr>
            <a:xfrm>
              <a:off x="3984840" y="4389480"/>
              <a:ext cx="111960" cy="112320"/>
            </a:xfrm>
            <a:prstGeom prst="ellipse">
              <a:avLst/>
            </a:prstGeom>
            <a:solidFill>
              <a:srgbClr val="99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1" name="Google Shape;1484;p48"/>
            <p:cNvSpPr/>
            <p:nvPr/>
          </p:nvSpPr>
          <p:spPr>
            <a:xfrm>
              <a:off x="3974040" y="4786920"/>
              <a:ext cx="272520" cy="35640"/>
            </a:xfrm>
            <a:custGeom>
              <a:avLst/>
              <a:gdLst/>
              <a:ahLst/>
              <a:rect l="l" t="t" r="r" b="b"/>
              <a:pathLst>
                <a:path w="1767" h="239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2" name="Google Shape;1485;p48"/>
            <p:cNvSpPr/>
            <p:nvPr/>
          </p:nvSpPr>
          <p:spPr>
            <a:xfrm>
              <a:off x="4109040" y="4786920"/>
              <a:ext cx="226080" cy="35640"/>
            </a:xfrm>
            <a:custGeom>
              <a:avLst/>
              <a:gdLst/>
              <a:ahLst/>
              <a:rect l="l" t="t" r="r" b="b"/>
              <a:pathLst>
                <a:path w="1467" h="239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3" name="Google Shape;1486;p48"/>
            <p:cNvSpPr/>
            <p:nvPr/>
          </p:nvSpPr>
          <p:spPr>
            <a:xfrm>
              <a:off x="4243680" y="4786920"/>
              <a:ext cx="180000" cy="35640"/>
            </a:xfrm>
            <a:custGeom>
              <a:avLst/>
              <a:gdLst/>
              <a:ahLst/>
              <a:rect l="l" t="t" r="r" b="b"/>
              <a:pathLst>
                <a:path w="1171" h="239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4" name="Google Shape;1487;p48"/>
            <p:cNvSpPr/>
            <p:nvPr/>
          </p:nvSpPr>
          <p:spPr>
            <a:xfrm>
              <a:off x="4378680" y="4786920"/>
              <a:ext cx="133560" cy="35640"/>
            </a:xfrm>
            <a:custGeom>
              <a:avLst/>
              <a:gdLst/>
              <a:ahLst/>
              <a:rect l="l" t="t" r="r" b="b"/>
              <a:pathLst>
                <a:path w="871" h="239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5" name="Google Shape;1488;p48"/>
            <p:cNvSpPr/>
            <p:nvPr/>
          </p:nvSpPr>
          <p:spPr>
            <a:xfrm>
              <a:off x="4513680" y="4786920"/>
              <a:ext cx="133560" cy="35640"/>
            </a:xfrm>
            <a:custGeom>
              <a:avLst/>
              <a:gdLst/>
              <a:ahLst/>
              <a:rect l="l" t="t" r="r" b="b"/>
              <a:pathLst>
                <a:path w="871" h="239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6" name="Google Shape;1489;p48"/>
            <p:cNvSpPr/>
            <p:nvPr/>
          </p:nvSpPr>
          <p:spPr>
            <a:xfrm>
              <a:off x="4602600" y="4786920"/>
              <a:ext cx="180000" cy="35640"/>
            </a:xfrm>
            <a:custGeom>
              <a:avLst/>
              <a:gdLst/>
              <a:ahLst/>
              <a:rect l="l" t="t" r="r" b="b"/>
              <a:pathLst>
                <a:path w="1171" h="239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7" name="Google Shape;1490;p48"/>
            <p:cNvSpPr/>
            <p:nvPr/>
          </p:nvSpPr>
          <p:spPr>
            <a:xfrm>
              <a:off x="4691160" y="4786920"/>
              <a:ext cx="226080" cy="35640"/>
            </a:xfrm>
            <a:custGeom>
              <a:avLst/>
              <a:gdLst/>
              <a:ahLst/>
              <a:rect l="l" t="t" r="r" b="b"/>
              <a:pathLst>
                <a:path w="1467" h="239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8" name="Google Shape;1491;p48"/>
            <p:cNvSpPr/>
            <p:nvPr/>
          </p:nvSpPr>
          <p:spPr>
            <a:xfrm>
              <a:off x="4779720" y="4786920"/>
              <a:ext cx="272520" cy="35640"/>
            </a:xfrm>
            <a:custGeom>
              <a:avLst/>
              <a:gdLst/>
              <a:ahLst/>
              <a:rect l="l" t="t" r="r" b="b"/>
              <a:pathLst>
                <a:path w="1767" h="239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69" name="Google Shape;1492;p48"/>
          <p:cNvGrpSpPr/>
          <p:nvPr/>
        </p:nvGrpSpPr>
        <p:grpSpPr>
          <a:xfrm>
            <a:off x="5598360" y="4378320"/>
            <a:ext cx="642240" cy="444600"/>
            <a:chOff x="5598360" y="4378320"/>
            <a:chExt cx="642240" cy="444600"/>
          </a:xfrm>
        </p:grpSpPr>
        <p:grpSp>
          <p:nvGrpSpPr>
            <p:cNvPr id="1370" name="Google Shape;1493;p48"/>
            <p:cNvGrpSpPr/>
            <p:nvPr/>
          </p:nvGrpSpPr>
          <p:grpSpPr>
            <a:xfrm>
              <a:off x="5644440" y="4378320"/>
              <a:ext cx="596160" cy="137880"/>
              <a:chOff x="5644440" y="4378320"/>
              <a:chExt cx="596160" cy="137880"/>
            </a:xfrm>
          </p:grpSpPr>
          <p:sp>
            <p:nvSpPr>
              <p:cNvPr id="1371" name="Google Shape;1494;p48"/>
              <p:cNvSpPr/>
              <p:nvPr/>
            </p:nvSpPr>
            <p:spPr>
              <a:xfrm>
                <a:off x="5644440" y="4378320"/>
                <a:ext cx="596160" cy="137880"/>
              </a:xfrm>
              <a:custGeom>
                <a:avLst/>
                <a:gdLst/>
                <a:ahLst/>
                <a:rect l="l" t="t" r="r" b="b"/>
                <a:pathLst>
                  <a:path w="1658" h="384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72" name="Google Shape;1495;p48"/>
              <p:cNvSpPr/>
              <p:nvPr/>
            </p:nvSpPr>
            <p:spPr>
              <a:xfrm>
                <a:off x="5644440" y="4446360"/>
                <a:ext cx="69120" cy="69840"/>
              </a:xfrm>
              <a:custGeom>
                <a:avLst/>
                <a:gdLst/>
                <a:ahLst/>
                <a:rect l="l" t="t" r="r" b="b"/>
                <a:pathLst>
                  <a:path w="196" h="197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373" name="Google Shape;1496;p48"/>
            <p:cNvGrpSpPr/>
            <p:nvPr/>
          </p:nvGrpSpPr>
          <p:grpSpPr>
            <a:xfrm>
              <a:off x="5598360" y="4531680"/>
              <a:ext cx="596160" cy="137880"/>
              <a:chOff x="5598360" y="4531680"/>
              <a:chExt cx="596160" cy="137880"/>
            </a:xfrm>
          </p:grpSpPr>
          <p:sp>
            <p:nvSpPr>
              <p:cNvPr id="1374" name="Google Shape;1497;p48"/>
              <p:cNvSpPr/>
              <p:nvPr/>
            </p:nvSpPr>
            <p:spPr>
              <a:xfrm flipH="1">
                <a:off x="5598360" y="4531680"/>
                <a:ext cx="596160" cy="137880"/>
              </a:xfrm>
              <a:custGeom>
                <a:avLst/>
                <a:gdLst/>
                <a:ahLst/>
                <a:rect l="l" t="t" r="r" b="b"/>
                <a:pathLst>
                  <a:path w="1658" h="384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75" name="Google Shape;1498;p48"/>
              <p:cNvSpPr/>
              <p:nvPr/>
            </p:nvSpPr>
            <p:spPr>
              <a:xfrm flipH="1">
                <a:off x="6125040" y="4599720"/>
                <a:ext cx="69120" cy="69840"/>
              </a:xfrm>
              <a:custGeom>
                <a:avLst/>
                <a:gdLst/>
                <a:ahLst/>
                <a:rect l="l" t="t" r="r" b="b"/>
                <a:pathLst>
                  <a:path w="196" h="197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376" name="Google Shape;1499;p48"/>
            <p:cNvGrpSpPr/>
            <p:nvPr/>
          </p:nvGrpSpPr>
          <p:grpSpPr>
            <a:xfrm>
              <a:off x="5644440" y="4685040"/>
              <a:ext cx="596160" cy="137880"/>
              <a:chOff x="5644440" y="4685040"/>
              <a:chExt cx="596160" cy="137880"/>
            </a:xfrm>
          </p:grpSpPr>
          <p:sp>
            <p:nvSpPr>
              <p:cNvPr id="1377" name="Google Shape;1500;p48"/>
              <p:cNvSpPr/>
              <p:nvPr/>
            </p:nvSpPr>
            <p:spPr>
              <a:xfrm>
                <a:off x="5644440" y="4685040"/>
                <a:ext cx="596160" cy="137880"/>
              </a:xfrm>
              <a:custGeom>
                <a:avLst/>
                <a:gdLst/>
                <a:ahLst/>
                <a:rect l="l" t="t" r="r" b="b"/>
                <a:pathLst>
                  <a:path w="1658" h="384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78" name="Google Shape;1501;p48"/>
              <p:cNvSpPr/>
              <p:nvPr/>
            </p:nvSpPr>
            <p:spPr>
              <a:xfrm>
                <a:off x="5644440" y="4753080"/>
                <a:ext cx="69120" cy="69840"/>
              </a:xfrm>
              <a:custGeom>
                <a:avLst/>
                <a:gdLst/>
                <a:ahLst/>
                <a:rect l="l" t="t" r="r" b="b"/>
                <a:pathLst>
                  <a:path w="196" h="197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379" name="Google Shape;1502;p48"/>
          <p:cNvSpPr/>
          <p:nvPr/>
        </p:nvSpPr>
        <p:spPr>
          <a:xfrm>
            <a:off x="855360" y="249120"/>
            <a:ext cx="7431840" cy="39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6aa84f"/>
                </a:solidFill>
                <a:latin typeface="Montserrat"/>
                <a:ea typeface="Montserrat"/>
              </a:rPr>
              <a:t>Diagrams and infographics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380" name="Google Shape;1503;p48"/>
          <p:cNvSpPr/>
          <p:nvPr/>
        </p:nvSpPr>
        <p:spPr>
          <a:xfrm>
            <a:off x="76320" y="39960"/>
            <a:ext cx="54720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905F69A8-5781-44B4-8D5D-2C6236A222F2}" type="slidenum">
              <a:rPr b="1" lang="en" sz="1100" spc="-1" strike="noStrike">
                <a:solidFill>
                  <a:srgbClr val="007074"/>
                </a:solidFill>
                <a:latin typeface="Montserrat"/>
                <a:ea typeface="Montserrat"/>
              </a:rPr>
              <a:t>&lt;numéro&gt;</a:t>
            </a:fld>
            <a:endParaRPr b="0" lang="fr-FR" sz="1100" spc="-1" strike="noStrike">
              <a:latin typeface="Arial"/>
            </a:endParaRPr>
          </a:p>
        </p:txBody>
      </p:sp>
      <p:grpSp>
        <p:nvGrpSpPr>
          <p:cNvPr id="1381" name="Google Shape;1504;p48"/>
          <p:cNvGrpSpPr/>
          <p:nvPr/>
        </p:nvGrpSpPr>
        <p:grpSpPr>
          <a:xfrm>
            <a:off x="1879200" y="4379760"/>
            <a:ext cx="444240" cy="441720"/>
            <a:chOff x="1879200" y="4379760"/>
            <a:chExt cx="444240" cy="441720"/>
          </a:xfrm>
        </p:grpSpPr>
        <p:sp>
          <p:nvSpPr>
            <p:cNvPr id="1382" name="Google Shape;1505;p48"/>
            <p:cNvSpPr/>
            <p:nvPr/>
          </p:nvSpPr>
          <p:spPr>
            <a:xfrm>
              <a:off x="1879200" y="4379760"/>
              <a:ext cx="444240" cy="302400"/>
            </a:xfrm>
            <a:custGeom>
              <a:avLst/>
              <a:gdLst/>
              <a:ahLst/>
              <a:rect l="l" t="t" r="r" b="b"/>
              <a:pathLst>
                <a:path w="734" h="50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3" name="Google Shape;1506;p48"/>
            <p:cNvSpPr/>
            <p:nvPr/>
          </p:nvSpPr>
          <p:spPr>
            <a:xfrm>
              <a:off x="1879200" y="4683960"/>
              <a:ext cx="261000" cy="71280"/>
            </a:xfrm>
            <a:custGeom>
              <a:avLst/>
              <a:gdLst/>
              <a:ahLst/>
              <a:rect l="l" t="t" r="r" b="b"/>
              <a:pathLst>
                <a:path w="1126" h="313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4" name="Google Shape;1507;p48"/>
            <p:cNvSpPr/>
            <p:nvPr/>
          </p:nvSpPr>
          <p:spPr>
            <a:xfrm>
              <a:off x="1977480" y="4710960"/>
              <a:ext cx="162720" cy="44280"/>
            </a:xfrm>
            <a:custGeom>
              <a:avLst/>
              <a:gdLst/>
              <a:ahLst/>
              <a:rect l="l" t="t" r="r" b="b"/>
              <a:pathLst>
                <a:path w="704" h="196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5" name="Google Shape;1508;p48"/>
            <p:cNvSpPr/>
            <p:nvPr/>
          </p:nvSpPr>
          <p:spPr>
            <a:xfrm>
              <a:off x="1977480" y="4756680"/>
              <a:ext cx="80640" cy="64800"/>
            </a:xfrm>
            <a:custGeom>
              <a:avLst/>
              <a:gdLst/>
              <a:ahLst/>
              <a:rect l="l" t="t" r="r" b="b"/>
              <a:pathLst>
                <a:path w="352" h="284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0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513;p49"/>
          <p:cNvSpPr/>
          <p:nvPr/>
        </p:nvSpPr>
        <p:spPr>
          <a:xfrm>
            <a:off x="808200" y="609480"/>
            <a:ext cx="6675480" cy="137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ffffff"/>
                </a:solidFill>
                <a:latin typeface="PT Serif"/>
                <a:ea typeface="PT Serif"/>
              </a:rPr>
              <a:t>You can also use any emoji as an icon!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PT Serif"/>
                <a:ea typeface="PT Serif"/>
              </a:rPr>
              <a:t>And of course it resizes without losing quality.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PT Serif"/>
                <a:ea typeface="PT Serif"/>
              </a:rPr>
              <a:t>How? Follow Google instructions https://twitter.com/googledocs/status/730087240156643328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87" name="Google Shape;1514;p49"/>
          <p:cNvSpPr/>
          <p:nvPr/>
        </p:nvSpPr>
        <p:spPr>
          <a:xfrm>
            <a:off x="808200" y="2069280"/>
            <a:ext cx="7326000" cy="25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3600" spc="-1" strike="noStrike">
                <a:solidFill>
                  <a:srgbClr val="ffffff"/>
                </a:solidFill>
                <a:latin typeface="Arial"/>
                <a:ea typeface="Arial"/>
              </a:rPr>
              <a:t>✋👆👉👍👤👦👧👨👩👪💃🏃💑❤😂😉😋😒😭👶😸🐟🍒🍔💣📌📖🔨🎃🎈🎨🏈🏰🌏🔌🔑</a:t>
            </a:r>
            <a:r>
              <a:rPr b="0" lang="en" sz="2400" spc="-1" strike="noStrike">
                <a:solidFill>
                  <a:srgbClr val="ffffff"/>
                </a:solidFill>
                <a:highlight>
                  <a:srgbClr val="004046"/>
                </a:highlight>
                <a:latin typeface="PT Serif"/>
                <a:ea typeface="PT Serif"/>
              </a:rPr>
              <a:t> </a:t>
            </a:r>
            <a:r>
              <a:rPr b="0" lang="en" sz="2400" spc="-1" strike="noStrike">
                <a:solidFill>
                  <a:srgbClr val="ffffff"/>
                </a:solidFill>
                <a:highlight>
                  <a:srgbClr val="004046"/>
                </a:highlight>
                <a:latin typeface="PT Serif"/>
                <a:ea typeface="PT Serif"/>
              </a:rPr>
              <a:t>and many more...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1388" name="Google Shape;1515;p49"/>
          <p:cNvSpPr/>
          <p:nvPr/>
        </p:nvSpPr>
        <p:spPr>
          <a:xfrm>
            <a:off x="76320" y="39960"/>
            <a:ext cx="54720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6959263C-067C-4C4B-AF64-26AAEF2C8EF6}" type="slidenum">
              <a:rPr b="1" lang="en" sz="1100" spc="-1" strike="noStrike">
                <a:solidFill>
                  <a:srgbClr val="6aa84f"/>
                </a:solidFill>
                <a:latin typeface="Montserrat"/>
                <a:ea typeface="Montserrat"/>
              </a:rPr>
              <a:t>&lt;numéro&gt;</a:t>
            </a:fld>
            <a:endParaRPr b="0" lang="fr-F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aa84f"/>
      </a:dk2>
      <a:lt2>
        <a:srgbClr val="007074"/>
      </a:lt2>
      <a:accent1>
        <a:srgbClr val="00bfc9"/>
      </a:accent1>
      <a:accent2>
        <a:srgbClr val="00ffff"/>
      </a:accent2>
      <a:accent3>
        <a:srgbClr val="ddffff"/>
      </a:accent3>
      <a:accent4>
        <a:srgbClr val="b6d7a8"/>
      </a:accent4>
      <a:accent5>
        <a:srgbClr val="d9d9d9"/>
      </a:accent5>
      <a:accent6>
        <a:srgbClr val="004046"/>
      </a:accent6>
      <a:hlink>
        <a:srgbClr val="00bfc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aa84f"/>
      </a:dk2>
      <a:lt2>
        <a:srgbClr val="007074"/>
      </a:lt2>
      <a:accent1>
        <a:srgbClr val="00bfc9"/>
      </a:accent1>
      <a:accent2>
        <a:srgbClr val="00ffff"/>
      </a:accent2>
      <a:accent3>
        <a:srgbClr val="ddffff"/>
      </a:accent3>
      <a:accent4>
        <a:srgbClr val="b6d7a8"/>
      </a:accent4>
      <a:accent5>
        <a:srgbClr val="d9d9d9"/>
      </a:accent5>
      <a:accent6>
        <a:srgbClr val="004046"/>
      </a:accent6>
      <a:hlink>
        <a:srgbClr val="00bfc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aa84f"/>
      </a:dk2>
      <a:lt2>
        <a:srgbClr val="007074"/>
      </a:lt2>
      <a:accent1>
        <a:srgbClr val="00bfc9"/>
      </a:accent1>
      <a:accent2>
        <a:srgbClr val="00ffff"/>
      </a:accent2>
      <a:accent3>
        <a:srgbClr val="ddffff"/>
      </a:accent3>
      <a:accent4>
        <a:srgbClr val="b6d7a8"/>
      </a:accent4>
      <a:accent5>
        <a:srgbClr val="d9d9d9"/>
      </a:accent5>
      <a:accent6>
        <a:srgbClr val="004046"/>
      </a:accent6>
      <a:hlink>
        <a:srgbClr val="00bfc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aa84f"/>
      </a:dk2>
      <a:lt2>
        <a:srgbClr val="007074"/>
      </a:lt2>
      <a:accent1>
        <a:srgbClr val="00bfc9"/>
      </a:accent1>
      <a:accent2>
        <a:srgbClr val="00ffff"/>
      </a:accent2>
      <a:accent3>
        <a:srgbClr val="ddffff"/>
      </a:accent3>
      <a:accent4>
        <a:srgbClr val="b6d7a8"/>
      </a:accent4>
      <a:accent5>
        <a:srgbClr val="d9d9d9"/>
      </a:accent5>
      <a:accent6>
        <a:srgbClr val="004046"/>
      </a:accent6>
      <a:hlink>
        <a:srgbClr val="00bfc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aa84f"/>
      </a:dk2>
      <a:lt2>
        <a:srgbClr val="007074"/>
      </a:lt2>
      <a:accent1>
        <a:srgbClr val="00bfc9"/>
      </a:accent1>
      <a:accent2>
        <a:srgbClr val="00ffff"/>
      </a:accent2>
      <a:accent3>
        <a:srgbClr val="ddffff"/>
      </a:accent3>
      <a:accent4>
        <a:srgbClr val="b6d7a8"/>
      </a:accent4>
      <a:accent5>
        <a:srgbClr val="d9d9d9"/>
      </a:accent5>
      <a:accent6>
        <a:srgbClr val="004046"/>
      </a:accent6>
      <a:hlink>
        <a:srgbClr val="00bfc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aa84f"/>
      </a:dk2>
      <a:lt2>
        <a:srgbClr val="007074"/>
      </a:lt2>
      <a:accent1>
        <a:srgbClr val="00bfc9"/>
      </a:accent1>
      <a:accent2>
        <a:srgbClr val="00ffff"/>
      </a:accent2>
      <a:accent3>
        <a:srgbClr val="ddffff"/>
      </a:accent3>
      <a:accent4>
        <a:srgbClr val="b6d7a8"/>
      </a:accent4>
      <a:accent5>
        <a:srgbClr val="d9d9d9"/>
      </a:accent5>
      <a:accent6>
        <a:srgbClr val="004046"/>
      </a:accent6>
      <a:hlink>
        <a:srgbClr val="00bfc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aa84f"/>
      </a:dk2>
      <a:lt2>
        <a:srgbClr val="007074"/>
      </a:lt2>
      <a:accent1>
        <a:srgbClr val="00bfc9"/>
      </a:accent1>
      <a:accent2>
        <a:srgbClr val="00ffff"/>
      </a:accent2>
      <a:accent3>
        <a:srgbClr val="ddffff"/>
      </a:accent3>
      <a:accent4>
        <a:srgbClr val="b6d7a8"/>
      </a:accent4>
      <a:accent5>
        <a:srgbClr val="d9d9d9"/>
      </a:accent5>
      <a:accent6>
        <a:srgbClr val="004046"/>
      </a:accent6>
      <a:hlink>
        <a:srgbClr val="00bfc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aa84f"/>
      </a:dk2>
      <a:lt2>
        <a:srgbClr val="007074"/>
      </a:lt2>
      <a:accent1>
        <a:srgbClr val="00bfc9"/>
      </a:accent1>
      <a:accent2>
        <a:srgbClr val="00ffff"/>
      </a:accent2>
      <a:accent3>
        <a:srgbClr val="ddffff"/>
      </a:accent3>
      <a:accent4>
        <a:srgbClr val="b6d7a8"/>
      </a:accent4>
      <a:accent5>
        <a:srgbClr val="d9d9d9"/>
      </a:accent5>
      <a:accent6>
        <a:srgbClr val="004046"/>
      </a:accent6>
      <a:hlink>
        <a:srgbClr val="00bfc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aa84f"/>
      </a:dk2>
      <a:lt2>
        <a:srgbClr val="007074"/>
      </a:lt2>
      <a:accent1>
        <a:srgbClr val="00bfc9"/>
      </a:accent1>
      <a:accent2>
        <a:srgbClr val="00ffff"/>
      </a:accent2>
      <a:accent3>
        <a:srgbClr val="ddffff"/>
      </a:accent3>
      <a:accent4>
        <a:srgbClr val="b6d7a8"/>
      </a:accent4>
      <a:accent5>
        <a:srgbClr val="d9d9d9"/>
      </a:accent5>
      <a:accent6>
        <a:srgbClr val="004046"/>
      </a:accent6>
      <a:hlink>
        <a:srgbClr val="00bfc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608</TotalTime>
  <Application>LibreOffice/7.1.5.2$Windows_X86_64 LibreOffice_project/85f04e9f809797b8199d13c421bd8a2b025d52b5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fr-FR</dc:language>
  <cp:lastModifiedBy/>
  <dcterms:modified xsi:type="dcterms:W3CDTF">2021-09-28T13:56:32Z</dcterms:modified>
  <cp:revision>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