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3200" cy="1336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4840" cy="79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4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4720" cy="64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8160" cy="337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6680" cy="1055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5000" cy="435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4800" cy="45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6120" cy="1105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400"/>
            <a:ext cx="416160" cy="3279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560" y="-12240"/>
            <a:ext cx="588960" cy="406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8160" cy="309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8120" cy="30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5920" cy="21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2080" cy="210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560" cy="660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360" cy="157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600" cy="165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2080" cy="250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2080" cy="221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4440" cy="183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3280" cy="835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5040" cy="81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5440" cy="711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2280" cy="54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7520" cy="1016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5120" cy="41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9480" cy="496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3280" cy="1198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3360"/>
            <a:ext cx="755640" cy="595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09760" y="4286520"/>
            <a:ext cx="745920" cy="51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4000" cy="33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8200" cy="32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1720" cy="244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2720" cy="23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1160" cy="638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3120" cy="174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8160" cy="181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2040" cy="27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6480" cy="240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623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Google Shape;207;p9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4" name="Google Shape;208;p9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5" name="Google Shape;209;p9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36" name="Google Shape;210;p9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37" name="Google Shape;211;p9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8" name="Google Shape;212;p9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9" name="Google Shape;213;p9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0" name="Google Shape;214;p9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1" name="Google Shape;215;p9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2" name="Google Shape;216;p9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Google Shape;217;p9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Google Shape;218;p9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5" name="Google Shape;219;p9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6" name="Google Shape;220;p9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7" name="Google Shape;221;p9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8" name="Google Shape;222;p9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9" name="Google Shape;223;p9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0" name="Google Shape;224;p9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1" name="Google Shape;225;p9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2" name="Google Shape;226;p9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Google Shape;109;p5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8" name="Google Shape;110;p5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9" name="Google Shape;111;p5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0" name="Google Shape;112;p5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1" name="Google Shape;113;p5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4;p5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3" name="Google Shape;115;p5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6;p5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7;p5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6" name="Google Shape;118;p5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119;p5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120;p5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9" name="Google Shape;121;p5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0" name="Google Shape;122;p5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1" name="Google Shape;123;p5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2" name="Google Shape;124;p5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3" name="Google Shape;125;p5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6;p5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5" name="Google Shape;127;p5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6" name="Google Shape;128;p5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436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485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Google Shape;158;p7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6" name="Google Shape;159;p7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7" name="Google Shape;160;p7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8" name="Google Shape;161;p7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9" name="Google Shape;162;p7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0" name="Google Shape;163;p7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64;p7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2" name="Google Shape;165;p7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3" name="Google Shape;166;p7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7;p7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68;p7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69;p7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7" name="Google Shape;170;p7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8" name="Google Shape;171;p7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9" name="Google Shape;172;p7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0" name="Google Shape;173;p7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174;p7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5;p7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6;p7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7;p7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554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184;p8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5" name="Google Shape;185;p8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6" name="Google Shape;186;p8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7" name="Google Shape;187;p8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8" name="Google Shape;188;p8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9" name="Google Shape;189;p8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0" name="Google Shape;190;p8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1" name="Google Shape;191;p8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2" name="Google Shape;192;p8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3" name="Google Shape;193;p8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194;p8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195;p8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6" name="Google Shape;196;p8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7" name="Google Shape;197;p8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8" name="Google Shape;198;p8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9;p8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0" name="Google Shape;200;p8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1" name="Google Shape;201;p8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2" name="Google Shape;202;p8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3" name="Google Shape;203;p8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257;p12"/>
          <p:cNvSpPr/>
          <p:nvPr/>
        </p:nvSpPr>
        <p:spPr>
          <a:xfrm>
            <a:off x="1661760" y="1991880"/>
            <a:ext cx="5819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1" lang="fr-FR" sz="4800" spc="-1" strike="noStrike">
              <a:latin typeface="PT serif"/>
            </a:endParaRPr>
          </a:p>
        </p:txBody>
      </p:sp>
      <p:pic>
        <p:nvPicPr>
          <p:cNvPr id="692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6880" cy="10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326;p21"/>
          <p:cNvSpPr/>
          <p:nvPr/>
        </p:nvSpPr>
        <p:spPr>
          <a:xfrm>
            <a:off x="717840" y="780840"/>
            <a:ext cx="426312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 picture is worth a thousand words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42" name="Google Shape;327;p21"/>
          <p:cNvSpPr/>
          <p:nvPr/>
        </p:nvSpPr>
        <p:spPr>
          <a:xfrm>
            <a:off x="717840" y="1513440"/>
            <a:ext cx="4263120" cy="30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 complex idea can be conveyed with just a single still image, namely making it possible to absorb large amounts of data quickly.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743" name="Google Shape;328;p21" descr="office.jpg"/>
          <p:cNvPicPr/>
          <p:nvPr/>
        </p:nvPicPr>
        <p:blipFill>
          <a:blip r:embed="rId1"/>
          <a:srcRect l="10734" t="0" r="24815" b="0"/>
          <a:stretch/>
        </p:blipFill>
        <p:spPr>
          <a:xfrm>
            <a:off x="5829480" y="0"/>
            <a:ext cx="3313800" cy="5142600"/>
          </a:xfrm>
          <a:prstGeom prst="rect">
            <a:avLst/>
          </a:prstGeom>
          <a:ln w="0">
            <a:noFill/>
          </a:ln>
        </p:spPr>
      </p:pic>
      <p:sp>
        <p:nvSpPr>
          <p:cNvPr id="744" name="Google Shape;329;p21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1DD6B4F-A1F3-4829-B776-AFA928DCACE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334;p22"/>
          <p:cNvSpPr/>
          <p:nvPr/>
        </p:nvSpPr>
        <p:spPr>
          <a:xfrm>
            <a:off x="714240" y="1253880"/>
            <a:ext cx="7714440" cy="13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want big impact?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USE BIG IMAGE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6" name="Google Shape;335;p22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F6CF3DD-5AA0-4EB4-96D9-F42216F95C1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340;p23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Use charts to explain your ideas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48" name="Google Shape;341;p23"/>
          <p:cNvSpPr/>
          <p:nvPr/>
        </p:nvSpPr>
        <p:spPr>
          <a:xfrm>
            <a:off x="241524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Gray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9" name="Google Shape;342;p23"/>
          <p:cNvSpPr/>
          <p:nvPr/>
        </p:nvSpPr>
        <p:spPr>
          <a:xfrm>
            <a:off x="82476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0" name="Google Shape;343;p23"/>
          <p:cNvSpPr/>
          <p:nvPr/>
        </p:nvSpPr>
        <p:spPr>
          <a:xfrm>
            <a:off x="400572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1" name="Google Shape;344;p23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D47D938-56B2-44C6-9F31-65DE879DB281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349;p24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And tables to compare data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753" name="Google Shape;350;p24"/>
          <p:cNvGraphicFramePr/>
          <p:nvPr/>
        </p:nvGraphicFramePr>
        <p:xfrm>
          <a:off x="833400" y="1564560"/>
          <a:ext cx="4990680" cy="263664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54" name="Google Shape;351;p24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A5D21FC-49DA-4B9C-BB4D-30FA181EEFF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560" cy="4201200"/>
          </a:xfrm>
          <a:prstGeom prst="rect">
            <a:avLst/>
          </a:prstGeom>
          <a:ln w="0">
            <a:noFill/>
          </a:ln>
        </p:spPr>
      </p:pic>
      <p:sp>
        <p:nvSpPr>
          <p:cNvPr id="756" name="Google Shape;357;p25"/>
          <p:cNvSpPr/>
          <p:nvPr/>
        </p:nvSpPr>
        <p:spPr>
          <a:xfrm>
            <a:off x="735840" y="17136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Maps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57" name="Google Shape;358;p25"/>
          <p:cNvSpPr/>
          <p:nvPr/>
        </p:nvSpPr>
        <p:spPr>
          <a:xfrm>
            <a:off x="2209680" y="1321920"/>
            <a:ext cx="556920" cy="69696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58" name="Google Shape;359;p25"/>
          <p:cNvSpPr/>
          <p:nvPr/>
        </p:nvSpPr>
        <p:spPr>
          <a:xfrm rot="5400000">
            <a:off x="1433880" y="214776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Google Shape;360;p25"/>
          <p:cNvSpPr/>
          <p:nvPr/>
        </p:nvSpPr>
        <p:spPr>
          <a:xfrm rot="5400000">
            <a:off x="3043800" y="363384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Google Shape;361;p25"/>
          <p:cNvSpPr/>
          <p:nvPr/>
        </p:nvSpPr>
        <p:spPr>
          <a:xfrm rot="5400000">
            <a:off x="4710600" y="394812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Google Shape;362;p25"/>
          <p:cNvSpPr/>
          <p:nvPr/>
        </p:nvSpPr>
        <p:spPr>
          <a:xfrm rot="5400000">
            <a:off x="4091400" y="189072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Google Shape;363;p25"/>
          <p:cNvSpPr/>
          <p:nvPr/>
        </p:nvSpPr>
        <p:spPr>
          <a:xfrm rot="5400000">
            <a:off x="6877440" y="239544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Google Shape;364;p25"/>
          <p:cNvSpPr/>
          <p:nvPr/>
        </p:nvSpPr>
        <p:spPr>
          <a:xfrm rot="5400000">
            <a:off x="7606080" y="412920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Google Shape;365;p25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608556B-84F4-47E1-991E-377AE93C15A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370;p26"/>
          <p:cNvSpPr/>
          <p:nvPr/>
        </p:nvSpPr>
        <p:spPr>
          <a:xfrm>
            <a:off x="685800" y="0"/>
            <a:ext cx="7771680" cy="51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004046"/>
                </a:solidFill>
                <a:latin typeface="Montserrat"/>
                <a:ea typeface="Montserrat"/>
              </a:rPr>
              <a:t>89,526,124</a:t>
            </a:r>
            <a:endParaRPr b="0" lang="fr-FR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6" name="Google Shape;371;p26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AF54DD3-1223-41D2-A7FB-4C90D06CEC26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376;p27"/>
          <p:cNvSpPr/>
          <p:nvPr/>
        </p:nvSpPr>
        <p:spPr>
          <a:xfrm>
            <a:off x="685800" y="64800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89,526,124$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68" name="Google Shape;377;p27"/>
          <p:cNvSpPr/>
          <p:nvPr/>
        </p:nvSpPr>
        <p:spPr>
          <a:xfrm>
            <a:off x="685800" y="118260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That’s a lot of money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9" name="Google Shape;378;p27"/>
          <p:cNvSpPr/>
          <p:nvPr/>
        </p:nvSpPr>
        <p:spPr>
          <a:xfrm>
            <a:off x="685800" y="358164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100%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0" name="Google Shape;379;p27"/>
          <p:cNvSpPr/>
          <p:nvPr/>
        </p:nvSpPr>
        <p:spPr>
          <a:xfrm>
            <a:off x="685800" y="411624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Total success!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1" name="Google Shape;380;p27"/>
          <p:cNvSpPr/>
          <p:nvPr/>
        </p:nvSpPr>
        <p:spPr>
          <a:xfrm>
            <a:off x="685800" y="214344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185,244 users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2" name="Google Shape;381;p27"/>
          <p:cNvSpPr/>
          <p:nvPr/>
        </p:nvSpPr>
        <p:spPr>
          <a:xfrm>
            <a:off x="685800" y="267804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And a lot of users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3" name="Google Shape;382;p2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A6A685D-9418-46E8-8BF3-C42DCBB765D9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20" y="342360"/>
            <a:ext cx="346320" cy="438480"/>
            <a:chOff x="358920" y="342360"/>
            <a:chExt cx="346320" cy="438480"/>
          </a:xfrm>
        </p:grpSpPr>
        <p:sp>
          <p:nvSpPr>
            <p:cNvPr id="775" name="Google Shape;775;p47"/>
            <p:cNvSpPr/>
            <p:nvPr/>
          </p:nvSpPr>
          <p:spPr>
            <a:xfrm>
              <a:off x="389520" y="3934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776;p47"/>
            <p:cNvSpPr/>
            <p:nvPr/>
          </p:nvSpPr>
          <p:spPr>
            <a:xfrm>
              <a:off x="3999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777;p47"/>
            <p:cNvSpPr/>
            <p:nvPr/>
          </p:nvSpPr>
          <p:spPr>
            <a:xfrm>
              <a:off x="46908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778;p47"/>
            <p:cNvSpPr/>
            <p:nvPr/>
          </p:nvSpPr>
          <p:spPr>
            <a:xfrm>
              <a:off x="5385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779;p47"/>
            <p:cNvSpPr/>
            <p:nvPr/>
          </p:nvSpPr>
          <p:spPr>
            <a:xfrm>
              <a:off x="60804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780;p47"/>
            <p:cNvSpPr/>
            <p:nvPr/>
          </p:nvSpPr>
          <p:spPr>
            <a:xfrm>
              <a:off x="358920" y="361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oogle Shape;781;p47"/>
          <p:cNvGrpSpPr/>
          <p:nvPr/>
        </p:nvGrpSpPr>
        <p:grpSpPr>
          <a:xfrm>
            <a:off x="6469200" y="4140000"/>
            <a:ext cx="370800" cy="308520"/>
            <a:chOff x="6469200" y="4140000"/>
            <a:chExt cx="370800" cy="308520"/>
          </a:xfrm>
        </p:grpSpPr>
        <p:sp>
          <p:nvSpPr>
            <p:cNvPr id="782" name="Google Shape;782;p47"/>
            <p:cNvSpPr/>
            <p:nvPr/>
          </p:nvSpPr>
          <p:spPr>
            <a:xfrm>
              <a:off x="6589800" y="426456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783;p47"/>
            <p:cNvSpPr/>
            <p:nvPr/>
          </p:nvSpPr>
          <p:spPr>
            <a:xfrm>
              <a:off x="6469200" y="414000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4" name="Google Shape;784;p47"/>
          <p:cNvGrpSpPr/>
          <p:nvPr/>
        </p:nvGrpSpPr>
        <p:grpSpPr>
          <a:xfrm>
            <a:off x="1481760" y="404640"/>
            <a:ext cx="354600" cy="311760"/>
            <a:chOff x="1481760" y="404640"/>
            <a:chExt cx="354600" cy="311760"/>
          </a:xfrm>
        </p:grpSpPr>
        <p:sp>
          <p:nvSpPr>
            <p:cNvPr id="785" name="Google Shape;785;p47"/>
            <p:cNvSpPr/>
            <p:nvPr/>
          </p:nvSpPr>
          <p:spPr>
            <a:xfrm>
              <a:off x="1481760" y="404640"/>
              <a:ext cx="354600" cy="3117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786;p47"/>
            <p:cNvSpPr/>
            <p:nvPr/>
          </p:nvSpPr>
          <p:spPr>
            <a:xfrm>
              <a:off x="1512720" y="435240"/>
              <a:ext cx="293400" cy="25056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7" name="Google Shape;787;p47"/>
          <p:cNvSpPr/>
          <p:nvPr/>
        </p:nvSpPr>
        <p:spPr>
          <a:xfrm>
            <a:off x="2077560" y="393480"/>
            <a:ext cx="290160" cy="33408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Google Shape;788;p47"/>
          <p:cNvSpPr/>
          <p:nvPr/>
        </p:nvSpPr>
        <p:spPr>
          <a:xfrm>
            <a:off x="2661120" y="394560"/>
            <a:ext cx="250560" cy="33192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9" name="Google Shape;789;p47"/>
          <p:cNvGrpSpPr/>
          <p:nvPr/>
        </p:nvGrpSpPr>
        <p:grpSpPr>
          <a:xfrm>
            <a:off x="3146040" y="388440"/>
            <a:ext cx="407520" cy="344160"/>
            <a:chOff x="3146040" y="388440"/>
            <a:chExt cx="407520" cy="344160"/>
          </a:xfrm>
        </p:grpSpPr>
        <p:sp>
          <p:nvSpPr>
            <p:cNvPr id="790" name="Google Shape;790;p47"/>
            <p:cNvSpPr/>
            <p:nvPr/>
          </p:nvSpPr>
          <p:spPr>
            <a:xfrm>
              <a:off x="3285360" y="388800"/>
              <a:ext cx="128520" cy="3438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791;p47"/>
            <p:cNvSpPr/>
            <p:nvPr/>
          </p:nvSpPr>
          <p:spPr>
            <a:xfrm>
              <a:off x="3146040" y="388440"/>
              <a:ext cx="127800" cy="33984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792;p47"/>
            <p:cNvSpPr/>
            <p:nvPr/>
          </p:nvSpPr>
          <p:spPr>
            <a:xfrm>
              <a:off x="3425760" y="392760"/>
              <a:ext cx="127800" cy="33912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3" name="Google Shape;793;p47"/>
          <p:cNvGrpSpPr/>
          <p:nvPr/>
        </p:nvGrpSpPr>
        <p:grpSpPr>
          <a:xfrm>
            <a:off x="3745800" y="362160"/>
            <a:ext cx="335160" cy="396360"/>
            <a:chOff x="3745800" y="362160"/>
            <a:chExt cx="335160" cy="396360"/>
          </a:xfrm>
        </p:grpSpPr>
        <p:sp>
          <p:nvSpPr>
            <p:cNvPr id="794" name="Google Shape;794;p47"/>
            <p:cNvSpPr/>
            <p:nvPr/>
          </p:nvSpPr>
          <p:spPr>
            <a:xfrm>
              <a:off x="3770280" y="416520"/>
              <a:ext cx="310680" cy="802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795;p47"/>
            <p:cNvSpPr/>
            <p:nvPr/>
          </p:nvSpPr>
          <p:spPr>
            <a:xfrm>
              <a:off x="3745800" y="509760"/>
              <a:ext cx="310680" cy="8064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796;p47"/>
            <p:cNvSpPr/>
            <p:nvPr/>
          </p:nvSpPr>
          <p:spPr>
            <a:xfrm>
              <a:off x="3895200" y="362160"/>
              <a:ext cx="36000" cy="4104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797;p47"/>
            <p:cNvSpPr/>
            <p:nvPr/>
          </p:nvSpPr>
          <p:spPr>
            <a:xfrm>
              <a:off x="3895200" y="603000"/>
              <a:ext cx="36000" cy="15552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8" name="Google Shape;798;p47"/>
          <p:cNvSpPr/>
          <p:nvPr/>
        </p:nvSpPr>
        <p:spPr>
          <a:xfrm>
            <a:off x="6455880" y="468000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9" name="Google Shape;799;p47"/>
          <p:cNvGrpSpPr/>
          <p:nvPr/>
        </p:nvGrpSpPr>
        <p:grpSpPr>
          <a:xfrm>
            <a:off x="4872240" y="395280"/>
            <a:ext cx="336240" cy="329760"/>
            <a:chOff x="4872240" y="395280"/>
            <a:chExt cx="336240" cy="329760"/>
          </a:xfrm>
        </p:grpSpPr>
        <p:sp>
          <p:nvSpPr>
            <p:cNvPr id="800" name="Google Shape;800;p47"/>
            <p:cNvSpPr/>
            <p:nvPr/>
          </p:nvSpPr>
          <p:spPr>
            <a:xfrm>
              <a:off x="4872240" y="410760"/>
              <a:ext cx="336240" cy="5544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801;p47"/>
            <p:cNvSpPr/>
            <p:nvPr/>
          </p:nvSpPr>
          <p:spPr>
            <a:xfrm>
              <a:off x="4872240" y="699120"/>
              <a:ext cx="336240" cy="2592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802;p47"/>
            <p:cNvSpPr/>
            <p:nvPr/>
          </p:nvSpPr>
          <p:spPr>
            <a:xfrm>
              <a:off x="492012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803;p47"/>
            <p:cNvSpPr/>
            <p:nvPr/>
          </p:nvSpPr>
          <p:spPr>
            <a:xfrm>
              <a:off x="513468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804;p47"/>
            <p:cNvSpPr/>
            <p:nvPr/>
          </p:nvSpPr>
          <p:spPr>
            <a:xfrm>
              <a:off x="49672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805;p47"/>
            <p:cNvSpPr/>
            <p:nvPr/>
          </p:nvSpPr>
          <p:spPr>
            <a:xfrm>
              <a:off x="49672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806;p47"/>
            <p:cNvSpPr/>
            <p:nvPr/>
          </p:nvSpPr>
          <p:spPr>
            <a:xfrm>
              <a:off x="49672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807;p47"/>
            <p:cNvSpPr/>
            <p:nvPr/>
          </p:nvSpPr>
          <p:spPr>
            <a:xfrm>
              <a:off x="5019840" y="6242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808;p47"/>
            <p:cNvSpPr/>
            <p:nvPr/>
          </p:nvSpPr>
          <p:spPr>
            <a:xfrm>
              <a:off x="491472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809;p47"/>
            <p:cNvSpPr/>
            <p:nvPr/>
          </p:nvSpPr>
          <p:spPr>
            <a:xfrm>
              <a:off x="491472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810;p47"/>
            <p:cNvSpPr/>
            <p:nvPr/>
          </p:nvSpPr>
          <p:spPr>
            <a:xfrm>
              <a:off x="491472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811;p47"/>
            <p:cNvSpPr/>
            <p:nvPr/>
          </p:nvSpPr>
          <p:spPr>
            <a:xfrm>
              <a:off x="5019840" y="568800"/>
              <a:ext cx="41040" cy="4428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812;p47"/>
            <p:cNvSpPr/>
            <p:nvPr/>
          </p:nvSpPr>
          <p:spPr>
            <a:xfrm>
              <a:off x="4872240" y="477000"/>
              <a:ext cx="336240" cy="22752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813;p47"/>
            <p:cNvSpPr/>
            <p:nvPr/>
          </p:nvSpPr>
          <p:spPr>
            <a:xfrm>
              <a:off x="512460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814;p47"/>
            <p:cNvSpPr/>
            <p:nvPr/>
          </p:nvSpPr>
          <p:spPr>
            <a:xfrm>
              <a:off x="512460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815;p47"/>
            <p:cNvSpPr/>
            <p:nvPr/>
          </p:nvSpPr>
          <p:spPr>
            <a:xfrm>
              <a:off x="512460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816;p47"/>
            <p:cNvSpPr/>
            <p:nvPr/>
          </p:nvSpPr>
          <p:spPr>
            <a:xfrm>
              <a:off x="50716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817;p47"/>
            <p:cNvSpPr/>
            <p:nvPr/>
          </p:nvSpPr>
          <p:spPr>
            <a:xfrm>
              <a:off x="5019840" y="5180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818;p47"/>
            <p:cNvSpPr/>
            <p:nvPr/>
          </p:nvSpPr>
          <p:spPr>
            <a:xfrm>
              <a:off x="50716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19;p47"/>
            <p:cNvSpPr/>
            <p:nvPr/>
          </p:nvSpPr>
          <p:spPr>
            <a:xfrm>
              <a:off x="50716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0" name="Google Shape;820;p47"/>
          <p:cNvGrpSpPr/>
          <p:nvPr/>
        </p:nvGrpSpPr>
        <p:grpSpPr>
          <a:xfrm>
            <a:off x="5438520" y="392760"/>
            <a:ext cx="331200" cy="330480"/>
            <a:chOff x="5438520" y="392760"/>
            <a:chExt cx="331200" cy="330480"/>
          </a:xfrm>
        </p:grpSpPr>
        <p:sp>
          <p:nvSpPr>
            <p:cNvPr id="821" name="Google Shape;821;p47"/>
            <p:cNvSpPr/>
            <p:nvPr/>
          </p:nvSpPr>
          <p:spPr>
            <a:xfrm>
              <a:off x="5438520" y="392760"/>
              <a:ext cx="331200" cy="3304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822;p47"/>
            <p:cNvSpPr/>
            <p:nvPr/>
          </p:nvSpPr>
          <p:spPr>
            <a:xfrm>
              <a:off x="5469120" y="423360"/>
              <a:ext cx="270000" cy="26928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3" name="Google Shape;823;p47"/>
          <p:cNvGrpSpPr/>
          <p:nvPr/>
        </p:nvGrpSpPr>
        <p:grpSpPr>
          <a:xfrm>
            <a:off x="358920" y="914400"/>
            <a:ext cx="346680" cy="419760"/>
            <a:chOff x="358920" y="914400"/>
            <a:chExt cx="346680" cy="419760"/>
          </a:xfrm>
        </p:grpSpPr>
        <p:sp>
          <p:nvSpPr>
            <p:cNvPr id="824" name="Google Shape;824;p47"/>
            <p:cNvSpPr/>
            <p:nvPr/>
          </p:nvSpPr>
          <p:spPr>
            <a:xfrm>
              <a:off x="358920" y="946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825;p47"/>
            <p:cNvSpPr/>
            <p:nvPr/>
          </p:nvSpPr>
          <p:spPr>
            <a:xfrm>
              <a:off x="389520" y="9144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826;p47"/>
            <p:cNvSpPr/>
            <p:nvPr/>
          </p:nvSpPr>
          <p:spPr>
            <a:xfrm>
              <a:off x="635760" y="914400"/>
              <a:ext cx="69840" cy="6984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7" name="Google Shape;827;p47"/>
          <p:cNvGrpSpPr/>
          <p:nvPr/>
        </p:nvGrpSpPr>
        <p:grpSpPr>
          <a:xfrm>
            <a:off x="912240" y="904680"/>
            <a:ext cx="366840" cy="437400"/>
            <a:chOff x="912240" y="904680"/>
            <a:chExt cx="366840" cy="437400"/>
          </a:xfrm>
        </p:grpSpPr>
        <p:sp>
          <p:nvSpPr>
            <p:cNvPr id="828" name="Google Shape;828;p47"/>
            <p:cNvSpPr/>
            <p:nvPr/>
          </p:nvSpPr>
          <p:spPr>
            <a:xfrm>
              <a:off x="912240" y="95472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829;p47"/>
            <p:cNvSpPr/>
            <p:nvPr/>
          </p:nvSpPr>
          <p:spPr>
            <a:xfrm>
              <a:off x="963360" y="9046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830;p47"/>
            <p:cNvSpPr/>
            <p:nvPr/>
          </p:nvSpPr>
          <p:spPr>
            <a:xfrm>
              <a:off x="1209240" y="904680"/>
              <a:ext cx="69840" cy="6984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1" name="Google Shape;831;p47"/>
          <p:cNvGrpSpPr/>
          <p:nvPr/>
        </p:nvGrpSpPr>
        <p:grpSpPr>
          <a:xfrm>
            <a:off x="1480320" y="975240"/>
            <a:ext cx="357840" cy="297360"/>
            <a:chOff x="1480320" y="975240"/>
            <a:chExt cx="357840" cy="297360"/>
          </a:xfrm>
        </p:grpSpPr>
        <p:sp>
          <p:nvSpPr>
            <p:cNvPr id="832" name="Google Shape;832;p47"/>
            <p:cNvSpPr/>
            <p:nvPr/>
          </p:nvSpPr>
          <p:spPr>
            <a:xfrm>
              <a:off x="148032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833;p47"/>
            <p:cNvSpPr/>
            <p:nvPr/>
          </p:nvSpPr>
          <p:spPr>
            <a:xfrm>
              <a:off x="166464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34;p47"/>
            <p:cNvSpPr/>
            <p:nvPr/>
          </p:nvSpPr>
          <p:spPr>
            <a:xfrm>
              <a:off x="148032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835;p47"/>
            <p:cNvSpPr/>
            <p:nvPr/>
          </p:nvSpPr>
          <p:spPr>
            <a:xfrm>
              <a:off x="166464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6" name="Google Shape;836;p47"/>
          <p:cNvSpPr/>
          <p:nvPr/>
        </p:nvSpPr>
        <p:spPr>
          <a:xfrm>
            <a:off x="2048040" y="950400"/>
            <a:ext cx="349560" cy="3474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Google Shape;837;p47"/>
          <p:cNvSpPr/>
          <p:nvPr/>
        </p:nvSpPr>
        <p:spPr>
          <a:xfrm>
            <a:off x="2612160" y="967680"/>
            <a:ext cx="348480" cy="31284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Google Shape;838;p47"/>
          <p:cNvSpPr/>
          <p:nvPr/>
        </p:nvSpPr>
        <p:spPr>
          <a:xfrm>
            <a:off x="3180960" y="970200"/>
            <a:ext cx="338400" cy="307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Google Shape;839;p47"/>
          <p:cNvSpPr/>
          <p:nvPr/>
        </p:nvSpPr>
        <p:spPr>
          <a:xfrm>
            <a:off x="3755520" y="973080"/>
            <a:ext cx="315720" cy="3013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0" name="Google Shape;840;p47"/>
          <p:cNvGrpSpPr/>
          <p:nvPr/>
        </p:nvGrpSpPr>
        <p:grpSpPr>
          <a:xfrm>
            <a:off x="4302720" y="952920"/>
            <a:ext cx="348480" cy="348840"/>
            <a:chOff x="4302720" y="952920"/>
            <a:chExt cx="348480" cy="348840"/>
          </a:xfrm>
        </p:grpSpPr>
        <p:sp>
          <p:nvSpPr>
            <p:cNvPr id="841" name="Google Shape;841;p47"/>
            <p:cNvSpPr/>
            <p:nvPr/>
          </p:nvSpPr>
          <p:spPr>
            <a:xfrm>
              <a:off x="4328640" y="972360"/>
              <a:ext cx="126360" cy="1288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842;p47"/>
            <p:cNvSpPr/>
            <p:nvPr/>
          </p:nvSpPr>
          <p:spPr>
            <a:xfrm>
              <a:off x="4302720" y="952920"/>
              <a:ext cx="348480" cy="3488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3" name="Google Shape;843;p47"/>
          <p:cNvGrpSpPr/>
          <p:nvPr/>
        </p:nvGrpSpPr>
        <p:grpSpPr>
          <a:xfrm>
            <a:off x="4824360" y="913680"/>
            <a:ext cx="432000" cy="420840"/>
            <a:chOff x="4824360" y="913680"/>
            <a:chExt cx="432000" cy="420840"/>
          </a:xfrm>
        </p:grpSpPr>
        <p:sp>
          <p:nvSpPr>
            <p:cNvPr id="844" name="Google Shape;844;p47"/>
            <p:cNvSpPr/>
            <p:nvPr/>
          </p:nvSpPr>
          <p:spPr>
            <a:xfrm>
              <a:off x="4824360" y="913680"/>
              <a:ext cx="43200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845;p47"/>
            <p:cNvSpPr/>
            <p:nvPr/>
          </p:nvSpPr>
          <p:spPr>
            <a:xfrm>
              <a:off x="4899960" y="9835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oogle Shape;846;p47"/>
          <p:cNvGrpSpPr/>
          <p:nvPr/>
        </p:nvGrpSpPr>
        <p:grpSpPr>
          <a:xfrm>
            <a:off x="5402160" y="921600"/>
            <a:ext cx="403560" cy="404640"/>
            <a:chOff x="5402160" y="921600"/>
            <a:chExt cx="403560" cy="404640"/>
          </a:xfrm>
        </p:grpSpPr>
        <p:sp>
          <p:nvSpPr>
            <p:cNvPr id="847" name="Google Shape;847;p47"/>
            <p:cNvSpPr/>
            <p:nvPr/>
          </p:nvSpPr>
          <p:spPr>
            <a:xfrm>
              <a:off x="5591520" y="1132920"/>
              <a:ext cx="100800" cy="19332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848;p47"/>
            <p:cNvSpPr/>
            <p:nvPr/>
          </p:nvSpPr>
          <p:spPr>
            <a:xfrm>
              <a:off x="5402160" y="921600"/>
              <a:ext cx="403560" cy="21636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9" name="Google Shape;849;p47"/>
          <p:cNvGrpSpPr/>
          <p:nvPr/>
        </p:nvGrpSpPr>
        <p:grpSpPr>
          <a:xfrm>
            <a:off x="337680" y="1550880"/>
            <a:ext cx="389160" cy="273240"/>
            <a:chOff x="337680" y="1550880"/>
            <a:chExt cx="389160" cy="273240"/>
          </a:xfrm>
        </p:grpSpPr>
        <p:sp>
          <p:nvSpPr>
            <p:cNvPr id="850" name="Google Shape;850;p47"/>
            <p:cNvSpPr/>
            <p:nvPr/>
          </p:nvSpPr>
          <p:spPr>
            <a:xfrm>
              <a:off x="337680" y="1550880"/>
              <a:ext cx="389160" cy="16452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851;p47"/>
            <p:cNvSpPr/>
            <p:nvPr/>
          </p:nvSpPr>
          <p:spPr>
            <a:xfrm>
              <a:off x="337680" y="1587960"/>
              <a:ext cx="389160" cy="23616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oogle Shape;852;p47"/>
          <p:cNvGrpSpPr/>
          <p:nvPr/>
        </p:nvGrpSpPr>
        <p:grpSpPr>
          <a:xfrm>
            <a:off x="901080" y="1496880"/>
            <a:ext cx="389160" cy="381240"/>
            <a:chOff x="901080" y="1496880"/>
            <a:chExt cx="389160" cy="381240"/>
          </a:xfrm>
        </p:grpSpPr>
        <p:sp>
          <p:nvSpPr>
            <p:cNvPr id="853" name="Google Shape;853;p47"/>
            <p:cNvSpPr/>
            <p:nvPr/>
          </p:nvSpPr>
          <p:spPr>
            <a:xfrm>
              <a:off x="901080" y="1496880"/>
              <a:ext cx="389160" cy="3812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854;p47"/>
            <p:cNvSpPr/>
            <p:nvPr/>
          </p:nvSpPr>
          <p:spPr>
            <a:xfrm>
              <a:off x="1025640" y="164124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855;p47"/>
            <p:cNvSpPr/>
            <p:nvPr/>
          </p:nvSpPr>
          <p:spPr>
            <a:xfrm>
              <a:off x="1025640" y="166896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856;p47"/>
            <p:cNvSpPr/>
            <p:nvPr/>
          </p:nvSpPr>
          <p:spPr>
            <a:xfrm>
              <a:off x="1025640" y="1697040"/>
              <a:ext cx="58680" cy="936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7" name="Google Shape;857;p47"/>
          <p:cNvGrpSpPr/>
          <p:nvPr/>
        </p:nvGrpSpPr>
        <p:grpSpPr>
          <a:xfrm>
            <a:off x="1476720" y="1505160"/>
            <a:ext cx="364680" cy="364680"/>
            <a:chOff x="1476720" y="1505160"/>
            <a:chExt cx="364680" cy="364680"/>
          </a:xfrm>
        </p:grpSpPr>
        <p:sp>
          <p:nvSpPr>
            <p:cNvPr id="858" name="Google Shape;858;p47"/>
            <p:cNvSpPr/>
            <p:nvPr/>
          </p:nvSpPr>
          <p:spPr>
            <a:xfrm>
              <a:off x="1716120" y="1505160"/>
              <a:ext cx="125280" cy="1252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859;p47"/>
            <p:cNvSpPr/>
            <p:nvPr/>
          </p:nvSpPr>
          <p:spPr>
            <a:xfrm>
              <a:off x="1476720" y="1553040"/>
              <a:ext cx="316800" cy="31680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0" name="Google Shape;860;p47"/>
          <p:cNvGrpSpPr/>
          <p:nvPr/>
        </p:nvGrpSpPr>
        <p:grpSpPr>
          <a:xfrm>
            <a:off x="2038680" y="1503720"/>
            <a:ext cx="367920" cy="367560"/>
            <a:chOff x="2038680" y="1503720"/>
            <a:chExt cx="367920" cy="367560"/>
          </a:xfrm>
        </p:grpSpPr>
        <p:sp>
          <p:nvSpPr>
            <p:cNvPr id="861" name="Google Shape;861;p47"/>
            <p:cNvSpPr/>
            <p:nvPr/>
          </p:nvSpPr>
          <p:spPr>
            <a:xfrm>
              <a:off x="2038680" y="1724040"/>
              <a:ext cx="147240" cy="14724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862;p47"/>
            <p:cNvSpPr/>
            <p:nvPr/>
          </p:nvSpPr>
          <p:spPr>
            <a:xfrm>
              <a:off x="2259720" y="1503720"/>
              <a:ext cx="146880" cy="14688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863;p47"/>
            <p:cNvSpPr/>
            <p:nvPr/>
          </p:nvSpPr>
          <p:spPr>
            <a:xfrm>
              <a:off x="2096640" y="1566360"/>
              <a:ext cx="247320" cy="24732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4" name="Google Shape;864;p47"/>
          <p:cNvSpPr/>
          <p:nvPr/>
        </p:nvSpPr>
        <p:spPr>
          <a:xfrm>
            <a:off x="2618640" y="1519920"/>
            <a:ext cx="335160" cy="3351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5" name="Google Shape;865;p47"/>
          <p:cNvGrpSpPr/>
          <p:nvPr/>
        </p:nvGrpSpPr>
        <p:grpSpPr>
          <a:xfrm>
            <a:off x="3200760" y="1476000"/>
            <a:ext cx="298440" cy="423000"/>
            <a:chOff x="3200760" y="1476000"/>
            <a:chExt cx="298440" cy="423000"/>
          </a:xfrm>
        </p:grpSpPr>
        <p:sp>
          <p:nvSpPr>
            <p:cNvPr id="866" name="Google Shape;866;p47"/>
            <p:cNvSpPr/>
            <p:nvPr/>
          </p:nvSpPr>
          <p:spPr>
            <a:xfrm>
              <a:off x="3200760" y="1479240"/>
              <a:ext cx="36720" cy="41976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867;p47"/>
            <p:cNvSpPr/>
            <p:nvPr/>
          </p:nvSpPr>
          <p:spPr>
            <a:xfrm>
              <a:off x="3248640" y="1476000"/>
              <a:ext cx="250560" cy="1911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8" name="Google Shape;868;p47"/>
          <p:cNvGrpSpPr/>
          <p:nvPr/>
        </p:nvGrpSpPr>
        <p:grpSpPr>
          <a:xfrm>
            <a:off x="3716640" y="1566720"/>
            <a:ext cx="393120" cy="241560"/>
            <a:chOff x="3716640" y="1566720"/>
            <a:chExt cx="393120" cy="241560"/>
          </a:xfrm>
        </p:grpSpPr>
        <p:sp>
          <p:nvSpPr>
            <p:cNvPr id="869" name="Google Shape;869;p47"/>
            <p:cNvSpPr/>
            <p:nvPr/>
          </p:nvSpPr>
          <p:spPr>
            <a:xfrm>
              <a:off x="3896280" y="156672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870;p47"/>
            <p:cNvSpPr/>
            <p:nvPr/>
          </p:nvSpPr>
          <p:spPr>
            <a:xfrm>
              <a:off x="407592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871;p47"/>
            <p:cNvSpPr/>
            <p:nvPr/>
          </p:nvSpPr>
          <p:spPr>
            <a:xfrm>
              <a:off x="3744720" y="1611360"/>
              <a:ext cx="337320" cy="1483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872;p47"/>
            <p:cNvSpPr/>
            <p:nvPr/>
          </p:nvSpPr>
          <p:spPr>
            <a:xfrm>
              <a:off x="371664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873;p47"/>
            <p:cNvSpPr/>
            <p:nvPr/>
          </p:nvSpPr>
          <p:spPr>
            <a:xfrm>
              <a:off x="3776760" y="1771560"/>
              <a:ext cx="272880" cy="367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4" name="Google Shape;874;p47"/>
          <p:cNvGrpSpPr/>
          <p:nvPr/>
        </p:nvGrpSpPr>
        <p:grpSpPr>
          <a:xfrm>
            <a:off x="4299120" y="1507680"/>
            <a:ext cx="355680" cy="359640"/>
            <a:chOff x="4299120" y="1507680"/>
            <a:chExt cx="355680" cy="359640"/>
          </a:xfrm>
        </p:grpSpPr>
        <p:sp>
          <p:nvSpPr>
            <p:cNvPr id="875" name="Google Shape;875;p47"/>
            <p:cNvSpPr/>
            <p:nvPr/>
          </p:nvSpPr>
          <p:spPr>
            <a:xfrm>
              <a:off x="4388400" y="1761840"/>
              <a:ext cx="176760" cy="10548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876;p47"/>
            <p:cNvSpPr/>
            <p:nvPr/>
          </p:nvSpPr>
          <p:spPr>
            <a:xfrm>
              <a:off x="4299120" y="1507680"/>
              <a:ext cx="355680" cy="24588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oogle Shape;877;p47"/>
          <p:cNvGrpSpPr/>
          <p:nvPr/>
        </p:nvGrpSpPr>
        <p:grpSpPr>
          <a:xfrm>
            <a:off x="4861440" y="1496880"/>
            <a:ext cx="357840" cy="381240"/>
            <a:chOff x="4861440" y="1496880"/>
            <a:chExt cx="357840" cy="381240"/>
          </a:xfrm>
        </p:grpSpPr>
        <p:sp>
          <p:nvSpPr>
            <p:cNvPr id="878" name="Google Shape;878;p47"/>
            <p:cNvSpPr/>
            <p:nvPr/>
          </p:nvSpPr>
          <p:spPr>
            <a:xfrm>
              <a:off x="4861440" y="1542960"/>
              <a:ext cx="315360" cy="3153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879;p47"/>
            <p:cNvSpPr/>
            <p:nvPr/>
          </p:nvSpPr>
          <p:spPr>
            <a:xfrm>
              <a:off x="4943160" y="1624680"/>
              <a:ext cx="151920" cy="151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880;p47"/>
            <p:cNvSpPr/>
            <p:nvPr/>
          </p:nvSpPr>
          <p:spPr>
            <a:xfrm>
              <a:off x="4870080" y="1819440"/>
              <a:ext cx="61920" cy="586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881;p47"/>
            <p:cNvSpPr/>
            <p:nvPr/>
          </p:nvSpPr>
          <p:spPr>
            <a:xfrm>
              <a:off x="5106600" y="1819440"/>
              <a:ext cx="61560" cy="586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882;p47"/>
            <p:cNvSpPr/>
            <p:nvPr/>
          </p:nvSpPr>
          <p:spPr>
            <a:xfrm>
              <a:off x="5009760" y="1496880"/>
              <a:ext cx="209520" cy="2131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3" name="Google Shape;883;p47"/>
          <p:cNvGrpSpPr/>
          <p:nvPr/>
        </p:nvGrpSpPr>
        <p:grpSpPr>
          <a:xfrm>
            <a:off x="5408640" y="1492200"/>
            <a:ext cx="401040" cy="366120"/>
            <a:chOff x="5408640" y="1492200"/>
            <a:chExt cx="401040" cy="366120"/>
          </a:xfrm>
        </p:grpSpPr>
        <p:sp>
          <p:nvSpPr>
            <p:cNvPr id="884" name="Google Shape;884;p47"/>
            <p:cNvSpPr/>
            <p:nvPr/>
          </p:nvSpPr>
          <p:spPr>
            <a:xfrm>
              <a:off x="5446440" y="1721160"/>
              <a:ext cx="97920" cy="13716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885;p47"/>
            <p:cNvSpPr/>
            <p:nvPr/>
          </p:nvSpPr>
          <p:spPr>
            <a:xfrm>
              <a:off x="5785560" y="1609920"/>
              <a:ext cx="24120" cy="8244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886;p47"/>
            <p:cNvSpPr/>
            <p:nvPr/>
          </p:nvSpPr>
          <p:spPr>
            <a:xfrm>
              <a:off x="5408640" y="1589400"/>
              <a:ext cx="81000" cy="12240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887;p47"/>
            <p:cNvSpPr/>
            <p:nvPr/>
          </p:nvSpPr>
          <p:spPr>
            <a:xfrm>
              <a:off x="5501520" y="1512720"/>
              <a:ext cx="232920" cy="275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888;p47"/>
            <p:cNvSpPr/>
            <p:nvPr/>
          </p:nvSpPr>
          <p:spPr>
            <a:xfrm>
              <a:off x="5746680" y="1492200"/>
              <a:ext cx="27720" cy="31680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9" name="Google Shape;889;p47"/>
          <p:cNvGrpSpPr/>
          <p:nvPr/>
        </p:nvGrpSpPr>
        <p:grpSpPr>
          <a:xfrm>
            <a:off x="380880" y="2088720"/>
            <a:ext cx="302400" cy="325080"/>
            <a:chOff x="380880" y="2088720"/>
            <a:chExt cx="302400" cy="325080"/>
          </a:xfrm>
        </p:grpSpPr>
        <p:sp>
          <p:nvSpPr>
            <p:cNvPr id="890" name="Google Shape;890;p47"/>
            <p:cNvSpPr/>
            <p:nvPr/>
          </p:nvSpPr>
          <p:spPr>
            <a:xfrm>
              <a:off x="380880" y="2088720"/>
              <a:ext cx="302400" cy="3250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891;p47"/>
            <p:cNvSpPr/>
            <p:nvPr/>
          </p:nvSpPr>
          <p:spPr>
            <a:xfrm>
              <a:off x="534600" y="2234160"/>
              <a:ext cx="19800" cy="190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892;p47"/>
            <p:cNvSpPr/>
            <p:nvPr/>
          </p:nvSpPr>
          <p:spPr>
            <a:xfrm>
              <a:off x="500760" y="2134080"/>
              <a:ext cx="62640" cy="1116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893;p47"/>
            <p:cNvSpPr/>
            <p:nvPr/>
          </p:nvSpPr>
          <p:spPr>
            <a:xfrm>
              <a:off x="509400" y="2194560"/>
              <a:ext cx="25200" cy="2520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4" name="Google Shape;894;p47"/>
          <p:cNvSpPr/>
          <p:nvPr/>
        </p:nvSpPr>
        <p:spPr>
          <a:xfrm>
            <a:off x="9363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Google Shape;895;p47"/>
          <p:cNvSpPr/>
          <p:nvPr/>
        </p:nvSpPr>
        <p:spPr>
          <a:xfrm>
            <a:off x="14997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896;p47"/>
          <p:cNvSpPr/>
          <p:nvPr/>
        </p:nvSpPr>
        <p:spPr>
          <a:xfrm>
            <a:off x="20635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7" name="Google Shape;897;p47"/>
          <p:cNvGrpSpPr/>
          <p:nvPr/>
        </p:nvGrpSpPr>
        <p:grpSpPr>
          <a:xfrm>
            <a:off x="2701440" y="2036520"/>
            <a:ext cx="169920" cy="425160"/>
            <a:chOff x="2701440" y="2036520"/>
            <a:chExt cx="169920" cy="425160"/>
          </a:xfrm>
        </p:grpSpPr>
        <p:sp>
          <p:nvSpPr>
            <p:cNvPr id="898" name="Google Shape;898;p47"/>
            <p:cNvSpPr/>
            <p:nvPr/>
          </p:nvSpPr>
          <p:spPr>
            <a:xfrm>
              <a:off x="2701440" y="2125440"/>
              <a:ext cx="169920" cy="3362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899;p47"/>
            <p:cNvSpPr/>
            <p:nvPr/>
          </p:nvSpPr>
          <p:spPr>
            <a:xfrm>
              <a:off x="2750760" y="2036520"/>
              <a:ext cx="70920" cy="777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0" name="Google Shape;900;p47"/>
          <p:cNvGrpSpPr/>
          <p:nvPr/>
        </p:nvGrpSpPr>
        <p:grpSpPr>
          <a:xfrm>
            <a:off x="3843720" y="2090520"/>
            <a:ext cx="139320" cy="316800"/>
            <a:chOff x="3843720" y="2090520"/>
            <a:chExt cx="139320" cy="316800"/>
          </a:xfrm>
        </p:grpSpPr>
        <p:sp>
          <p:nvSpPr>
            <p:cNvPr id="901" name="Google Shape;901;p47"/>
            <p:cNvSpPr/>
            <p:nvPr/>
          </p:nvSpPr>
          <p:spPr>
            <a:xfrm>
              <a:off x="3843720" y="2170080"/>
              <a:ext cx="139320" cy="23724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902;p47"/>
            <p:cNvSpPr/>
            <p:nvPr/>
          </p:nvSpPr>
          <p:spPr>
            <a:xfrm>
              <a:off x="3881520" y="2090520"/>
              <a:ext cx="63720" cy="6984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oogle Shape;903;p47"/>
          <p:cNvGrpSpPr/>
          <p:nvPr/>
        </p:nvGrpSpPr>
        <p:grpSpPr>
          <a:xfrm>
            <a:off x="3277800" y="2038680"/>
            <a:ext cx="144360" cy="420840"/>
            <a:chOff x="3277800" y="2038680"/>
            <a:chExt cx="144360" cy="420840"/>
          </a:xfrm>
        </p:grpSpPr>
        <p:sp>
          <p:nvSpPr>
            <p:cNvPr id="904" name="Google Shape;904;p47"/>
            <p:cNvSpPr/>
            <p:nvPr/>
          </p:nvSpPr>
          <p:spPr>
            <a:xfrm>
              <a:off x="3316320" y="2038680"/>
              <a:ext cx="66600" cy="759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905;p47"/>
            <p:cNvSpPr/>
            <p:nvPr/>
          </p:nvSpPr>
          <p:spPr>
            <a:xfrm>
              <a:off x="3277800" y="2124720"/>
              <a:ext cx="144360" cy="3348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6" name="Google Shape;906;p47"/>
          <p:cNvSpPr/>
          <p:nvPr/>
        </p:nvSpPr>
        <p:spPr>
          <a:xfrm>
            <a:off x="4317480" y="2082960"/>
            <a:ext cx="318960" cy="3362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7" name="Google Shape;907;p47"/>
          <p:cNvGrpSpPr/>
          <p:nvPr/>
        </p:nvGrpSpPr>
        <p:grpSpPr>
          <a:xfrm>
            <a:off x="4865040" y="2089080"/>
            <a:ext cx="350640" cy="324000"/>
            <a:chOff x="4865040" y="2089080"/>
            <a:chExt cx="350640" cy="324000"/>
          </a:xfrm>
        </p:grpSpPr>
        <p:sp>
          <p:nvSpPr>
            <p:cNvPr id="908" name="Google Shape;908;p47"/>
            <p:cNvSpPr/>
            <p:nvPr/>
          </p:nvSpPr>
          <p:spPr>
            <a:xfrm>
              <a:off x="4865040" y="221220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909;p47"/>
            <p:cNvSpPr/>
            <p:nvPr/>
          </p:nvSpPr>
          <p:spPr>
            <a:xfrm>
              <a:off x="4959720" y="208908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0" name="Google Shape;910;p47"/>
          <p:cNvGrpSpPr/>
          <p:nvPr/>
        </p:nvGrpSpPr>
        <p:grpSpPr>
          <a:xfrm>
            <a:off x="5496480" y="2079360"/>
            <a:ext cx="214560" cy="350280"/>
            <a:chOff x="5496480" y="2079360"/>
            <a:chExt cx="214560" cy="350280"/>
          </a:xfrm>
        </p:grpSpPr>
        <p:sp>
          <p:nvSpPr>
            <p:cNvPr id="911" name="Google Shape;911;p47"/>
            <p:cNvSpPr/>
            <p:nvPr/>
          </p:nvSpPr>
          <p:spPr>
            <a:xfrm>
              <a:off x="5561280" y="237636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912;p47"/>
            <p:cNvSpPr/>
            <p:nvPr/>
          </p:nvSpPr>
          <p:spPr>
            <a:xfrm>
              <a:off x="5561280" y="234720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913;p47"/>
            <p:cNvSpPr/>
            <p:nvPr/>
          </p:nvSpPr>
          <p:spPr>
            <a:xfrm>
              <a:off x="5561280" y="2405520"/>
              <a:ext cx="84960" cy="2412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914;p47"/>
            <p:cNvSpPr/>
            <p:nvPr/>
          </p:nvSpPr>
          <p:spPr>
            <a:xfrm>
              <a:off x="5564520" y="2202840"/>
              <a:ext cx="78840" cy="13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915;p47"/>
            <p:cNvSpPr/>
            <p:nvPr/>
          </p:nvSpPr>
          <p:spPr>
            <a:xfrm>
              <a:off x="5496480" y="2079360"/>
              <a:ext cx="214560" cy="25704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oogle Shape;916;p47"/>
          <p:cNvGrpSpPr/>
          <p:nvPr/>
        </p:nvGrpSpPr>
        <p:grpSpPr>
          <a:xfrm>
            <a:off x="477720" y="2615760"/>
            <a:ext cx="108720" cy="397440"/>
            <a:chOff x="477720" y="2615760"/>
            <a:chExt cx="108720" cy="397440"/>
          </a:xfrm>
        </p:grpSpPr>
        <p:sp>
          <p:nvSpPr>
            <p:cNvPr id="917" name="Google Shape;917;p47"/>
            <p:cNvSpPr/>
            <p:nvPr/>
          </p:nvSpPr>
          <p:spPr>
            <a:xfrm>
              <a:off x="477720" y="2615760"/>
              <a:ext cx="108720" cy="3974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918;p47"/>
            <p:cNvSpPr/>
            <p:nvPr/>
          </p:nvSpPr>
          <p:spPr>
            <a:xfrm>
              <a:off x="498240" y="2726640"/>
              <a:ext cx="67680" cy="26640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9" name="Google Shape;919;p47"/>
          <p:cNvSpPr/>
          <p:nvPr/>
        </p:nvSpPr>
        <p:spPr>
          <a:xfrm>
            <a:off x="1492200" y="2600280"/>
            <a:ext cx="334080" cy="4291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Google Shape;920;p47"/>
          <p:cNvSpPr/>
          <p:nvPr/>
        </p:nvSpPr>
        <p:spPr>
          <a:xfrm>
            <a:off x="972000" y="2600280"/>
            <a:ext cx="247320" cy="4291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1" name="Google Shape;921;p47"/>
          <p:cNvGrpSpPr/>
          <p:nvPr/>
        </p:nvGrpSpPr>
        <p:grpSpPr>
          <a:xfrm>
            <a:off x="2029680" y="2628720"/>
            <a:ext cx="386280" cy="371880"/>
            <a:chOff x="2029680" y="2628720"/>
            <a:chExt cx="386280" cy="371880"/>
          </a:xfrm>
        </p:grpSpPr>
        <p:sp>
          <p:nvSpPr>
            <p:cNvPr id="922" name="Google Shape;922;p47"/>
            <p:cNvSpPr/>
            <p:nvPr/>
          </p:nvSpPr>
          <p:spPr>
            <a:xfrm>
              <a:off x="2128680" y="2921760"/>
              <a:ext cx="188280" cy="788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923;p47"/>
            <p:cNvSpPr/>
            <p:nvPr/>
          </p:nvSpPr>
          <p:spPr>
            <a:xfrm>
              <a:off x="2029680" y="2628720"/>
              <a:ext cx="386280" cy="28116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4" name="Google Shape;924;p47"/>
          <p:cNvGrpSpPr/>
          <p:nvPr/>
        </p:nvGrpSpPr>
        <p:grpSpPr>
          <a:xfrm>
            <a:off x="2579760" y="2684160"/>
            <a:ext cx="412920" cy="260640"/>
            <a:chOff x="2579760" y="2684160"/>
            <a:chExt cx="412920" cy="260640"/>
          </a:xfrm>
        </p:grpSpPr>
        <p:sp>
          <p:nvSpPr>
            <p:cNvPr id="925" name="Google Shape;925;p47"/>
            <p:cNvSpPr/>
            <p:nvPr/>
          </p:nvSpPr>
          <p:spPr>
            <a:xfrm>
              <a:off x="2579760" y="2684160"/>
              <a:ext cx="412920" cy="2606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926;p47"/>
            <p:cNvSpPr/>
            <p:nvPr/>
          </p:nvSpPr>
          <p:spPr>
            <a:xfrm>
              <a:off x="2699280" y="2727720"/>
              <a:ext cx="173880" cy="17388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7" name="Google Shape;927;p47"/>
          <p:cNvSpPr/>
          <p:nvPr/>
        </p:nvSpPr>
        <p:spPr>
          <a:xfrm>
            <a:off x="3736080" y="2637360"/>
            <a:ext cx="354600" cy="354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8" name="Google Shape;928;p47"/>
          <p:cNvGrpSpPr/>
          <p:nvPr/>
        </p:nvGrpSpPr>
        <p:grpSpPr>
          <a:xfrm>
            <a:off x="4263480" y="2656800"/>
            <a:ext cx="426960" cy="315720"/>
            <a:chOff x="4263480" y="2656800"/>
            <a:chExt cx="426960" cy="315720"/>
          </a:xfrm>
        </p:grpSpPr>
        <p:sp>
          <p:nvSpPr>
            <p:cNvPr id="929" name="Google Shape;929;p47"/>
            <p:cNvSpPr/>
            <p:nvPr/>
          </p:nvSpPr>
          <p:spPr>
            <a:xfrm>
              <a:off x="4263480" y="2656800"/>
              <a:ext cx="291960" cy="29160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930;p47"/>
            <p:cNvSpPr/>
            <p:nvPr/>
          </p:nvSpPr>
          <p:spPr>
            <a:xfrm>
              <a:off x="4524840" y="2806920"/>
              <a:ext cx="165600" cy="1656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1" name="Google Shape;931;p47"/>
          <p:cNvGrpSpPr/>
          <p:nvPr/>
        </p:nvGrpSpPr>
        <p:grpSpPr>
          <a:xfrm>
            <a:off x="3177000" y="2638440"/>
            <a:ext cx="345600" cy="352080"/>
            <a:chOff x="3177000" y="2638440"/>
            <a:chExt cx="345600" cy="352080"/>
          </a:xfrm>
        </p:grpSpPr>
        <p:sp>
          <p:nvSpPr>
            <p:cNvPr id="932" name="Google Shape;932;p47"/>
            <p:cNvSpPr/>
            <p:nvPr/>
          </p:nvSpPr>
          <p:spPr>
            <a:xfrm>
              <a:off x="3177000" y="2638440"/>
              <a:ext cx="263160" cy="2631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933;p47"/>
            <p:cNvSpPr/>
            <p:nvPr/>
          </p:nvSpPr>
          <p:spPr>
            <a:xfrm>
              <a:off x="3207600" y="2669040"/>
              <a:ext cx="201960" cy="201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934;p47"/>
            <p:cNvSpPr/>
            <p:nvPr/>
          </p:nvSpPr>
          <p:spPr>
            <a:xfrm>
              <a:off x="3394080" y="2862720"/>
              <a:ext cx="128520" cy="12780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5" name="Google Shape;935;p47"/>
          <p:cNvSpPr/>
          <p:nvPr/>
        </p:nvSpPr>
        <p:spPr>
          <a:xfrm>
            <a:off x="341280" y="3226320"/>
            <a:ext cx="386280" cy="3034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Google Shape;936;p47"/>
          <p:cNvSpPr/>
          <p:nvPr/>
        </p:nvSpPr>
        <p:spPr>
          <a:xfrm>
            <a:off x="4906080" y="2621160"/>
            <a:ext cx="268920" cy="38736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7" name="Google Shape;937;p47"/>
          <p:cNvGrpSpPr/>
          <p:nvPr/>
        </p:nvGrpSpPr>
        <p:grpSpPr>
          <a:xfrm>
            <a:off x="5472000" y="2633040"/>
            <a:ext cx="263880" cy="375120"/>
            <a:chOff x="5472000" y="2633040"/>
            <a:chExt cx="263880" cy="375120"/>
          </a:xfrm>
        </p:grpSpPr>
        <p:sp>
          <p:nvSpPr>
            <p:cNvPr id="938" name="Google Shape;938;p47"/>
            <p:cNvSpPr/>
            <p:nvPr/>
          </p:nvSpPr>
          <p:spPr>
            <a:xfrm>
              <a:off x="5472000" y="2633040"/>
              <a:ext cx="263880" cy="6480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939;p47"/>
            <p:cNvSpPr/>
            <p:nvPr/>
          </p:nvSpPr>
          <p:spPr>
            <a:xfrm>
              <a:off x="5482800" y="2708640"/>
              <a:ext cx="242280" cy="29952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0" name="Google Shape;940;p47"/>
          <p:cNvGrpSpPr/>
          <p:nvPr/>
        </p:nvGrpSpPr>
        <p:grpSpPr>
          <a:xfrm>
            <a:off x="907560" y="3251880"/>
            <a:ext cx="376200" cy="252360"/>
            <a:chOff x="907560" y="3251880"/>
            <a:chExt cx="376200" cy="252360"/>
          </a:xfrm>
        </p:grpSpPr>
        <p:sp>
          <p:nvSpPr>
            <p:cNvPr id="941" name="Google Shape;941;p47"/>
            <p:cNvSpPr/>
            <p:nvPr/>
          </p:nvSpPr>
          <p:spPr>
            <a:xfrm>
              <a:off x="907560" y="3251880"/>
              <a:ext cx="376200" cy="25236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942;p47"/>
            <p:cNvSpPr/>
            <p:nvPr/>
          </p:nvSpPr>
          <p:spPr>
            <a:xfrm>
              <a:off x="951120" y="3399840"/>
              <a:ext cx="144720" cy="936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943;p47"/>
            <p:cNvSpPr/>
            <p:nvPr/>
          </p:nvSpPr>
          <p:spPr>
            <a:xfrm>
              <a:off x="951120" y="3433680"/>
              <a:ext cx="101880" cy="936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944;p47"/>
            <p:cNvSpPr/>
            <p:nvPr/>
          </p:nvSpPr>
          <p:spPr>
            <a:xfrm>
              <a:off x="1182960" y="3404880"/>
              <a:ext cx="51480" cy="3312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5" name="Google Shape;945;p47"/>
          <p:cNvGrpSpPr/>
          <p:nvPr/>
        </p:nvGrpSpPr>
        <p:grpSpPr>
          <a:xfrm>
            <a:off x="7014240" y="4140000"/>
            <a:ext cx="365760" cy="291960"/>
            <a:chOff x="7014240" y="4140000"/>
            <a:chExt cx="365760" cy="291960"/>
          </a:xfrm>
        </p:grpSpPr>
        <p:sp>
          <p:nvSpPr>
            <p:cNvPr id="946" name="Google Shape;946;p47"/>
            <p:cNvSpPr/>
            <p:nvPr/>
          </p:nvSpPr>
          <p:spPr>
            <a:xfrm>
              <a:off x="7286400" y="438876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947;p47"/>
            <p:cNvSpPr/>
            <p:nvPr/>
          </p:nvSpPr>
          <p:spPr>
            <a:xfrm>
              <a:off x="7108200" y="438876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948;p47"/>
            <p:cNvSpPr/>
            <p:nvPr/>
          </p:nvSpPr>
          <p:spPr>
            <a:xfrm>
              <a:off x="7014240" y="414000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9" name="Google Shape;949;p47"/>
          <p:cNvGrpSpPr/>
          <p:nvPr/>
        </p:nvGrpSpPr>
        <p:grpSpPr>
          <a:xfrm>
            <a:off x="2043360" y="3227760"/>
            <a:ext cx="358560" cy="300600"/>
            <a:chOff x="2043360" y="3227760"/>
            <a:chExt cx="358560" cy="300600"/>
          </a:xfrm>
        </p:grpSpPr>
        <p:sp>
          <p:nvSpPr>
            <p:cNvPr id="950" name="Google Shape;950;p47"/>
            <p:cNvSpPr/>
            <p:nvPr/>
          </p:nvSpPr>
          <p:spPr>
            <a:xfrm>
              <a:off x="2043360" y="3227760"/>
              <a:ext cx="358560" cy="1407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951;p47"/>
            <p:cNvSpPr/>
            <p:nvPr/>
          </p:nvSpPr>
          <p:spPr>
            <a:xfrm>
              <a:off x="2043360" y="3371400"/>
              <a:ext cx="358560" cy="15696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2" name="Google Shape;952;p47"/>
          <p:cNvGrpSpPr/>
          <p:nvPr/>
        </p:nvGrpSpPr>
        <p:grpSpPr>
          <a:xfrm>
            <a:off x="2624400" y="3196800"/>
            <a:ext cx="324000" cy="338040"/>
            <a:chOff x="2624400" y="3196800"/>
            <a:chExt cx="324000" cy="338040"/>
          </a:xfrm>
        </p:grpSpPr>
        <p:sp>
          <p:nvSpPr>
            <p:cNvPr id="953" name="Google Shape;953;p47"/>
            <p:cNvSpPr/>
            <p:nvPr/>
          </p:nvSpPr>
          <p:spPr>
            <a:xfrm>
              <a:off x="2624400" y="3221280"/>
              <a:ext cx="313920" cy="3135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954;p47"/>
            <p:cNvSpPr/>
            <p:nvPr/>
          </p:nvSpPr>
          <p:spPr>
            <a:xfrm>
              <a:off x="2791800" y="3287160"/>
              <a:ext cx="156600" cy="802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955;p47"/>
            <p:cNvSpPr/>
            <p:nvPr/>
          </p:nvSpPr>
          <p:spPr>
            <a:xfrm>
              <a:off x="2791800" y="3196800"/>
              <a:ext cx="133920" cy="15660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6" name="Google Shape;956;p47"/>
          <p:cNvGrpSpPr/>
          <p:nvPr/>
        </p:nvGrpSpPr>
        <p:grpSpPr>
          <a:xfrm>
            <a:off x="3160800" y="3239640"/>
            <a:ext cx="378000" cy="276840"/>
            <a:chOff x="3160800" y="3239640"/>
            <a:chExt cx="378000" cy="276840"/>
          </a:xfrm>
        </p:grpSpPr>
        <p:sp>
          <p:nvSpPr>
            <p:cNvPr id="957" name="Google Shape;957;p47"/>
            <p:cNvSpPr/>
            <p:nvPr/>
          </p:nvSpPr>
          <p:spPr>
            <a:xfrm>
              <a:off x="31608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958;p47"/>
            <p:cNvSpPr/>
            <p:nvPr/>
          </p:nvSpPr>
          <p:spPr>
            <a:xfrm>
              <a:off x="320472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959;p47"/>
            <p:cNvSpPr/>
            <p:nvPr/>
          </p:nvSpPr>
          <p:spPr>
            <a:xfrm>
              <a:off x="343080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960;p47"/>
            <p:cNvSpPr/>
            <p:nvPr/>
          </p:nvSpPr>
          <p:spPr>
            <a:xfrm>
              <a:off x="3279600" y="3251520"/>
              <a:ext cx="64080" cy="2329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961;p47"/>
            <p:cNvSpPr/>
            <p:nvPr/>
          </p:nvSpPr>
          <p:spPr>
            <a:xfrm>
              <a:off x="3354840" y="3310560"/>
              <a:ext cx="64800" cy="17388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oogle Shape;962;p47"/>
          <p:cNvGrpSpPr/>
          <p:nvPr/>
        </p:nvGrpSpPr>
        <p:grpSpPr>
          <a:xfrm>
            <a:off x="3724200" y="3239640"/>
            <a:ext cx="378000" cy="276840"/>
            <a:chOff x="3724200" y="3239640"/>
            <a:chExt cx="378000" cy="276840"/>
          </a:xfrm>
        </p:grpSpPr>
        <p:sp>
          <p:nvSpPr>
            <p:cNvPr id="963" name="Google Shape;963;p47"/>
            <p:cNvSpPr/>
            <p:nvPr/>
          </p:nvSpPr>
          <p:spPr>
            <a:xfrm>
              <a:off x="37242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964;p47"/>
            <p:cNvSpPr/>
            <p:nvPr/>
          </p:nvSpPr>
          <p:spPr>
            <a:xfrm>
              <a:off x="3750840" y="3261600"/>
              <a:ext cx="325080" cy="2077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5" name="Google Shape;965;p47"/>
          <p:cNvGrpSpPr/>
          <p:nvPr/>
        </p:nvGrpSpPr>
        <p:grpSpPr>
          <a:xfrm>
            <a:off x="4301280" y="3211560"/>
            <a:ext cx="351360" cy="333000"/>
            <a:chOff x="4301280" y="3211560"/>
            <a:chExt cx="351360" cy="333000"/>
          </a:xfrm>
        </p:grpSpPr>
        <p:sp>
          <p:nvSpPr>
            <p:cNvPr id="966" name="Google Shape;966;p47"/>
            <p:cNvSpPr/>
            <p:nvPr/>
          </p:nvSpPr>
          <p:spPr>
            <a:xfrm>
              <a:off x="4301280" y="3243240"/>
              <a:ext cx="351360" cy="2228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967;p47"/>
            <p:cNvSpPr/>
            <p:nvPr/>
          </p:nvSpPr>
          <p:spPr>
            <a:xfrm>
              <a:off x="4466880" y="3211560"/>
              <a:ext cx="19800" cy="2088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968;p47"/>
            <p:cNvSpPr/>
            <p:nvPr/>
          </p:nvSpPr>
          <p:spPr>
            <a:xfrm>
              <a:off x="43563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969;p47"/>
            <p:cNvSpPr/>
            <p:nvPr/>
          </p:nvSpPr>
          <p:spPr>
            <a:xfrm>
              <a:off x="45471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970;p47"/>
            <p:cNvSpPr/>
            <p:nvPr/>
          </p:nvSpPr>
          <p:spPr>
            <a:xfrm>
              <a:off x="4321440" y="3263760"/>
              <a:ext cx="310680" cy="1821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1" name="Google Shape;971;p47"/>
          <p:cNvSpPr/>
          <p:nvPr/>
        </p:nvSpPr>
        <p:spPr>
          <a:xfrm>
            <a:off x="4844880" y="3182400"/>
            <a:ext cx="391320" cy="39132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2" name="Google Shape;972;p47"/>
          <p:cNvGrpSpPr/>
          <p:nvPr/>
        </p:nvGrpSpPr>
        <p:grpSpPr>
          <a:xfrm>
            <a:off x="5433120" y="3207600"/>
            <a:ext cx="341280" cy="341280"/>
            <a:chOff x="5433120" y="3207600"/>
            <a:chExt cx="341280" cy="341280"/>
          </a:xfrm>
        </p:grpSpPr>
        <p:sp>
          <p:nvSpPr>
            <p:cNvPr id="973" name="Google Shape;973;p47"/>
            <p:cNvSpPr/>
            <p:nvPr/>
          </p:nvSpPr>
          <p:spPr>
            <a:xfrm>
              <a:off x="5562000" y="3336120"/>
              <a:ext cx="176400" cy="176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974;p47"/>
            <p:cNvSpPr/>
            <p:nvPr/>
          </p:nvSpPr>
          <p:spPr>
            <a:xfrm>
              <a:off x="5433120" y="3207600"/>
              <a:ext cx="341280" cy="34128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oogle Shape;975;p47"/>
          <p:cNvGrpSpPr/>
          <p:nvPr/>
        </p:nvGrpSpPr>
        <p:grpSpPr>
          <a:xfrm>
            <a:off x="347400" y="3756600"/>
            <a:ext cx="369720" cy="370080"/>
            <a:chOff x="347400" y="3756600"/>
            <a:chExt cx="369720" cy="370080"/>
          </a:xfrm>
        </p:grpSpPr>
        <p:sp>
          <p:nvSpPr>
            <p:cNvPr id="976" name="Google Shape;976;p47"/>
            <p:cNvSpPr/>
            <p:nvPr/>
          </p:nvSpPr>
          <p:spPr>
            <a:xfrm>
              <a:off x="347400" y="3756600"/>
              <a:ext cx="36972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977;p47"/>
            <p:cNvSpPr/>
            <p:nvPr/>
          </p:nvSpPr>
          <p:spPr>
            <a:xfrm>
              <a:off x="369720" y="4043520"/>
              <a:ext cx="60480" cy="604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978;p47"/>
            <p:cNvSpPr/>
            <p:nvPr/>
          </p:nvSpPr>
          <p:spPr>
            <a:xfrm>
              <a:off x="417240" y="4079160"/>
              <a:ext cx="38520" cy="38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979;p47"/>
            <p:cNvSpPr/>
            <p:nvPr/>
          </p:nvSpPr>
          <p:spPr>
            <a:xfrm>
              <a:off x="356040" y="4017960"/>
              <a:ext cx="38520" cy="385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0" name="Google Shape;980;p47"/>
          <p:cNvSpPr/>
          <p:nvPr/>
        </p:nvSpPr>
        <p:spPr>
          <a:xfrm>
            <a:off x="895320" y="38289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1" name="Google Shape;981;p47"/>
          <p:cNvGrpSpPr/>
          <p:nvPr/>
        </p:nvGrpSpPr>
        <p:grpSpPr>
          <a:xfrm>
            <a:off x="1524960" y="3729240"/>
            <a:ext cx="268920" cy="425160"/>
            <a:chOff x="1524960" y="3729240"/>
            <a:chExt cx="268920" cy="425160"/>
          </a:xfrm>
        </p:grpSpPr>
        <p:sp>
          <p:nvSpPr>
            <p:cNvPr id="982" name="Google Shape;982;p47"/>
            <p:cNvSpPr/>
            <p:nvPr/>
          </p:nvSpPr>
          <p:spPr>
            <a:xfrm>
              <a:off x="1698480" y="3912840"/>
              <a:ext cx="95400" cy="9540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983;p47"/>
            <p:cNvSpPr/>
            <p:nvPr/>
          </p:nvSpPr>
          <p:spPr>
            <a:xfrm>
              <a:off x="1524960" y="3940920"/>
              <a:ext cx="130320" cy="1303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984;p47"/>
            <p:cNvSpPr/>
            <p:nvPr/>
          </p:nvSpPr>
          <p:spPr>
            <a:xfrm>
              <a:off x="1576440" y="3729240"/>
              <a:ext cx="199800" cy="42516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oogle Shape;985;p47"/>
          <p:cNvGrpSpPr/>
          <p:nvPr/>
        </p:nvGrpSpPr>
        <p:grpSpPr>
          <a:xfrm>
            <a:off x="2064240" y="3734640"/>
            <a:ext cx="317520" cy="414000"/>
            <a:chOff x="2064240" y="3734640"/>
            <a:chExt cx="317520" cy="414000"/>
          </a:xfrm>
        </p:grpSpPr>
        <p:sp>
          <p:nvSpPr>
            <p:cNvPr id="986" name="Google Shape;986;p47"/>
            <p:cNvSpPr/>
            <p:nvPr/>
          </p:nvSpPr>
          <p:spPr>
            <a:xfrm>
              <a:off x="2249280" y="3734640"/>
              <a:ext cx="105120" cy="10440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987;p47"/>
            <p:cNvSpPr/>
            <p:nvPr/>
          </p:nvSpPr>
          <p:spPr>
            <a:xfrm>
              <a:off x="2073600" y="3751560"/>
              <a:ext cx="308160" cy="3970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988;p47"/>
            <p:cNvSpPr/>
            <p:nvPr/>
          </p:nvSpPr>
          <p:spPr>
            <a:xfrm>
              <a:off x="2064240" y="3786120"/>
              <a:ext cx="142560" cy="1425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9" name="Google Shape;989;p47"/>
          <p:cNvSpPr/>
          <p:nvPr/>
        </p:nvSpPr>
        <p:spPr>
          <a:xfrm>
            <a:off x="3180240" y="3772080"/>
            <a:ext cx="339120" cy="33912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Google Shape;990;p47"/>
          <p:cNvSpPr/>
          <p:nvPr/>
        </p:nvSpPr>
        <p:spPr>
          <a:xfrm>
            <a:off x="2616840" y="3793680"/>
            <a:ext cx="339120" cy="29628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Google Shape;991;p47"/>
          <p:cNvSpPr/>
          <p:nvPr/>
        </p:nvSpPr>
        <p:spPr>
          <a:xfrm>
            <a:off x="3742200" y="3770640"/>
            <a:ext cx="342360" cy="34236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2" name="Google Shape;992;p47"/>
          <p:cNvGrpSpPr/>
          <p:nvPr/>
        </p:nvGrpSpPr>
        <p:grpSpPr>
          <a:xfrm>
            <a:off x="4280760" y="3775680"/>
            <a:ext cx="392400" cy="331920"/>
            <a:chOff x="4280760" y="3775680"/>
            <a:chExt cx="392400" cy="331920"/>
          </a:xfrm>
        </p:grpSpPr>
        <p:sp>
          <p:nvSpPr>
            <p:cNvPr id="993" name="Google Shape;993;p47"/>
            <p:cNvSpPr/>
            <p:nvPr/>
          </p:nvSpPr>
          <p:spPr>
            <a:xfrm>
              <a:off x="4602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994;p47"/>
            <p:cNvSpPr/>
            <p:nvPr/>
          </p:nvSpPr>
          <p:spPr>
            <a:xfrm>
              <a:off x="4296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995;p47"/>
            <p:cNvSpPr/>
            <p:nvPr/>
          </p:nvSpPr>
          <p:spPr>
            <a:xfrm>
              <a:off x="4280760" y="3775680"/>
              <a:ext cx="392400" cy="27864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6" name="Google Shape;996;p47"/>
          <p:cNvSpPr/>
          <p:nvPr/>
        </p:nvSpPr>
        <p:spPr>
          <a:xfrm>
            <a:off x="4864320" y="3765600"/>
            <a:ext cx="352440" cy="35244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7" name="Google Shape;997;p47"/>
          <p:cNvGrpSpPr/>
          <p:nvPr/>
        </p:nvGrpSpPr>
        <p:grpSpPr>
          <a:xfrm>
            <a:off x="5423040" y="3748680"/>
            <a:ext cx="361800" cy="386280"/>
            <a:chOff x="5423040" y="3748680"/>
            <a:chExt cx="361800" cy="386280"/>
          </a:xfrm>
        </p:grpSpPr>
        <p:sp>
          <p:nvSpPr>
            <p:cNvPr id="998" name="Google Shape;998;p47"/>
            <p:cNvSpPr/>
            <p:nvPr/>
          </p:nvSpPr>
          <p:spPr>
            <a:xfrm>
              <a:off x="5423040" y="406188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999;p47"/>
            <p:cNvSpPr/>
            <p:nvPr/>
          </p:nvSpPr>
          <p:spPr>
            <a:xfrm>
              <a:off x="5423040" y="410292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000;p47"/>
            <p:cNvSpPr/>
            <p:nvPr/>
          </p:nvSpPr>
          <p:spPr>
            <a:xfrm>
              <a:off x="5458320" y="3748680"/>
              <a:ext cx="291600" cy="3146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1" name="Google Shape;1001;p47"/>
          <p:cNvSpPr/>
          <p:nvPr/>
        </p:nvSpPr>
        <p:spPr>
          <a:xfrm>
            <a:off x="299880" y="4368240"/>
            <a:ext cx="464760" cy="273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2" name="Google Shape;1002;p47"/>
          <p:cNvGrpSpPr/>
          <p:nvPr/>
        </p:nvGrpSpPr>
        <p:grpSpPr>
          <a:xfrm>
            <a:off x="910080" y="4322880"/>
            <a:ext cx="370800" cy="364680"/>
            <a:chOff x="910080" y="4322880"/>
            <a:chExt cx="370800" cy="364680"/>
          </a:xfrm>
        </p:grpSpPr>
        <p:sp>
          <p:nvSpPr>
            <p:cNvPr id="1003" name="Google Shape;1003;p47"/>
            <p:cNvSpPr/>
            <p:nvPr/>
          </p:nvSpPr>
          <p:spPr>
            <a:xfrm>
              <a:off x="910080" y="4457880"/>
              <a:ext cx="312840" cy="18504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1004;p47"/>
            <p:cNvSpPr/>
            <p:nvPr/>
          </p:nvSpPr>
          <p:spPr>
            <a:xfrm>
              <a:off x="910080" y="4655520"/>
              <a:ext cx="370800" cy="3204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005;p47"/>
            <p:cNvSpPr/>
            <p:nvPr/>
          </p:nvSpPr>
          <p:spPr>
            <a:xfrm>
              <a:off x="108396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006;p47"/>
            <p:cNvSpPr/>
            <p:nvPr/>
          </p:nvSpPr>
          <p:spPr>
            <a:xfrm>
              <a:off x="104688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007;p47"/>
            <p:cNvSpPr/>
            <p:nvPr/>
          </p:nvSpPr>
          <p:spPr>
            <a:xfrm>
              <a:off x="1120680" y="432288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8" name="Google Shape;1008;p47"/>
          <p:cNvGrpSpPr/>
          <p:nvPr/>
        </p:nvGrpSpPr>
        <p:grpSpPr>
          <a:xfrm>
            <a:off x="1506960" y="4311000"/>
            <a:ext cx="304560" cy="388440"/>
            <a:chOff x="1506960" y="4311000"/>
            <a:chExt cx="304560" cy="388440"/>
          </a:xfrm>
        </p:grpSpPr>
        <p:sp>
          <p:nvSpPr>
            <p:cNvPr id="1009" name="Google Shape;1009;p47"/>
            <p:cNvSpPr/>
            <p:nvPr/>
          </p:nvSpPr>
          <p:spPr>
            <a:xfrm>
              <a:off x="1506960" y="4311000"/>
              <a:ext cx="304560" cy="3880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010;p47"/>
            <p:cNvSpPr/>
            <p:nvPr/>
          </p:nvSpPr>
          <p:spPr>
            <a:xfrm>
              <a:off x="152316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011;p47"/>
            <p:cNvSpPr/>
            <p:nvPr/>
          </p:nvSpPr>
          <p:spPr>
            <a:xfrm>
              <a:off x="170100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2" name="Google Shape;1012;p47"/>
          <p:cNvGrpSpPr/>
          <p:nvPr/>
        </p:nvGrpSpPr>
        <p:grpSpPr>
          <a:xfrm>
            <a:off x="2048040" y="4325760"/>
            <a:ext cx="349560" cy="359280"/>
            <a:chOff x="2048040" y="4325760"/>
            <a:chExt cx="349560" cy="359280"/>
          </a:xfrm>
        </p:grpSpPr>
        <p:sp>
          <p:nvSpPr>
            <p:cNvPr id="1013" name="Google Shape;1013;p47"/>
            <p:cNvSpPr/>
            <p:nvPr/>
          </p:nvSpPr>
          <p:spPr>
            <a:xfrm>
              <a:off x="2227680" y="4509000"/>
              <a:ext cx="168840" cy="17604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1014;p47"/>
            <p:cNvSpPr/>
            <p:nvPr/>
          </p:nvSpPr>
          <p:spPr>
            <a:xfrm>
              <a:off x="2049120" y="4325760"/>
              <a:ext cx="169920" cy="17352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015;p47"/>
            <p:cNvSpPr/>
            <p:nvPr/>
          </p:nvSpPr>
          <p:spPr>
            <a:xfrm>
              <a:off x="2048040" y="4330440"/>
              <a:ext cx="349560" cy="34956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6" name="Google Shape;1016;p47"/>
          <p:cNvGrpSpPr/>
          <p:nvPr/>
        </p:nvGrpSpPr>
        <p:grpSpPr>
          <a:xfrm>
            <a:off x="2577240" y="4333320"/>
            <a:ext cx="417960" cy="343440"/>
            <a:chOff x="2577240" y="4333320"/>
            <a:chExt cx="417960" cy="343440"/>
          </a:xfrm>
        </p:grpSpPr>
        <p:sp>
          <p:nvSpPr>
            <p:cNvPr id="1017" name="Google Shape;1017;p47"/>
            <p:cNvSpPr/>
            <p:nvPr/>
          </p:nvSpPr>
          <p:spPr>
            <a:xfrm>
              <a:off x="2577240" y="4586760"/>
              <a:ext cx="417960" cy="900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1018;p47"/>
            <p:cNvSpPr/>
            <p:nvPr/>
          </p:nvSpPr>
          <p:spPr>
            <a:xfrm>
              <a:off x="2613960" y="4457520"/>
              <a:ext cx="344160" cy="11664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019;p47"/>
            <p:cNvSpPr/>
            <p:nvPr/>
          </p:nvSpPr>
          <p:spPr>
            <a:xfrm>
              <a:off x="2773800" y="433332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020;p47"/>
            <p:cNvSpPr/>
            <p:nvPr/>
          </p:nvSpPr>
          <p:spPr>
            <a:xfrm>
              <a:off x="273708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021;p47"/>
            <p:cNvSpPr/>
            <p:nvPr/>
          </p:nvSpPr>
          <p:spPr>
            <a:xfrm>
              <a:off x="281016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2" name="Google Shape;1022;p47"/>
          <p:cNvGrpSpPr/>
          <p:nvPr/>
        </p:nvGrpSpPr>
        <p:grpSpPr>
          <a:xfrm>
            <a:off x="3683880" y="4296600"/>
            <a:ext cx="458640" cy="417240"/>
            <a:chOff x="3683880" y="4296600"/>
            <a:chExt cx="458640" cy="417240"/>
          </a:xfrm>
        </p:grpSpPr>
        <p:sp>
          <p:nvSpPr>
            <p:cNvPr id="1023" name="Google Shape;1023;p47"/>
            <p:cNvSpPr/>
            <p:nvPr/>
          </p:nvSpPr>
          <p:spPr>
            <a:xfrm>
              <a:off x="3918240" y="4525920"/>
              <a:ext cx="177480" cy="18756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024;p47"/>
            <p:cNvSpPr/>
            <p:nvPr/>
          </p:nvSpPr>
          <p:spPr>
            <a:xfrm>
              <a:off x="3730320" y="4525560"/>
              <a:ext cx="176760" cy="18828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025;p47"/>
            <p:cNvSpPr/>
            <p:nvPr/>
          </p:nvSpPr>
          <p:spPr>
            <a:xfrm>
              <a:off x="3741480" y="4296600"/>
              <a:ext cx="343440" cy="1969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026;p47"/>
            <p:cNvSpPr/>
            <p:nvPr/>
          </p:nvSpPr>
          <p:spPr>
            <a:xfrm>
              <a:off x="368388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027;p47"/>
            <p:cNvSpPr/>
            <p:nvPr/>
          </p:nvSpPr>
          <p:spPr>
            <a:xfrm>
              <a:off x="391356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8" name="Google Shape;1028;p47"/>
          <p:cNvGrpSpPr/>
          <p:nvPr/>
        </p:nvGrpSpPr>
        <p:grpSpPr>
          <a:xfrm>
            <a:off x="3191040" y="4320360"/>
            <a:ext cx="317880" cy="369000"/>
            <a:chOff x="3191040" y="4320360"/>
            <a:chExt cx="317880" cy="369000"/>
          </a:xfrm>
        </p:grpSpPr>
        <p:sp>
          <p:nvSpPr>
            <p:cNvPr id="1029" name="Google Shape;1029;p47"/>
            <p:cNvSpPr/>
            <p:nvPr/>
          </p:nvSpPr>
          <p:spPr>
            <a:xfrm>
              <a:off x="3345480" y="4320360"/>
              <a:ext cx="71640" cy="8568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030;p47"/>
            <p:cNvSpPr/>
            <p:nvPr/>
          </p:nvSpPr>
          <p:spPr>
            <a:xfrm>
              <a:off x="3191040" y="4363560"/>
              <a:ext cx="317880" cy="3258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oogle Shape;1031;p47"/>
          <p:cNvGrpSpPr/>
          <p:nvPr/>
        </p:nvGrpSpPr>
        <p:grpSpPr>
          <a:xfrm>
            <a:off x="4251600" y="4289040"/>
            <a:ext cx="450720" cy="432000"/>
            <a:chOff x="4251600" y="4289040"/>
            <a:chExt cx="450720" cy="432000"/>
          </a:xfrm>
        </p:grpSpPr>
        <p:sp>
          <p:nvSpPr>
            <p:cNvPr id="1032" name="Google Shape;1032;p47"/>
            <p:cNvSpPr/>
            <p:nvPr/>
          </p:nvSpPr>
          <p:spPr>
            <a:xfrm>
              <a:off x="4530960" y="4289040"/>
              <a:ext cx="133920" cy="148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033;p47"/>
            <p:cNvSpPr/>
            <p:nvPr/>
          </p:nvSpPr>
          <p:spPr>
            <a:xfrm>
              <a:off x="4326480" y="4311000"/>
              <a:ext cx="106560" cy="1234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034;p47"/>
            <p:cNvSpPr/>
            <p:nvPr/>
          </p:nvSpPr>
          <p:spPr>
            <a:xfrm>
              <a:off x="4251600" y="4524840"/>
              <a:ext cx="14976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035;p47"/>
            <p:cNvSpPr/>
            <p:nvPr/>
          </p:nvSpPr>
          <p:spPr>
            <a:xfrm>
              <a:off x="4435920" y="4588200"/>
              <a:ext cx="73800" cy="132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036;p47"/>
            <p:cNvSpPr/>
            <p:nvPr/>
          </p:nvSpPr>
          <p:spPr>
            <a:xfrm>
              <a:off x="4567680" y="4485600"/>
              <a:ext cx="13464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037;p47"/>
            <p:cNvSpPr/>
            <p:nvPr/>
          </p:nvSpPr>
          <p:spPr>
            <a:xfrm>
              <a:off x="4401000" y="4420080"/>
              <a:ext cx="157680" cy="1580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8" name="Google Shape;1038;p47"/>
          <p:cNvSpPr/>
          <p:nvPr/>
        </p:nvSpPr>
        <p:spPr>
          <a:xfrm>
            <a:off x="4842360" y="4395960"/>
            <a:ext cx="396360" cy="2188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9" name="Google Shape;1039;p47"/>
          <p:cNvGrpSpPr/>
          <p:nvPr/>
        </p:nvGrpSpPr>
        <p:grpSpPr>
          <a:xfrm>
            <a:off x="7091280" y="4708080"/>
            <a:ext cx="288720" cy="331920"/>
            <a:chOff x="7091280" y="4708080"/>
            <a:chExt cx="288720" cy="331920"/>
          </a:xfrm>
        </p:grpSpPr>
        <p:sp>
          <p:nvSpPr>
            <p:cNvPr id="1040" name="Google Shape;1040;p47"/>
            <p:cNvSpPr/>
            <p:nvPr/>
          </p:nvSpPr>
          <p:spPr>
            <a:xfrm>
              <a:off x="7140240" y="470808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041;p47"/>
            <p:cNvSpPr/>
            <p:nvPr/>
          </p:nvSpPr>
          <p:spPr>
            <a:xfrm>
              <a:off x="7091280" y="480492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042;p47"/>
            <p:cNvSpPr/>
            <p:nvPr/>
          </p:nvSpPr>
          <p:spPr>
            <a:xfrm>
              <a:off x="7247160" y="470988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1043;p47"/>
            <p:cNvSpPr/>
            <p:nvPr/>
          </p:nvSpPr>
          <p:spPr>
            <a:xfrm>
              <a:off x="7307640" y="480816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044;p47"/>
            <p:cNvSpPr/>
            <p:nvPr/>
          </p:nvSpPr>
          <p:spPr>
            <a:xfrm>
              <a:off x="7126560" y="483300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5" name="Google Shape;1045;p47"/>
          <p:cNvGrpSpPr/>
          <p:nvPr/>
        </p:nvGrpSpPr>
        <p:grpSpPr>
          <a:xfrm>
            <a:off x="6359760" y="1877760"/>
            <a:ext cx="432000" cy="420480"/>
            <a:chOff x="6359760" y="1877760"/>
            <a:chExt cx="432000" cy="420480"/>
          </a:xfrm>
        </p:grpSpPr>
        <p:sp>
          <p:nvSpPr>
            <p:cNvPr id="1046" name="Google Shape;1046;p47"/>
            <p:cNvSpPr/>
            <p:nvPr/>
          </p:nvSpPr>
          <p:spPr>
            <a:xfrm>
              <a:off x="6359760" y="187776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047;p47"/>
            <p:cNvSpPr/>
            <p:nvPr/>
          </p:nvSpPr>
          <p:spPr>
            <a:xfrm>
              <a:off x="6435000" y="194760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8" name="Google Shape;1048;p47"/>
          <p:cNvSpPr/>
          <p:nvPr/>
        </p:nvSpPr>
        <p:spPr>
          <a:xfrm>
            <a:off x="6553440" y="21135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9" name="Google Shape;1049;p47"/>
          <p:cNvGrpSpPr/>
          <p:nvPr/>
        </p:nvGrpSpPr>
        <p:grpSpPr>
          <a:xfrm>
            <a:off x="7244640" y="1856880"/>
            <a:ext cx="432000" cy="420480"/>
            <a:chOff x="7244640" y="1856880"/>
            <a:chExt cx="432000" cy="420480"/>
          </a:xfrm>
        </p:grpSpPr>
        <p:sp>
          <p:nvSpPr>
            <p:cNvPr id="1050" name="Google Shape;1050;p47"/>
            <p:cNvSpPr/>
            <p:nvPr/>
          </p:nvSpPr>
          <p:spPr>
            <a:xfrm>
              <a:off x="7244640" y="185688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051;p47"/>
            <p:cNvSpPr/>
            <p:nvPr/>
          </p:nvSpPr>
          <p:spPr>
            <a:xfrm>
              <a:off x="7320240" y="19267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2" name="Google Shape;1052;p47"/>
          <p:cNvSpPr/>
          <p:nvPr/>
        </p:nvSpPr>
        <p:spPr>
          <a:xfrm>
            <a:off x="7438680" y="209304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3" name="Google Shape;1053;p47"/>
          <p:cNvGrpSpPr/>
          <p:nvPr/>
        </p:nvGrpSpPr>
        <p:grpSpPr>
          <a:xfrm>
            <a:off x="6359760" y="2606040"/>
            <a:ext cx="1075320" cy="1047240"/>
            <a:chOff x="6359760" y="2606040"/>
            <a:chExt cx="1075320" cy="1047240"/>
          </a:xfrm>
        </p:grpSpPr>
        <p:sp>
          <p:nvSpPr>
            <p:cNvPr id="1054" name="Google Shape;1054;p47"/>
            <p:cNvSpPr/>
            <p:nvPr/>
          </p:nvSpPr>
          <p:spPr>
            <a:xfrm>
              <a:off x="6359760" y="2606040"/>
              <a:ext cx="1075320" cy="10472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055;p47"/>
            <p:cNvSpPr/>
            <p:nvPr/>
          </p:nvSpPr>
          <p:spPr>
            <a:xfrm>
              <a:off x="6547680" y="2779920"/>
              <a:ext cx="699480" cy="6994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6" name="Google Shape;1056;p47"/>
          <p:cNvSpPr/>
          <p:nvPr/>
        </p:nvSpPr>
        <p:spPr>
          <a:xfrm>
            <a:off x="6842160" y="3193200"/>
            <a:ext cx="996480" cy="5626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Google Shape;1057;p47"/>
          <p:cNvSpPr/>
          <p:nvPr/>
        </p:nvSpPr>
        <p:spPr>
          <a:xfrm>
            <a:off x="6248520" y="312120"/>
            <a:ext cx="259128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1058" name="Google Shape;1058;p4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1438AD7-7E8D-4311-8F96-CA3B2A80B5D6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63;p48"/>
          <p:cNvGrpSpPr/>
          <p:nvPr/>
        </p:nvGrpSpPr>
        <p:grpSpPr>
          <a:xfrm>
            <a:off x="3058920" y="1550160"/>
            <a:ext cx="444960" cy="444960"/>
            <a:chOff x="3058920" y="1550160"/>
            <a:chExt cx="444960" cy="444960"/>
          </a:xfrm>
        </p:grpSpPr>
        <p:sp>
          <p:nvSpPr>
            <p:cNvPr id="1060" name="Google Shape;1064;p48"/>
            <p:cNvSpPr/>
            <p:nvPr/>
          </p:nvSpPr>
          <p:spPr>
            <a:xfrm>
              <a:off x="3264120" y="1831320"/>
              <a:ext cx="210600" cy="16200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065;p48"/>
            <p:cNvSpPr/>
            <p:nvPr/>
          </p:nvSpPr>
          <p:spPr>
            <a:xfrm>
              <a:off x="3098880" y="1839240"/>
              <a:ext cx="187200" cy="15588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066;p48"/>
            <p:cNvSpPr/>
            <p:nvPr/>
          </p:nvSpPr>
          <p:spPr>
            <a:xfrm>
              <a:off x="3087360" y="1552320"/>
              <a:ext cx="210960" cy="16200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067;p48"/>
            <p:cNvSpPr/>
            <p:nvPr/>
          </p:nvSpPr>
          <p:spPr>
            <a:xfrm>
              <a:off x="3058920" y="1672920"/>
              <a:ext cx="122400" cy="21420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068;p48"/>
            <p:cNvSpPr/>
            <p:nvPr/>
          </p:nvSpPr>
          <p:spPr>
            <a:xfrm>
              <a:off x="3381120" y="1657800"/>
              <a:ext cx="122760" cy="21492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1069;p48"/>
            <p:cNvSpPr/>
            <p:nvPr/>
          </p:nvSpPr>
          <p:spPr>
            <a:xfrm>
              <a:off x="3276360" y="1550160"/>
              <a:ext cx="187200" cy="15624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6" name="Google Shape;1070;p48"/>
          <p:cNvGrpSpPr/>
          <p:nvPr/>
        </p:nvGrpSpPr>
        <p:grpSpPr>
          <a:xfrm>
            <a:off x="1779480" y="1550160"/>
            <a:ext cx="442440" cy="444960"/>
            <a:chOff x="1779480" y="1550160"/>
            <a:chExt cx="442440" cy="444960"/>
          </a:xfrm>
        </p:grpSpPr>
        <p:sp>
          <p:nvSpPr>
            <p:cNvPr id="1067" name="Google Shape;1071;p48"/>
            <p:cNvSpPr/>
            <p:nvPr/>
          </p:nvSpPr>
          <p:spPr>
            <a:xfrm>
              <a:off x="1779480" y="1740600"/>
              <a:ext cx="210600" cy="25416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072;p48"/>
            <p:cNvSpPr/>
            <p:nvPr/>
          </p:nvSpPr>
          <p:spPr>
            <a:xfrm>
              <a:off x="1969200" y="1783440"/>
              <a:ext cx="252720" cy="21168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073;p48"/>
            <p:cNvSpPr/>
            <p:nvPr/>
          </p:nvSpPr>
          <p:spPr>
            <a:xfrm>
              <a:off x="2011320" y="1550520"/>
              <a:ext cx="210600" cy="25380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074;p48"/>
            <p:cNvSpPr/>
            <p:nvPr/>
          </p:nvSpPr>
          <p:spPr>
            <a:xfrm>
              <a:off x="1779480" y="1550160"/>
              <a:ext cx="253080" cy="21168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1" name="Google Shape;1075;p48"/>
          <p:cNvGrpSpPr/>
          <p:nvPr/>
        </p:nvGrpSpPr>
        <p:grpSpPr>
          <a:xfrm>
            <a:off x="1137960" y="1550160"/>
            <a:ext cx="445680" cy="444600"/>
            <a:chOff x="1137960" y="1550160"/>
            <a:chExt cx="445680" cy="444600"/>
          </a:xfrm>
        </p:grpSpPr>
        <p:sp>
          <p:nvSpPr>
            <p:cNvPr id="1072" name="Google Shape;1076;p48"/>
            <p:cNvSpPr/>
            <p:nvPr/>
          </p:nvSpPr>
          <p:spPr>
            <a:xfrm>
              <a:off x="1170000" y="1825200"/>
              <a:ext cx="377640" cy="16956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077;p48"/>
            <p:cNvSpPr/>
            <p:nvPr/>
          </p:nvSpPr>
          <p:spPr>
            <a:xfrm>
              <a:off x="1371600" y="1550520"/>
              <a:ext cx="212040" cy="33012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078;p48"/>
            <p:cNvSpPr/>
            <p:nvPr/>
          </p:nvSpPr>
          <p:spPr>
            <a:xfrm>
              <a:off x="1137960" y="1550160"/>
              <a:ext cx="254880" cy="32364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5" name="Google Shape;1079;p48"/>
          <p:cNvGrpSpPr/>
          <p:nvPr/>
        </p:nvGrpSpPr>
        <p:grpSpPr>
          <a:xfrm>
            <a:off x="2418480" y="1550520"/>
            <a:ext cx="444240" cy="444240"/>
            <a:chOff x="2418480" y="1550520"/>
            <a:chExt cx="444240" cy="444240"/>
          </a:xfrm>
        </p:grpSpPr>
        <p:sp>
          <p:nvSpPr>
            <p:cNvPr id="1076" name="Google Shape;1080;p48"/>
            <p:cNvSpPr/>
            <p:nvPr/>
          </p:nvSpPr>
          <p:spPr>
            <a:xfrm>
              <a:off x="2418480" y="1692360"/>
              <a:ext cx="156600" cy="25416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081;p48"/>
            <p:cNvSpPr/>
            <p:nvPr/>
          </p:nvSpPr>
          <p:spPr>
            <a:xfrm>
              <a:off x="2513160" y="1854360"/>
              <a:ext cx="249480" cy="14040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1082;p48"/>
            <p:cNvSpPr/>
            <p:nvPr/>
          </p:nvSpPr>
          <p:spPr>
            <a:xfrm>
              <a:off x="2701800" y="1713600"/>
              <a:ext cx="160920" cy="23652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083;p48"/>
            <p:cNvSpPr/>
            <p:nvPr/>
          </p:nvSpPr>
          <p:spPr>
            <a:xfrm>
              <a:off x="2650680" y="1550880"/>
              <a:ext cx="199800" cy="20304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084;p48"/>
            <p:cNvSpPr/>
            <p:nvPr/>
          </p:nvSpPr>
          <p:spPr>
            <a:xfrm>
              <a:off x="2432880" y="1550520"/>
              <a:ext cx="240120" cy="18252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1" name="Google Shape;1085;p48"/>
          <p:cNvGrpSpPr/>
          <p:nvPr/>
        </p:nvGrpSpPr>
        <p:grpSpPr>
          <a:xfrm>
            <a:off x="4341600" y="1550160"/>
            <a:ext cx="444600" cy="445320"/>
            <a:chOff x="4341600" y="1550160"/>
            <a:chExt cx="444600" cy="445320"/>
          </a:xfrm>
        </p:grpSpPr>
        <p:sp>
          <p:nvSpPr>
            <p:cNvPr id="1082" name="Google Shape;1086;p48"/>
            <p:cNvSpPr/>
            <p:nvPr/>
          </p:nvSpPr>
          <p:spPr>
            <a:xfrm>
              <a:off x="4341600" y="1550160"/>
              <a:ext cx="246960" cy="33300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087;p48"/>
            <p:cNvSpPr/>
            <p:nvPr/>
          </p:nvSpPr>
          <p:spPr>
            <a:xfrm>
              <a:off x="4565160" y="1550160"/>
              <a:ext cx="221040" cy="32796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088;p48"/>
            <p:cNvSpPr/>
            <p:nvPr/>
          </p:nvSpPr>
          <p:spPr>
            <a:xfrm>
              <a:off x="4375440" y="1824480"/>
              <a:ext cx="380520" cy="17100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5" name="Google Shape;1089;p48"/>
          <p:cNvGrpSpPr/>
          <p:nvPr/>
        </p:nvGrpSpPr>
        <p:grpSpPr>
          <a:xfrm>
            <a:off x="4982760" y="1550160"/>
            <a:ext cx="444960" cy="445320"/>
            <a:chOff x="4982760" y="1550160"/>
            <a:chExt cx="444960" cy="445320"/>
          </a:xfrm>
        </p:grpSpPr>
        <p:sp>
          <p:nvSpPr>
            <p:cNvPr id="1086" name="Google Shape;1090;p48"/>
            <p:cNvSpPr/>
            <p:nvPr/>
          </p:nvSpPr>
          <p:spPr>
            <a:xfrm>
              <a:off x="4982760" y="1550880"/>
              <a:ext cx="246960" cy="22104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091;p48"/>
            <p:cNvSpPr/>
            <p:nvPr/>
          </p:nvSpPr>
          <p:spPr>
            <a:xfrm>
              <a:off x="4982760" y="1748160"/>
              <a:ext cx="221400" cy="24696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092;p48"/>
            <p:cNvSpPr/>
            <p:nvPr/>
          </p:nvSpPr>
          <p:spPr>
            <a:xfrm>
              <a:off x="5206320" y="1550160"/>
              <a:ext cx="221400" cy="24696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093;p48"/>
            <p:cNvSpPr/>
            <p:nvPr/>
          </p:nvSpPr>
          <p:spPr>
            <a:xfrm>
              <a:off x="5180760" y="1774080"/>
              <a:ext cx="246960" cy="22140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0" name="Google Shape;1094;p48"/>
          <p:cNvGrpSpPr/>
          <p:nvPr/>
        </p:nvGrpSpPr>
        <p:grpSpPr>
          <a:xfrm>
            <a:off x="5624280" y="1550520"/>
            <a:ext cx="444960" cy="444600"/>
            <a:chOff x="5624280" y="1550520"/>
            <a:chExt cx="444960" cy="444600"/>
          </a:xfrm>
        </p:grpSpPr>
        <p:sp>
          <p:nvSpPr>
            <p:cNvPr id="1091" name="Google Shape;1095;p48"/>
            <p:cNvSpPr/>
            <p:nvPr/>
          </p:nvSpPr>
          <p:spPr>
            <a:xfrm>
              <a:off x="5624280" y="1699200"/>
              <a:ext cx="158040" cy="25164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096;p48"/>
            <p:cNvSpPr/>
            <p:nvPr/>
          </p:nvSpPr>
          <p:spPr>
            <a:xfrm>
              <a:off x="5635800" y="1550520"/>
              <a:ext cx="232920" cy="18792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097;p48"/>
            <p:cNvSpPr/>
            <p:nvPr/>
          </p:nvSpPr>
          <p:spPr>
            <a:xfrm>
              <a:off x="5916960" y="1705680"/>
              <a:ext cx="152280" cy="24120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098;p48"/>
            <p:cNvSpPr/>
            <p:nvPr/>
          </p:nvSpPr>
          <p:spPr>
            <a:xfrm>
              <a:off x="5847840" y="1550520"/>
              <a:ext cx="207360" cy="19476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099;p48"/>
            <p:cNvSpPr/>
            <p:nvPr/>
          </p:nvSpPr>
          <p:spPr>
            <a:xfrm>
              <a:off x="5723280" y="1860480"/>
              <a:ext cx="252360" cy="13464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6" name="Google Shape;1100;p48"/>
          <p:cNvGrpSpPr/>
          <p:nvPr/>
        </p:nvGrpSpPr>
        <p:grpSpPr>
          <a:xfrm>
            <a:off x="6265800" y="1550160"/>
            <a:ext cx="445320" cy="445320"/>
            <a:chOff x="6265800" y="1550160"/>
            <a:chExt cx="445320" cy="445320"/>
          </a:xfrm>
        </p:grpSpPr>
        <p:sp>
          <p:nvSpPr>
            <p:cNvPr id="1097" name="Google Shape;1101;p48"/>
            <p:cNvSpPr/>
            <p:nvPr/>
          </p:nvSpPr>
          <p:spPr>
            <a:xfrm>
              <a:off x="6265800" y="1669320"/>
              <a:ext cx="129600" cy="21528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102;p48"/>
            <p:cNvSpPr/>
            <p:nvPr/>
          </p:nvSpPr>
          <p:spPr>
            <a:xfrm>
              <a:off x="6301800" y="1832760"/>
              <a:ext cx="187920" cy="16272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103;p48"/>
            <p:cNvSpPr/>
            <p:nvPr/>
          </p:nvSpPr>
          <p:spPr>
            <a:xfrm>
              <a:off x="6295680" y="1550160"/>
              <a:ext cx="212760" cy="16884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104;p48"/>
            <p:cNvSpPr/>
            <p:nvPr/>
          </p:nvSpPr>
          <p:spPr>
            <a:xfrm>
              <a:off x="6487200" y="1550160"/>
              <a:ext cx="187920" cy="16272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105;p48"/>
            <p:cNvSpPr/>
            <p:nvPr/>
          </p:nvSpPr>
          <p:spPr>
            <a:xfrm>
              <a:off x="6581520" y="1661040"/>
              <a:ext cx="129600" cy="21528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106;p48"/>
            <p:cNvSpPr/>
            <p:nvPr/>
          </p:nvSpPr>
          <p:spPr>
            <a:xfrm>
              <a:off x="6468480" y="1826640"/>
              <a:ext cx="212760" cy="16848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3" name="Google Shape;1107;p48"/>
          <p:cNvGrpSpPr/>
          <p:nvPr/>
        </p:nvGrpSpPr>
        <p:grpSpPr>
          <a:xfrm>
            <a:off x="3699720" y="1550160"/>
            <a:ext cx="444600" cy="444600"/>
            <a:chOff x="3699720" y="1550160"/>
            <a:chExt cx="444600" cy="444600"/>
          </a:xfrm>
        </p:grpSpPr>
        <p:sp>
          <p:nvSpPr>
            <p:cNvPr id="1104" name="Google Shape;1108;p48"/>
            <p:cNvSpPr/>
            <p:nvPr/>
          </p:nvSpPr>
          <p:spPr>
            <a:xfrm>
              <a:off x="3699720" y="1550160"/>
              <a:ext cx="250920" cy="4446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109;p48"/>
            <p:cNvSpPr/>
            <p:nvPr/>
          </p:nvSpPr>
          <p:spPr>
            <a:xfrm>
              <a:off x="3893400" y="1550160"/>
              <a:ext cx="250920" cy="4446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6" name="Google Shape;1110;p48"/>
          <p:cNvGrpSpPr/>
          <p:nvPr/>
        </p:nvGrpSpPr>
        <p:grpSpPr>
          <a:xfrm>
            <a:off x="6907680" y="1550520"/>
            <a:ext cx="444960" cy="444600"/>
            <a:chOff x="6907680" y="1550520"/>
            <a:chExt cx="444960" cy="444600"/>
          </a:xfrm>
        </p:grpSpPr>
        <p:sp>
          <p:nvSpPr>
            <p:cNvPr id="1107" name="Google Shape;1111;p48"/>
            <p:cNvSpPr/>
            <p:nvPr/>
          </p:nvSpPr>
          <p:spPr>
            <a:xfrm>
              <a:off x="7017840" y="1724400"/>
              <a:ext cx="334800" cy="27072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112;p48"/>
            <p:cNvSpPr/>
            <p:nvPr/>
          </p:nvSpPr>
          <p:spPr>
            <a:xfrm>
              <a:off x="6907680" y="1617840"/>
              <a:ext cx="283320" cy="36720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113;p48"/>
            <p:cNvSpPr/>
            <p:nvPr/>
          </p:nvSpPr>
          <p:spPr>
            <a:xfrm>
              <a:off x="6979680" y="1550520"/>
              <a:ext cx="360360" cy="30888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0" name="Google Shape;1114;p48"/>
          <p:cNvGrpSpPr/>
          <p:nvPr/>
        </p:nvGrpSpPr>
        <p:grpSpPr>
          <a:xfrm>
            <a:off x="7549200" y="1550160"/>
            <a:ext cx="444960" cy="444960"/>
            <a:chOff x="7549200" y="1550160"/>
            <a:chExt cx="444960" cy="444960"/>
          </a:xfrm>
        </p:grpSpPr>
        <p:sp>
          <p:nvSpPr>
            <p:cNvPr id="1111" name="Google Shape;1115;p48"/>
            <p:cNvSpPr/>
            <p:nvPr/>
          </p:nvSpPr>
          <p:spPr>
            <a:xfrm>
              <a:off x="7850520" y="1719360"/>
              <a:ext cx="141480" cy="25452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116;p48"/>
            <p:cNvSpPr/>
            <p:nvPr/>
          </p:nvSpPr>
          <p:spPr>
            <a:xfrm>
              <a:off x="7549200" y="1754640"/>
              <a:ext cx="228960" cy="1947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117;p48"/>
            <p:cNvSpPr/>
            <p:nvPr/>
          </p:nvSpPr>
          <p:spPr>
            <a:xfrm>
              <a:off x="7686360" y="1550160"/>
              <a:ext cx="211680" cy="18036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118;p48"/>
            <p:cNvSpPr/>
            <p:nvPr/>
          </p:nvSpPr>
          <p:spPr>
            <a:xfrm>
              <a:off x="7551000" y="1571400"/>
              <a:ext cx="141840" cy="25416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1119;p48"/>
            <p:cNvSpPr/>
            <p:nvPr/>
          </p:nvSpPr>
          <p:spPr>
            <a:xfrm>
              <a:off x="7645320" y="1814400"/>
              <a:ext cx="211680" cy="18072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1120;p48"/>
            <p:cNvSpPr/>
            <p:nvPr/>
          </p:nvSpPr>
          <p:spPr>
            <a:xfrm>
              <a:off x="7765200" y="1596240"/>
              <a:ext cx="228960" cy="1947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7" name="Google Shape;1121;p48"/>
          <p:cNvGrpSpPr/>
          <p:nvPr/>
        </p:nvGrpSpPr>
        <p:grpSpPr>
          <a:xfrm>
            <a:off x="1772640" y="843120"/>
            <a:ext cx="360720" cy="444960"/>
            <a:chOff x="1772640" y="843120"/>
            <a:chExt cx="360720" cy="444960"/>
          </a:xfrm>
        </p:grpSpPr>
        <p:sp>
          <p:nvSpPr>
            <p:cNvPr id="1118" name="Google Shape;1122;p48"/>
            <p:cNvSpPr/>
            <p:nvPr/>
          </p:nvSpPr>
          <p:spPr>
            <a:xfrm>
              <a:off x="1807200" y="1190160"/>
              <a:ext cx="277560" cy="9792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1123;p48"/>
            <p:cNvSpPr/>
            <p:nvPr/>
          </p:nvSpPr>
          <p:spPr>
            <a:xfrm>
              <a:off x="1777680" y="1105560"/>
              <a:ext cx="318240" cy="8388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1124;p48"/>
            <p:cNvSpPr/>
            <p:nvPr/>
          </p:nvSpPr>
          <p:spPr>
            <a:xfrm>
              <a:off x="1772640" y="1021320"/>
              <a:ext cx="356400" cy="8352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1125;p48"/>
            <p:cNvSpPr/>
            <p:nvPr/>
          </p:nvSpPr>
          <p:spPr>
            <a:xfrm>
              <a:off x="1824120" y="843120"/>
              <a:ext cx="299160" cy="9324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126;p48"/>
            <p:cNvSpPr/>
            <p:nvPr/>
          </p:nvSpPr>
          <p:spPr>
            <a:xfrm>
              <a:off x="1807920" y="936720"/>
              <a:ext cx="325440" cy="8388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3" name="Google Shape;1127;p48"/>
          <p:cNvGrpSpPr/>
          <p:nvPr/>
        </p:nvGrpSpPr>
        <p:grpSpPr>
          <a:xfrm>
            <a:off x="2373480" y="843120"/>
            <a:ext cx="378720" cy="444960"/>
            <a:chOff x="2373480" y="843120"/>
            <a:chExt cx="378720" cy="444960"/>
          </a:xfrm>
        </p:grpSpPr>
        <p:sp>
          <p:nvSpPr>
            <p:cNvPr id="1124" name="Google Shape;1128;p48"/>
            <p:cNvSpPr/>
            <p:nvPr/>
          </p:nvSpPr>
          <p:spPr>
            <a:xfrm flipH="1">
              <a:off x="2477160" y="843120"/>
              <a:ext cx="275040" cy="23940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129;p48"/>
            <p:cNvSpPr/>
            <p:nvPr/>
          </p:nvSpPr>
          <p:spPr>
            <a:xfrm flipH="1">
              <a:off x="2373480" y="880920"/>
              <a:ext cx="203040" cy="35136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1130;p48"/>
            <p:cNvSpPr/>
            <p:nvPr/>
          </p:nvSpPr>
          <p:spPr>
            <a:xfrm flipH="1">
              <a:off x="2495160" y="1067040"/>
              <a:ext cx="218520" cy="22104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7" name="Google Shape;1131;p48"/>
          <p:cNvGrpSpPr/>
          <p:nvPr/>
        </p:nvGrpSpPr>
        <p:grpSpPr>
          <a:xfrm>
            <a:off x="6922080" y="797400"/>
            <a:ext cx="460080" cy="490680"/>
            <a:chOff x="6922080" y="797400"/>
            <a:chExt cx="460080" cy="490680"/>
          </a:xfrm>
        </p:grpSpPr>
        <p:grpSp>
          <p:nvGrpSpPr>
            <p:cNvPr id="1128" name="Google Shape;1132;p48"/>
            <p:cNvGrpSpPr/>
            <p:nvPr/>
          </p:nvGrpSpPr>
          <p:grpSpPr>
            <a:xfrm>
              <a:off x="6922080" y="797400"/>
              <a:ext cx="460080" cy="490680"/>
              <a:chOff x="6922080" y="797400"/>
              <a:chExt cx="460080" cy="490680"/>
            </a:xfrm>
          </p:grpSpPr>
          <p:sp>
            <p:nvSpPr>
              <p:cNvPr id="1129" name="Google Shape;1133;p48"/>
              <p:cNvSpPr/>
              <p:nvPr/>
            </p:nvSpPr>
            <p:spPr>
              <a:xfrm>
                <a:off x="727020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134;p48"/>
              <p:cNvSpPr/>
              <p:nvPr/>
            </p:nvSpPr>
            <p:spPr>
              <a:xfrm>
                <a:off x="732096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135;p48"/>
              <p:cNvSpPr/>
              <p:nvPr/>
            </p:nvSpPr>
            <p:spPr>
              <a:xfrm>
                <a:off x="727020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136;p48"/>
              <p:cNvSpPr/>
              <p:nvPr/>
            </p:nvSpPr>
            <p:spPr>
              <a:xfrm>
                <a:off x="698796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137;p48"/>
              <p:cNvSpPr/>
              <p:nvPr/>
            </p:nvSpPr>
            <p:spPr>
              <a:xfrm>
                <a:off x="692208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138;p48"/>
              <p:cNvSpPr/>
              <p:nvPr/>
            </p:nvSpPr>
            <p:spPr>
              <a:xfrm>
                <a:off x="698796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139;p48"/>
              <p:cNvSpPr/>
              <p:nvPr/>
            </p:nvSpPr>
            <p:spPr>
              <a:xfrm>
                <a:off x="714888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1140;p48"/>
              <p:cNvSpPr/>
              <p:nvPr/>
            </p:nvSpPr>
            <p:spPr>
              <a:xfrm>
                <a:off x="709668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Google Shape;1141;p48"/>
              <p:cNvSpPr/>
              <p:nvPr/>
            </p:nvSpPr>
            <p:spPr>
              <a:xfrm>
                <a:off x="709956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1142;p48"/>
              <p:cNvSpPr/>
              <p:nvPr/>
            </p:nvSpPr>
            <p:spPr>
              <a:xfrm>
                <a:off x="711468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9" name="Google Shape;1143;p48"/>
            <p:cNvSpPr/>
            <p:nvPr/>
          </p:nvSpPr>
          <p:spPr>
            <a:xfrm>
              <a:off x="7012440" y="972720"/>
              <a:ext cx="133560" cy="12636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144;p48"/>
            <p:cNvSpPr/>
            <p:nvPr/>
          </p:nvSpPr>
          <p:spPr>
            <a:xfrm>
              <a:off x="7022160" y="886320"/>
              <a:ext cx="126720" cy="15444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145;p48"/>
            <p:cNvSpPr/>
            <p:nvPr/>
          </p:nvSpPr>
          <p:spPr>
            <a:xfrm>
              <a:off x="7153920" y="886320"/>
              <a:ext cx="128160" cy="15444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146;p48"/>
            <p:cNvSpPr/>
            <p:nvPr/>
          </p:nvSpPr>
          <p:spPr>
            <a:xfrm>
              <a:off x="7156440" y="971640"/>
              <a:ext cx="135000" cy="12852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147;p48"/>
            <p:cNvSpPr/>
            <p:nvPr/>
          </p:nvSpPr>
          <p:spPr>
            <a:xfrm>
              <a:off x="7054920" y="1049760"/>
              <a:ext cx="93600" cy="16488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148;p48"/>
            <p:cNvSpPr/>
            <p:nvPr/>
          </p:nvSpPr>
          <p:spPr>
            <a:xfrm>
              <a:off x="7153920" y="1049760"/>
              <a:ext cx="95040" cy="16488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5" name="Google Shape;1149;p48"/>
          <p:cNvGrpSpPr/>
          <p:nvPr/>
        </p:nvGrpSpPr>
        <p:grpSpPr>
          <a:xfrm>
            <a:off x="2993400" y="843120"/>
            <a:ext cx="369000" cy="444960"/>
            <a:chOff x="2993400" y="843120"/>
            <a:chExt cx="369000" cy="444960"/>
          </a:xfrm>
        </p:grpSpPr>
        <p:sp>
          <p:nvSpPr>
            <p:cNvPr id="1146" name="Google Shape;1150;p48"/>
            <p:cNvSpPr/>
            <p:nvPr/>
          </p:nvSpPr>
          <p:spPr>
            <a:xfrm>
              <a:off x="3031200" y="1069200"/>
              <a:ext cx="272520" cy="21888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151;p48"/>
            <p:cNvSpPr/>
            <p:nvPr/>
          </p:nvSpPr>
          <p:spPr>
            <a:xfrm>
              <a:off x="2993400" y="937800"/>
              <a:ext cx="177840" cy="26568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152;p48"/>
            <p:cNvSpPr/>
            <p:nvPr/>
          </p:nvSpPr>
          <p:spPr>
            <a:xfrm>
              <a:off x="3182400" y="914760"/>
              <a:ext cx="180000" cy="26352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153;p48"/>
            <p:cNvSpPr/>
            <p:nvPr/>
          </p:nvSpPr>
          <p:spPr>
            <a:xfrm>
              <a:off x="3048480" y="843120"/>
              <a:ext cx="277560" cy="21456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0" name="Google Shape;1154;p48"/>
          <p:cNvGrpSpPr/>
          <p:nvPr/>
        </p:nvGrpSpPr>
        <p:grpSpPr>
          <a:xfrm>
            <a:off x="3603240" y="843120"/>
            <a:ext cx="369720" cy="445320"/>
            <a:chOff x="3603240" y="843120"/>
            <a:chExt cx="369720" cy="445320"/>
          </a:xfrm>
        </p:grpSpPr>
        <p:sp>
          <p:nvSpPr>
            <p:cNvPr id="1151" name="Google Shape;1155;p48"/>
            <p:cNvSpPr/>
            <p:nvPr/>
          </p:nvSpPr>
          <p:spPr>
            <a:xfrm>
              <a:off x="3794760" y="843120"/>
              <a:ext cx="178200" cy="20988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156;p48"/>
            <p:cNvSpPr/>
            <p:nvPr/>
          </p:nvSpPr>
          <p:spPr>
            <a:xfrm>
              <a:off x="3639960" y="844200"/>
              <a:ext cx="170640" cy="20916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157;p48"/>
            <p:cNvSpPr/>
            <p:nvPr/>
          </p:nvSpPr>
          <p:spPr>
            <a:xfrm>
              <a:off x="3603240" y="1007280"/>
              <a:ext cx="182160" cy="21564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158;p48"/>
            <p:cNvSpPr/>
            <p:nvPr/>
          </p:nvSpPr>
          <p:spPr>
            <a:xfrm>
              <a:off x="3798000" y="1004760"/>
              <a:ext cx="171000" cy="21780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159;p48"/>
            <p:cNvSpPr/>
            <p:nvPr/>
          </p:nvSpPr>
          <p:spPr>
            <a:xfrm>
              <a:off x="3678480" y="1065600"/>
              <a:ext cx="239760" cy="22284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6" name="Google Shape;1160;p48"/>
          <p:cNvGrpSpPr/>
          <p:nvPr/>
        </p:nvGrpSpPr>
        <p:grpSpPr>
          <a:xfrm>
            <a:off x="4213800" y="843120"/>
            <a:ext cx="366120" cy="444960"/>
            <a:chOff x="4213800" y="843120"/>
            <a:chExt cx="366120" cy="444960"/>
          </a:xfrm>
        </p:grpSpPr>
        <p:sp>
          <p:nvSpPr>
            <p:cNvPr id="1157" name="Google Shape;1161;p48"/>
            <p:cNvSpPr/>
            <p:nvPr/>
          </p:nvSpPr>
          <p:spPr>
            <a:xfrm>
              <a:off x="4279320" y="843120"/>
              <a:ext cx="191880" cy="20988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162;p48"/>
            <p:cNvSpPr/>
            <p:nvPr/>
          </p:nvSpPr>
          <p:spPr>
            <a:xfrm>
              <a:off x="4404960" y="862200"/>
              <a:ext cx="174960" cy="20376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163;p48"/>
            <p:cNvSpPr/>
            <p:nvPr/>
          </p:nvSpPr>
          <p:spPr>
            <a:xfrm>
              <a:off x="4406760" y="1038600"/>
              <a:ext cx="160200" cy="16524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164;p48"/>
            <p:cNvSpPr/>
            <p:nvPr/>
          </p:nvSpPr>
          <p:spPr>
            <a:xfrm>
              <a:off x="4336920" y="1071000"/>
              <a:ext cx="187560" cy="21708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165;p48"/>
            <p:cNvSpPr/>
            <p:nvPr/>
          </p:nvSpPr>
          <p:spPr>
            <a:xfrm>
              <a:off x="4213800" y="1058400"/>
              <a:ext cx="178560" cy="17568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166;p48"/>
            <p:cNvSpPr/>
            <p:nvPr/>
          </p:nvSpPr>
          <p:spPr>
            <a:xfrm>
              <a:off x="4216320" y="916920"/>
              <a:ext cx="173880" cy="17028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3" name="Google Shape;1167;p48"/>
          <p:cNvGrpSpPr/>
          <p:nvPr/>
        </p:nvGrpSpPr>
        <p:grpSpPr>
          <a:xfrm>
            <a:off x="1168560" y="843120"/>
            <a:ext cx="363600" cy="445320"/>
            <a:chOff x="1168560" y="843120"/>
            <a:chExt cx="363600" cy="445320"/>
          </a:xfrm>
        </p:grpSpPr>
        <p:sp>
          <p:nvSpPr>
            <p:cNvPr id="1164" name="Google Shape;1168;p48"/>
            <p:cNvSpPr/>
            <p:nvPr/>
          </p:nvSpPr>
          <p:spPr>
            <a:xfrm>
              <a:off x="1200960" y="1156680"/>
              <a:ext cx="281880" cy="13176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169;p48"/>
            <p:cNvSpPr/>
            <p:nvPr/>
          </p:nvSpPr>
          <p:spPr>
            <a:xfrm>
              <a:off x="1168560" y="1055520"/>
              <a:ext cx="347040" cy="9504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170;p48"/>
            <p:cNvSpPr/>
            <p:nvPr/>
          </p:nvSpPr>
          <p:spPr>
            <a:xfrm>
              <a:off x="1202760" y="954720"/>
              <a:ext cx="329400" cy="9468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1171;p48"/>
            <p:cNvSpPr/>
            <p:nvPr/>
          </p:nvSpPr>
          <p:spPr>
            <a:xfrm>
              <a:off x="1216080" y="843120"/>
              <a:ext cx="307080" cy="10548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8" name="Google Shape;1172;p48"/>
          <p:cNvGrpSpPr/>
          <p:nvPr/>
        </p:nvGrpSpPr>
        <p:grpSpPr>
          <a:xfrm>
            <a:off x="7622640" y="843120"/>
            <a:ext cx="297720" cy="444960"/>
            <a:chOff x="7622640" y="843120"/>
            <a:chExt cx="297720" cy="444960"/>
          </a:xfrm>
        </p:grpSpPr>
        <p:sp>
          <p:nvSpPr>
            <p:cNvPr id="1169" name="Google Shape;1173;p48"/>
            <p:cNvSpPr/>
            <p:nvPr/>
          </p:nvSpPr>
          <p:spPr>
            <a:xfrm>
              <a:off x="7622640" y="1092600"/>
              <a:ext cx="297720" cy="9288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174;p48"/>
            <p:cNvSpPr/>
            <p:nvPr/>
          </p:nvSpPr>
          <p:spPr>
            <a:xfrm>
              <a:off x="7690320" y="843120"/>
              <a:ext cx="162360" cy="14112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1175;p48"/>
            <p:cNvSpPr/>
            <p:nvPr/>
          </p:nvSpPr>
          <p:spPr>
            <a:xfrm>
              <a:off x="7634160" y="1193040"/>
              <a:ext cx="274680" cy="9504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176;p48"/>
            <p:cNvSpPr/>
            <p:nvPr/>
          </p:nvSpPr>
          <p:spPr>
            <a:xfrm>
              <a:off x="7634160" y="991800"/>
              <a:ext cx="275760" cy="9288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oogle Shape;1177;p48"/>
          <p:cNvGrpSpPr/>
          <p:nvPr/>
        </p:nvGrpSpPr>
        <p:grpSpPr>
          <a:xfrm>
            <a:off x="6221520" y="797400"/>
            <a:ext cx="460080" cy="490680"/>
            <a:chOff x="6221520" y="797400"/>
            <a:chExt cx="460080" cy="490680"/>
          </a:xfrm>
        </p:grpSpPr>
        <p:sp>
          <p:nvSpPr>
            <p:cNvPr id="1174" name="Google Shape;1178;p48"/>
            <p:cNvSpPr/>
            <p:nvPr/>
          </p:nvSpPr>
          <p:spPr>
            <a:xfrm>
              <a:off x="6344640" y="1085760"/>
              <a:ext cx="214920" cy="6012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179;p48"/>
            <p:cNvSpPr/>
            <p:nvPr/>
          </p:nvSpPr>
          <p:spPr>
            <a:xfrm>
              <a:off x="6339600" y="885240"/>
              <a:ext cx="223560" cy="6264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180;p48"/>
            <p:cNvSpPr/>
            <p:nvPr/>
          </p:nvSpPr>
          <p:spPr>
            <a:xfrm>
              <a:off x="6320880" y="953640"/>
              <a:ext cx="261000" cy="6012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1181;p48"/>
            <p:cNvSpPr/>
            <p:nvPr/>
          </p:nvSpPr>
          <p:spPr>
            <a:xfrm>
              <a:off x="6321240" y="1019520"/>
              <a:ext cx="260280" cy="6012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182;p48"/>
            <p:cNvSpPr/>
            <p:nvPr/>
          </p:nvSpPr>
          <p:spPr>
            <a:xfrm>
              <a:off x="6383160" y="1151640"/>
              <a:ext cx="137880" cy="6264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9" name="Google Shape;1183;p48"/>
            <p:cNvGrpSpPr/>
            <p:nvPr/>
          </p:nvGrpSpPr>
          <p:grpSpPr>
            <a:xfrm>
              <a:off x="6221520" y="797400"/>
              <a:ext cx="460080" cy="490680"/>
              <a:chOff x="6221520" y="797400"/>
              <a:chExt cx="460080" cy="490680"/>
            </a:xfrm>
          </p:grpSpPr>
          <p:sp>
            <p:nvSpPr>
              <p:cNvPr id="1180" name="Google Shape;1184;p48"/>
              <p:cNvSpPr/>
              <p:nvPr/>
            </p:nvSpPr>
            <p:spPr>
              <a:xfrm>
                <a:off x="656964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Google Shape;1185;p48"/>
              <p:cNvSpPr/>
              <p:nvPr/>
            </p:nvSpPr>
            <p:spPr>
              <a:xfrm>
                <a:off x="662040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Google Shape;1186;p48"/>
              <p:cNvSpPr/>
              <p:nvPr/>
            </p:nvSpPr>
            <p:spPr>
              <a:xfrm>
                <a:off x="656964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Google Shape;1187;p48"/>
              <p:cNvSpPr/>
              <p:nvPr/>
            </p:nvSpPr>
            <p:spPr>
              <a:xfrm>
                <a:off x="628740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Google Shape;1188;p48"/>
              <p:cNvSpPr/>
              <p:nvPr/>
            </p:nvSpPr>
            <p:spPr>
              <a:xfrm>
                <a:off x="622152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Google Shape;1189;p48"/>
              <p:cNvSpPr/>
              <p:nvPr/>
            </p:nvSpPr>
            <p:spPr>
              <a:xfrm>
                <a:off x="628740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Google Shape;1190;p48"/>
              <p:cNvSpPr/>
              <p:nvPr/>
            </p:nvSpPr>
            <p:spPr>
              <a:xfrm>
                <a:off x="644832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Google Shape;1191;p48"/>
              <p:cNvSpPr/>
              <p:nvPr/>
            </p:nvSpPr>
            <p:spPr>
              <a:xfrm>
                <a:off x="639612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Google Shape;1192;p48"/>
              <p:cNvSpPr/>
              <p:nvPr/>
            </p:nvSpPr>
            <p:spPr>
              <a:xfrm>
                <a:off x="639900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Google Shape;1193;p48"/>
              <p:cNvSpPr/>
              <p:nvPr/>
            </p:nvSpPr>
            <p:spPr>
              <a:xfrm>
                <a:off x="641412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0" name="Google Shape;1194;p48"/>
          <p:cNvGrpSpPr/>
          <p:nvPr/>
        </p:nvGrpSpPr>
        <p:grpSpPr>
          <a:xfrm>
            <a:off x="4820400" y="797400"/>
            <a:ext cx="460080" cy="490680"/>
            <a:chOff x="4820400" y="797400"/>
            <a:chExt cx="460080" cy="490680"/>
          </a:xfrm>
        </p:grpSpPr>
        <p:sp>
          <p:nvSpPr>
            <p:cNvPr id="1191" name="Google Shape;1195;p48"/>
            <p:cNvSpPr/>
            <p:nvPr/>
          </p:nvSpPr>
          <p:spPr>
            <a:xfrm>
              <a:off x="4919760" y="885240"/>
              <a:ext cx="260640" cy="10584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196;p48"/>
            <p:cNvSpPr/>
            <p:nvPr/>
          </p:nvSpPr>
          <p:spPr>
            <a:xfrm>
              <a:off x="4918320" y="997200"/>
              <a:ext cx="264240" cy="10548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197;p48"/>
            <p:cNvSpPr/>
            <p:nvPr/>
          </p:nvSpPr>
          <p:spPr>
            <a:xfrm>
              <a:off x="4957560" y="1108440"/>
              <a:ext cx="186840" cy="10548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4" name="Google Shape;1198;p48"/>
            <p:cNvGrpSpPr/>
            <p:nvPr/>
          </p:nvGrpSpPr>
          <p:grpSpPr>
            <a:xfrm>
              <a:off x="4820400" y="797400"/>
              <a:ext cx="460080" cy="490680"/>
              <a:chOff x="4820400" y="797400"/>
              <a:chExt cx="460080" cy="490680"/>
            </a:xfrm>
          </p:grpSpPr>
          <p:sp>
            <p:nvSpPr>
              <p:cNvPr id="1195" name="Google Shape;1199;p48"/>
              <p:cNvSpPr/>
              <p:nvPr/>
            </p:nvSpPr>
            <p:spPr>
              <a:xfrm>
                <a:off x="516852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Google Shape;1200;p48"/>
              <p:cNvSpPr/>
              <p:nvPr/>
            </p:nvSpPr>
            <p:spPr>
              <a:xfrm>
                <a:off x="521928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201;p48"/>
              <p:cNvSpPr/>
              <p:nvPr/>
            </p:nvSpPr>
            <p:spPr>
              <a:xfrm>
                <a:off x="516852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202;p48"/>
              <p:cNvSpPr/>
              <p:nvPr/>
            </p:nvSpPr>
            <p:spPr>
              <a:xfrm>
                <a:off x="488628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Google Shape;1203;p48"/>
              <p:cNvSpPr/>
              <p:nvPr/>
            </p:nvSpPr>
            <p:spPr>
              <a:xfrm>
                <a:off x="482040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Google Shape;1204;p48"/>
              <p:cNvSpPr/>
              <p:nvPr/>
            </p:nvSpPr>
            <p:spPr>
              <a:xfrm>
                <a:off x="488628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Google Shape;1205;p48"/>
              <p:cNvSpPr/>
              <p:nvPr/>
            </p:nvSpPr>
            <p:spPr>
              <a:xfrm>
                <a:off x="504720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Google Shape;1206;p48"/>
              <p:cNvSpPr/>
              <p:nvPr/>
            </p:nvSpPr>
            <p:spPr>
              <a:xfrm>
                <a:off x="499500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Google Shape;1207;p48"/>
              <p:cNvSpPr/>
              <p:nvPr/>
            </p:nvSpPr>
            <p:spPr>
              <a:xfrm>
                <a:off x="499788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Google Shape;1208;p48"/>
              <p:cNvSpPr/>
              <p:nvPr/>
            </p:nvSpPr>
            <p:spPr>
              <a:xfrm>
                <a:off x="501300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05" name="Google Shape;1209;p48"/>
          <p:cNvGrpSpPr/>
          <p:nvPr/>
        </p:nvGrpSpPr>
        <p:grpSpPr>
          <a:xfrm>
            <a:off x="5520960" y="797400"/>
            <a:ext cx="460080" cy="490680"/>
            <a:chOff x="5520960" y="797400"/>
            <a:chExt cx="460080" cy="490680"/>
          </a:xfrm>
        </p:grpSpPr>
        <p:sp>
          <p:nvSpPr>
            <p:cNvPr id="1206" name="Google Shape;1210;p48"/>
            <p:cNvSpPr/>
            <p:nvPr/>
          </p:nvSpPr>
          <p:spPr>
            <a:xfrm>
              <a:off x="5753160" y="885240"/>
              <a:ext cx="133560" cy="15624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211;p48"/>
            <p:cNvSpPr/>
            <p:nvPr/>
          </p:nvSpPr>
          <p:spPr>
            <a:xfrm>
              <a:off x="5614920" y="885240"/>
              <a:ext cx="132120" cy="15624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212;p48"/>
            <p:cNvSpPr/>
            <p:nvPr/>
          </p:nvSpPr>
          <p:spPr>
            <a:xfrm>
              <a:off x="5753160" y="1047600"/>
              <a:ext cx="124560" cy="16668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213;p48"/>
            <p:cNvSpPr/>
            <p:nvPr/>
          </p:nvSpPr>
          <p:spPr>
            <a:xfrm>
              <a:off x="5624280" y="1047600"/>
              <a:ext cx="122760" cy="16668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10" name="Google Shape;1214;p48"/>
            <p:cNvGrpSpPr/>
            <p:nvPr/>
          </p:nvGrpSpPr>
          <p:grpSpPr>
            <a:xfrm>
              <a:off x="5520960" y="797400"/>
              <a:ext cx="460080" cy="490680"/>
              <a:chOff x="5520960" y="797400"/>
              <a:chExt cx="460080" cy="490680"/>
            </a:xfrm>
          </p:grpSpPr>
          <p:sp>
            <p:nvSpPr>
              <p:cNvPr id="1211" name="Google Shape;1215;p48"/>
              <p:cNvSpPr/>
              <p:nvPr/>
            </p:nvSpPr>
            <p:spPr>
              <a:xfrm>
                <a:off x="586908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Google Shape;1216;p48"/>
              <p:cNvSpPr/>
              <p:nvPr/>
            </p:nvSpPr>
            <p:spPr>
              <a:xfrm>
                <a:off x="591984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Google Shape;1217;p48"/>
              <p:cNvSpPr/>
              <p:nvPr/>
            </p:nvSpPr>
            <p:spPr>
              <a:xfrm>
                <a:off x="586908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Google Shape;1218;p48"/>
              <p:cNvSpPr/>
              <p:nvPr/>
            </p:nvSpPr>
            <p:spPr>
              <a:xfrm>
                <a:off x="558684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Google Shape;1219;p48"/>
              <p:cNvSpPr/>
              <p:nvPr/>
            </p:nvSpPr>
            <p:spPr>
              <a:xfrm>
                <a:off x="552096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Google Shape;1220;p48"/>
              <p:cNvSpPr/>
              <p:nvPr/>
            </p:nvSpPr>
            <p:spPr>
              <a:xfrm>
                <a:off x="558684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Google Shape;1221;p48"/>
              <p:cNvSpPr/>
              <p:nvPr/>
            </p:nvSpPr>
            <p:spPr>
              <a:xfrm>
                <a:off x="574776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Google Shape;1222;p48"/>
              <p:cNvSpPr/>
              <p:nvPr/>
            </p:nvSpPr>
            <p:spPr>
              <a:xfrm>
                <a:off x="569556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Google Shape;1223;p48"/>
              <p:cNvSpPr/>
              <p:nvPr/>
            </p:nvSpPr>
            <p:spPr>
              <a:xfrm>
                <a:off x="569844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Google Shape;1224;p48"/>
              <p:cNvSpPr/>
              <p:nvPr/>
            </p:nvSpPr>
            <p:spPr>
              <a:xfrm>
                <a:off x="571356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1" name="Google Shape;1225;p48"/>
          <p:cNvGrpSpPr/>
          <p:nvPr/>
        </p:nvGrpSpPr>
        <p:grpSpPr>
          <a:xfrm>
            <a:off x="3061080" y="2986920"/>
            <a:ext cx="445320" cy="399960"/>
            <a:chOff x="3061080" y="2986920"/>
            <a:chExt cx="445320" cy="399960"/>
          </a:xfrm>
        </p:grpSpPr>
        <p:sp>
          <p:nvSpPr>
            <p:cNvPr id="1222" name="Google Shape;1226;p48"/>
            <p:cNvSpPr/>
            <p:nvPr/>
          </p:nvSpPr>
          <p:spPr>
            <a:xfrm>
              <a:off x="3171600" y="3260520"/>
              <a:ext cx="225000" cy="6768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227;p48"/>
            <p:cNvSpPr/>
            <p:nvPr/>
          </p:nvSpPr>
          <p:spPr>
            <a:xfrm>
              <a:off x="3199320" y="3320640"/>
              <a:ext cx="169560" cy="6624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228;p48"/>
            <p:cNvSpPr/>
            <p:nvPr/>
          </p:nvSpPr>
          <p:spPr>
            <a:xfrm>
              <a:off x="3062160" y="3023280"/>
              <a:ext cx="444240" cy="7056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1229;p48"/>
            <p:cNvSpPr/>
            <p:nvPr/>
          </p:nvSpPr>
          <p:spPr>
            <a:xfrm>
              <a:off x="3116880" y="3141720"/>
              <a:ext cx="334800" cy="6912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1230;p48"/>
            <p:cNvSpPr/>
            <p:nvPr/>
          </p:nvSpPr>
          <p:spPr>
            <a:xfrm>
              <a:off x="3089880" y="3082320"/>
              <a:ext cx="388800" cy="6984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231;p48"/>
            <p:cNvSpPr/>
            <p:nvPr/>
          </p:nvSpPr>
          <p:spPr>
            <a:xfrm>
              <a:off x="3144240" y="3200760"/>
              <a:ext cx="280080" cy="6876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232;p48"/>
            <p:cNvSpPr/>
            <p:nvPr/>
          </p:nvSpPr>
          <p:spPr>
            <a:xfrm>
              <a:off x="3061080" y="2986920"/>
              <a:ext cx="444240" cy="482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9" name="Google Shape;1233;p48"/>
          <p:cNvGrpSpPr/>
          <p:nvPr/>
        </p:nvGrpSpPr>
        <p:grpSpPr>
          <a:xfrm>
            <a:off x="1137960" y="2972160"/>
            <a:ext cx="444960" cy="429840"/>
            <a:chOff x="1137960" y="2972160"/>
            <a:chExt cx="444960" cy="429840"/>
          </a:xfrm>
        </p:grpSpPr>
        <p:sp>
          <p:nvSpPr>
            <p:cNvPr id="1230" name="Google Shape;1234;p48"/>
            <p:cNvSpPr/>
            <p:nvPr/>
          </p:nvSpPr>
          <p:spPr>
            <a:xfrm>
              <a:off x="1137960" y="2972160"/>
              <a:ext cx="444960" cy="88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1235;p48"/>
            <p:cNvSpPr/>
            <p:nvPr/>
          </p:nvSpPr>
          <p:spPr>
            <a:xfrm>
              <a:off x="1196640" y="3153960"/>
              <a:ext cx="329760" cy="13464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236;p48"/>
            <p:cNvSpPr/>
            <p:nvPr/>
          </p:nvSpPr>
          <p:spPr>
            <a:xfrm>
              <a:off x="1142280" y="3036240"/>
              <a:ext cx="438120" cy="13896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237;p48"/>
            <p:cNvSpPr/>
            <p:nvPr/>
          </p:nvSpPr>
          <p:spPr>
            <a:xfrm>
              <a:off x="1250640" y="3272040"/>
              <a:ext cx="220680" cy="12996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4" name="Google Shape;1238;p48"/>
          <p:cNvGrpSpPr/>
          <p:nvPr/>
        </p:nvGrpSpPr>
        <p:grpSpPr>
          <a:xfrm>
            <a:off x="4343400" y="2964600"/>
            <a:ext cx="445320" cy="444600"/>
            <a:chOff x="4343400" y="2964600"/>
            <a:chExt cx="445320" cy="444600"/>
          </a:xfrm>
        </p:grpSpPr>
        <p:sp>
          <p:nvSpPr>
            <p:cNvPr id="1235" name="Google Shape;1239;p48"/>
            <p:cNvSpPr/>
            <p:nvPr/>
          </p:nvSpPr>
          <p:spPr>
            <a:xfrm>
              <a:off x="4343400" y="296460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240;p48"/>
            <p:cNvSpPr/>
            <p:nvPr/>
          </p:nvSpPr>
          <p:spPr>
            <a:xfrm>
              <a:off x="4343400" y="318996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241;p48"/>
            <p:cNvSpPr/>
            <p:nvPr/>
          </p:nvSpPr>
          <p:spPr>
            <a:xfrm>
              <a:off x="4569120" y="318996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242;p48"/>
            <p:cNvSpPr/>
            <p:nvPr/>
          </p:nvSpPr>
          <p:spPr>
            <a:xfrm>
              <a:off x="4569120" y="296460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9" name="Google Shape;1243;p48"/>
          <p:cNvGrpSpPr/>
          <p:nvPr/>
        </p:nvGrpSpPr>
        <p:grpSpPr>
          <a:xfrm>
            <a:off x="1779120" y="2984040"/>
            <a:ext cx="444960" cy="406080"/>
            <a:chOff x="1779120" y="2984040"/>
            <a:chExt cx="444960" cy="406080"/>
          </a:xfrm>
        </p:grpSpPr>
        <p:sp>
          <p:nvSpPr>
            <p:cNvPr id="1240" name="Google Shape;1244;p48"/>
            <p:cNvSpPr/>
            <p:nvPr/>
          </p:nvSpPr>
          <p:spPr>
            <a:xfrm>
              <a:off x="1779120" y="2984040"/>
              <a:ext cx="444960" cy="658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245;p48"/>
            <p:cNvSpPr/>
            <p:nvPr/>
          </p:nvSpPr>
          <p:spPr>
            <a:xfrm>
              <a:off x="1912320" y="3294720"/>
              <a:ext cx="180720" cy="9540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246;p48"/>
            <p:cNvSpPr/>
            <p:nvPr/>
          </p:nvSpPr>
          <p:spPr>
            <a:xfrm>
              <a:off x="1868760" y="3206160"/>
              <a:ext cx="266760" cy="9936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247;p48"/>
            <p:cNvSpPr/>
            <p:nvPr/>
          </p:nvSpPr>
          <p:spPr>
            <a:xfrm>
              <a:off x="1784160" y="3030840"/>
              <a:ext cx="436320" cy="10404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1248;p48"/>
            <p:cNvSpPr/>
            <p:nvPr/>
          </p:nvSpPr>
          <p:spPr>
            <a:xfrm>
              <a:off x="1827000" y="3119400"/>
              <a:ext cx="350640" cy="10080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5" name="Google Shape;1249;p48"/>
          <p:cNvGrpSpPr/>
          <p:nvPr/>
        </p:nvGrpSpPr>
        <p:grpSpPr>
          <a:xfrm>
            <a:off x="2419920" y="2983320"/>
            <a:ext cx="444960" cy="407160"/>
            <a:chOff x="2419920" y="2983320"/>
            <a:chExt cx="444960" cy="407160"/>
          </a:xfrm>
        </p:grpSpPr>
        <p:sp>
          <p:nvSpPr>
            <p:cNvPr id="1246" name="Google Shape;1250;p48"/>
            <p:cNvSpPr/>
            <p:nvPr/>
          </p:nvSpPr>
          <p:spPr>
            <a:xfrm>
              <a:off x="2419920" y="2983320"/>
              <a:ext cx="444960" cy="52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251;p48"/>
            <p:cNvSpPr/>
            <p:nvPr/>
          </p:nvSpPr>
          <p:spPr>
            <a:xfrm>
              <a:off x="2494080" y="3166200"/>
              <a:ext cx="299160" cy="8316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1252;p48"/>
            <p:cNvSpPr/>
            <p:nvPr/>
          </p:nvSpPr>
          <p:spPr>
            <a:xfrm>
              <a:off x="2565360" y="3312360"/>
              <a:ext cx="156240" cy="7812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1253;p48"/>
            <p:cNvSpPr/>
            <p:nvPr/>
          </p:nvSpPr>
          <p:spPr>
            <a:xfrm>
              <a:off x="2529720" y="3239280"/>
              <a:ext cx="227160" cy="8064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254;p48"/>
            <p:cNvSpPr/>
            <p:nvPr/>
          </p:nvSpPr>
          <p:spPr>
            <a:xfrm>
              <a:off x="2423880" y="3021840"/>
              <a:ext cx="439200" cy="8604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255;p48"/>
            <p:cNvSpPr/>
            <p:nvPr/>
          </p:nvSpPr>
          <p:spPr>
            <a:xfrm>
              <a:off x="2459160" y="3094560"/>
              <a:ext cx="368280" cy="8388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2" name="Google Shape;1256;p48"/>
          <p:cNvGrpSpPr/>
          <p:nvPr/>
        </p:nvGrpSpPr>
        <p:grpSpPr>
          <a:xfrm>
            <a:off x="3702240" y="2985480"/>
            <a:ext cx="444960" cy="403200"/>
            <a:chOff x="3702240" y="2985480"/>
            <a:chExt cx="444960" cy="403200"/>
          </a:xfrm>
        </p:grpSpPr>
        <p:sp>
          <p:nvSpPr>
            <p:cNvPr id="1253" name="Google Shape;1257;p48"/>
            <p:cNvSpPr/>
            <p:nvPr/>
          </p:nvSpPr>
          <p:spPr>
            <a:xfrm>
              <a:off x="3922920" y="3159720"/>
              <a:ext cx="224280" cy="22896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1258;p48"/>
            <p:cNvSpPr/>
            <p:nvPr/>
          </p:nvSpPr>
          <p:spPr>
            <a:xfrm>
              <a:off x="3702240" y="3159720"/>
              <a:ext cx="224280" cy="22896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259;p48"/>
            <p:cNvSpPr/>
            <p:nvPr/>
          </p:nvSpPr>
          <p:spPr>
            <a:xfrm>
              <a:off x="3821040" y="2985480"/>
              <a:ext cx="207360" cy="22392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6" name="Google Shape;1260;p48"/>
          <p:cNvGrpSpPr/>
          <p:nvPr/>
        </p:nvGrpSpPr>
        <p:grpSpPr>
          <a:xfrm>
            <a:off x="4984560" y="2975760"/>
            <a:ext cx="444960" cy="422640"/>
            <a:chOff x="4984560" y="2975760"/>
            <a:chExt cx="444960" cy="422640"/>
          </a:xfrm>
        </p:grpSpPr>
        <p:sp>
          <p:nvSpPr>
            <p:cNvPr id="1257" name="Google Shape;1261;p48"/>
            <p:cNvSpPr/>
            <p:nvPr/>
          </p:nvSpPr>
          <p:spPr>
            <a:xfrm>
              <a:off x="5207400" y="3061080"/>
              <a:ext cx="222120" cy="17316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1262;p48"/>
            <p:cNvSpPr/>
            <p:nvPr/>
          </p:nvSpPr>
          <p:spPr>
            <a:xfrm>
              <a:off x="5207040" y="3195360"/>
              <a:ext cx="173160" cy="20304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263;p48"/>
            <p:cNvSpPr/>
            <p:nvPr/>
          </p:nvSpPr>
          <p:spPr>
            <a:xfrm>
              <a:off x="5033880" y="3195360"/>
              <a:ext cx="173160" cy="20304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264;p48"/>
            <p:cNvSpPr/>
            <p:nvPr/>
          </p:nvSpPr>
          <p:spPr>
            <a:xfrm>
              <a:off x="4984560" y="3061080"/>
              <a:ext cx="222120" cy="17316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1265;p48"/>
            <p:cNvSpPr/>
            <p:nvPr/>
          </p:nvSpPr>
          <p:spPr>
            <a:xfrm>
              <a:off x="5126040" y="2975760"/>
              <a:ext cx="162000" cy="21852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2" name="Google Shape;1266;p48"/>
          <p:cNvGrpSpPr/>
          <p:nvPr/>
        </p:nvGrpSpPr>
        <p:grpSpPr>
          <a:xfrm>
            <a:off x="5625720" y="2973600"/>
            <a:ext cx="444960" cy="426960"/>
            <a:chOff x="5625720" y="2973600"/>
            <a:chExt cx="444960" cy="426960"/>
          </a:xfrm>
        </p:grpSpPr>
        <p:sp>
          <p:nvSpPr>
            <p:cNvPr id="1263" name="Google Shape;1267;p48"/>
            <p:cNvSpPr/>
            <p:nvPr/>
          </p:nvSpPr>
          <p:spPr>
            <a:xfrm>
              <a:off x="5689440" y="318744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1268;p48"/>
            <p:cNvSpPr/>
            <p:nvPr/>
          </p:nvSpPr>
          <p:spPr>
            <a:xfrm>
              <a:off x="5848920" y="297360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269;p48"/>
            <p:cNvSpPr/>
            <p:nvPr/>
          </p:nvSpPr>
          <p:spPr>
            <a:xfrm>
              <a:off x="5848920" y="3112920"/>
              <a:ext cx="221760" cy="14796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270;p48"/>
            <p:cNvSpPr/>
            <p:nvPr/>
          </p:nvSpPr>
          <p:spPr>
            <a:xfrm>
              <a:off x="5848920" y="318744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271;p48"/>
            <p:cNvSpPr/>
            <p:nvPr/>
          </p:nvSpPr>
          <p:spPr>
            <a:xfrm>
              <a:off x="5625720" y="3112920"/>
              <a:ext cx="222480" cy="14796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272;p48"/>
            <p:cNvSpPr/>
            <p:nvPr/>
          </p:nvSpPr>
          <p:spPr>
            <a:xfrm>
              <a:off x="5689440" y="297360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oogle Shape;1273;p48"/>
          <p:cNvGrpSpPr/>
          <p:nvPr/>
        </p:nvGrpSpPr>
        <p:grpSpPr>
          <a:xfrm>
            <a:off x="6908040" y="2987640"/>
            <a:ext cx="444960" cy="398520"/>
            <a:chOff x="6908040" y="2987640"/>
            <a:chExt cx="444960" cy="398520"/>
          </a:xfrm>
        </p:grpSpPr>
        <p:sp>
          <p:nvSpPr>
            <p:cNvPr id="1270" name="Google Shape;1274;p48"/>
            <p:cNvSpPr/>
            <p:nvPr/>
          </p:nvSpPr>
          <p:spPr>
            <a:xfrm>
              <a:off x="7122600" y="3162960"/>
              <a:ext cx="230400" cy="22320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1275;p48"/>
            <p:cNvSpPr/>
            <p:nvPr/>
          </p:nvSpPr>
          <p:spPr>
            <a:xfrm>
              <a:off x="7025040" y="2987640"/>
              <a:ext cx="222840" cy="22284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276;p48"/>
            <p:cNvSpPr/>
            <p:nvPr/>
          </p:nvSpPr>
          <p:spPr>
            <a:xfrm>
              <a:off x="6908040" y="3162960"/>
              <a:ext cx="222120" cy="22320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3" name="Google Shape;1277;p48"/>
          <p:cNvGrpSpPr/>
          <p:nvPr/>
        </p:nvGrpSpPr>
        <p:grpSpPr>
          <a:xfrm>
            <a:off x="7549200" y="2976480"/>
            <a:ext cx="444960" cy="421200"/>
            <a:chOff x="7549200" y="2976480"/>
            <a:chExt cx="444960" cy="421200"/>
          </a:xfrm>
        </p:grpSpPr>
        <p:sp>
          <p:nvSpPr>
            <p:cNvPr id="1274" name="Google Shape;1278;p48"/>
            <p:cNvSpPr/>
            <p:nvPr/>
          </p:nvSpPr>
          <p:spPr>
            <a:xfrm>
              <a:off x="7549200" y="2976480"/>
              <a:ext cx="215280" cy="24264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1279;p48"/>
            <p:cNvSpPr/>
            <p:nvPr/>
          </p:nvSpPr>
          <p:spPr>
            <a:xfrm>
              <a:off x="7560720" y="3194280"/>
              <a:ext cx="242640" cy="20340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280;p48"/>
            <p:cNvSpPr/>
            <p:nvPr/>
          </p:nvSpPr>
          <p:spPr>
            <a:xfrm>
              <a:off x="7778880" y="3155400"/>
              <a:ext cx="203760" cy="24228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281;p48"/>
            <p:cNvSpPr/>
            <p:nvPr/>
          </p:nvSpPr>
          <p:spPr>
            <a:xfrm>
              <a:off x="7740000" y="2976480"/>
              <a:ext cx="254160" cy="20340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8" name="Google Shape;1282;p48"/>
          <p:cNvGrpSpPr/>
          <p:nvPr/>
        </p:nvGrpSpPr>
        <p:grpSpPr>
          <a:xfrm>
            <a:off x="6266880" y="2984400"/>
            <a:ext cx="444960" cy="405000"/>
            <a:chOff x="6266880" y="2984400"/>
            <a:chExt cx="444960" cy="405000"/>
          </a:xfrm>
        </p:grpSpPr>
        <p:sp>
          <p:nvSpPr>
            <p:cNvPr id="1279" name="Google Shape;1283;p48"/>
            <p:cNvSpPr/>
            <p:nvPr/>
          </p:nvSpPr>
          <p:spPr>
            <a:xfrm>
              <a:off x="6266880" y="3135600"/>
              <a:ext cx="216720" cy="25380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284;p48"/>
            <p:cNvSpPr/>
            <p:nvPr/>
          </p:nvSpPr>
          <p:spPr>
            <a:xfrm>
              <a:off x="6508080" y="3135600"/>
              <a:ext cx="203760" cy="25380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285;p48"/>
            <p:cNvSpPr/>
            <p:nvPr/>
          </p:nvSpPr>
          <p:spPr>
            <a:xfrm>
              <a:off x="6431040" y="3256200"/>
              <a:ext cx="129600" cy="11232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286;p48"/>
            <p:cNvSpPr/>
            <p:nvPr/>
          </p:nvSpPr>
          <p:spPr>
            <a:xfrm>
              <a:off x="6358320" y="2984400"/>
              <a:ext cx="275040" cy="13824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1287;p48"/>
            <p:cNvSpPr/>
            <p:nvPr/>
          </p:nvSpPr>
          <p:spPr>
            <a:xfrm>
              <a:off x="6357240" y="3111840"/>
              <a:ext cx="128160" cy="12780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288;p48"/>
            <p:cNvSpPr/>
            <p:nvPr/>
          </p:nvSpPr>
          <p:spPr>
            <a:xfrm>
              <a:off x="6508080" y="3112560"/>
              <a:ext cx="125280" cy="12528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5" name="Google Shape;1289;p48"/>
          <p:cNvGrpSpPr/>
          <p:nvPr/>
        </p:nvGrpSpPr>
        <p:grpSpPr>
          <a:xfrm>
            <a:off x="3069720" y="2283120"/>
            <a:ext cx="444960" cy="393840"/>
            <a:chOff x="3069720" y="2283120"/>
            <a:chExt cx="444960" cy="393840"/>
          </a:xfrm>
        </p:grpSpPr>
        <p:sp>
          <p:nvSpPr>
            <p:cNvPr id="1286" name="Google Shape;1290;p48"/>
            <p:cNvSpPr/>
            <p:nvPr/>
          </p:nvSpPr>
          <p:spPr>
            <a:xfrm>
              <a:off x="3233160" y="2437920"/>
              <a:ext cx="160920" cy="14688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1291;p48"/>
            <p:cNvSpPr/>
            <p:nvPr/>
          </p:nvSpPr>
          <p:spPr>
            <a:xfrm>
              <a:off x="3372840" y="2407680"/>
              <a:ext cx="141840" cy="18252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292;p48"/>
            <p:cNvSpPr/>
            <p:nvPr/>
          </p:nvSpPr>
          <p:spPr>
            <a:xfrm>
              <a:off x="3233160" y="2283120"/>
              <a:ext cx="130320" cy="14580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293;p48"/>
            <p:cNvSpPr/>
            <p:nvPr/>
          </p:nvSpPr>
          <p:spPr>
            <a:xfrm>
              <a:off x="3342240" y="2294280"/>
              <a:ext cx="169200" cy="13428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294;p48"/>
            <p:cNvSpPr/>
            <p:nvPr/>
          </p:nvSpPr>
          <p:spPr>
            <a:xfrm>
              <a:off x="3285000" y="2583360"/>
              <a:ext cx="106920" cy="9360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1295;p48"/>
            <p:cNvSpPr/>
            <p:nvPr/>
          </p:nvSpPr>
          <p:spPr>
            <a:xfrm>
              <a:off x="3076560" y="2407680"/>
              <a:ext cx="177840" cy="14436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1296;p48"/>
            <p:cNvSpPr/>
            <p:nvPr/>
          </p:nvSpPr>
          <p:spPr>
            <a:xfrm>
              <a:off x="3069720" y="2288880"/>
              <a:ext cx="184680" cy="13968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3" name="Google Shape;1297;p48"/>
          <p:cNvGrpSpPr/>
          <p:nvPr/>
        </p:nvGrpSpPr>
        <p:grpSpPr>
          <a:xfrm>
            <a:off x="3761280" y="2300400"/>
            <a:ext cx="444960" cy="358920"/>
            <a:chOff x="3761280" y="2300400"/>
            <a:chExt cx="444960" cy="358920"/>
          </a:xfrm>
        </p:grpSpPr>
        <p:sp>
          <p:nvSpPr>
            <p:cNvPr id="1294" name="Google Shape;1298;p48"/>
            <p:cNvSpPr/>
            <p:nvPr/>
          </p:nvSpPr>
          <p:spPr>
            <a:xfrm>
              <a:off x="3761280" y="2310480"/>
              <a:ext cx="257040" cy="16848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1299;p48"/>
            <p:cNvSpPr/>
            <p:nvPr/>
          </p:nvSpPr>
          <p:spPr>
            <a:xfrm>
              <a:off x="3951720" y="2490120"/>
              <a:ext cx="231120" cy="16848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300;p48"/>
            <p:cNvSpPr/>
            <p:nvPr/>
          </p:nvSpPr>
          <p:spPr>
            <a:xfrm>
              <a:off x="3785760" y="2451240"/>
              <a:ext cx="193320" cy="20808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301;p48"/>
            <p:cNvSpPr/>
            <p:nvPr/>
          </p:nvSpPr>
          <p:spPr>
            <a:xfrm>
              <a:off x="3990600" y="2300400"/>
              <a:ext cx="215640" cy="21744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oogle Shape;1302;p48"/>
          <p:cNvGrpSpPr/>
          <p:nvPr/>
        </p:nvGrpSpPr>
        <p:grpSpPr>
          <a:xfrm>
            <a:off x="5143680" y="2257560"/>
            <a:ext cx="443160" cy="444600"/>
            <a:chOff x="5143680" y="2257560"/>
            <a:chExt cx="443160" cy="444600"/>
          </a:xfrm>
        </p:grpSpPr>
        <p:sp>
          <p:nvSpPr>
            <p:cNvPr id="1299" name="Google Shape;1303;p48"/>
            <p:cNvSpPr/>
            <p:nvPr/>
          </p:nvSpPr>
          <p:spPr>
            <a:xfrm>
              <a:off x="5378040" y="2287440"/>
              <a:ext cx="208800" cy="34380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304;p48"/>
            <p:cNvSpPr/>
            <p:nvPr/>
          </p:nvSpPr>
          <p:spPr>
            <a:xfrm>
              <a:off x="5155200" y="2402280"/>
              <a:ext cx="380880" cy="29988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305;p48"/>
            <p:cNvSpPr/>
            <p:nvPr/>
          </p:nvSpPr>
          <p:spPr>
            <a:xfrm>
              <a:off x="5143680" y="2257560"/>
              <a:ext cx="362160" cy="32148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2" name="Google Shape;1306;p48"/>
          <p:cNvGrpSpPr/>
          <p:nvPr/>
        </p:nvGrpSpPr>
        <p:grpSpPr>
          <a:xfrm>
            <a:off x="4452480" y="2286360"/>
            <a:ext cx="444960" cy="387000"/>
            <a:chOff x="4452480" y="2286360"/>
            <a:chExt cx="444960" cy="387000"/>
          </a:xfrm>
        </p:grpSpPr>
        <p:sp>
          <p:nvSpPr>
            <p:cNvPr id="1303" name="Google Shape;1307;p48"/>
            <p:cNvSpPr/>
            <p:nvPr/>
          </p:nvSpPr>
          <p:spPr>
            <a:xfrm>
              <a:off x="4452480" y="2287440"/>
              <a:ext cx="289440" cy="27864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308;p48"/>
            <p:cNvSpPr/>
            <p:nvPr/>
          </p:nvSpPr>
          <p:spPr>
            <a:xfrm>
              <a:off x="4491720" y="2396160"/>
              <a:ext cx="338760" cy="27720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309;p48"/>
            <p:cNvSpPr/>
            <p:nvPr/>
          </p:nvSpPr>
          <p:spPr>
            <a:xfrm>
              <a:off x="4688280" y="2286360"/>
              <a:ext cx="209160" cy="31392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6" name="Google Shape;1310;p48"/>
          <p:cNvGrpSpPr/>
          <p:nvPr/>
        </p:nvGrpSpPr>
        <p:grpSpPr>
          <a:xfrm>
            <a:off x="6524640" y="2257560"/>
            <a:ext cx="442440" cy="444960"/>
            <a:chOff x="6524640" y="2257560"/>
            <a:chExt cx="442440" cy="444960"/>
          </a:xfrm>
        </p:grpSpPr>
        <p:sp>
          <p:nvSpPr>
            <p:cNvPr id="1307" name="Google Shape;1311;p48"/>
            <p:cNvSpPr/>
            <p:nvPr/>
          </p:nvSpPr>
          <p:spPr>
            <a:xfrm>
              <a:off x="6755400" y="2409840"/>
              <a:ext cx="211680" cy="14076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312;p48"/>
            <p:cNvSpPr/>
            <p:nvPr/>
          </p:nvSpPr>
          <p:spPr>
            <a:xfrm>
              <a:off x="6524640" y="2409840"/>
              <a:ext cx="212040" cy="14076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13;p48"/>
            <p:cNvSpPr/>
            <p:nvPr/>
          </p:nvSpPr>
          <p:spPr>
            <a:xfrm>
              <a:off x="6675840" y="2257560"/>
              <a:ext cx="140040" cy="21312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14;p48"/>
            <p:cNvSpPr/>
            <p:nvPr/>
          </p:nvSpPr>
          <p:spPr>
            <a:xfrm>
              <a:off x="6675840" y="2489400"/>
              <a:ext cx="140040" cy="21312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1" name="Google Shape;1315;p48"/>
          <p:cNvGrpSpPr/>
          <p:nvPr/>
        </p:nvGrpSpPr>
        <p:grpSpPr>
          <a:xfrm>
            <a:off x="5833440" y="2257560"/>
            <a:ext cx="444960" cy="444960"/>
            <a:chOff x="5833440" y="2257560"/>
            <a:chExt cx="444960" cy="444960"/>
          </a:xfrm>
        </p:grpSpPr>
        <p:sp>
          <p:nvSpPr>
            <p:cNvPr id="1312" name="Google Shape;1316;p48"/>
            <p:cNvSpPr/>
            <p:nvPr/>
          </p:nvSpPr>
          <p:spPr>
            <a:xfrm>
              <a:off x="6057000" y="2257560"/>
              <a:ext cx="219600" cy="26100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317;p48"/>
            <p:cNvSpPr/>
            <p:nvPr/>
          </p:nvSpPr>
          <p:spPr>
            <a:xfrm>
              <a:off x="5833440" y="2259000"/>
              <a:ext cx="261360" cy="21960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318;p48"/>
            <p:cNvSpPr/>
            <p:nvPr/>
          </p:nvSpPr>
          <p:spPr>
            <a:xfrm>
              <a:off x="5834880" y="2441160"/>
              <a:ext cx="219600" cy="2613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319;p48"/>
            <p:cNvSpPr/>
            <p:nvPr/>
          </p:nvSpPr>
          <p:spPr>
            <a:xfrm>
              <a:off x="6017040" y="2481480"/>
              <a:ext cx="261360" cy="21960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6" name="Google Shape;1320;p48"/>
          <p:cNvGrpSpPr/>
          <p:nvPr/>
        </p:nvGrpSpPr>
        <p:grpSpPr>
          <a:xfrm>
            <a:off x="2520360" y="2257560"/>
            <a:ext cx="303120" cy="444960"/>
            <a:chOff x="2520360" y="2257560"/>
            <a:chExt cx="303120" cy="444960"/>
          </a:xfrm>
        </p:grpSpPr>
        <p:sp>
          <p:nvSpPr>
            <p:cNvPr id="1317" name="Google Shape;1321;p48"/>
            <p:cNvSpPr/>
            <p:nvPr/>
          </p:nvSpPr>
          <p:spPr>
            <a:xfrm>
              <a:off x="2598120" y="2429280"/>
              <a:ext cx="168840" cy="9972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322;p48"/>
            <p:cNvSpPr/>
            <p:nvPr/>
          </p:nvSpPr>
          <p:spPr>
            <a:xfrm>
              <a:off x="2640960" y="2257560"/>
              <a:ext cx="160200" cy="15084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323;p48"/>
            <p:cNvSpPr/>
            <p:nvPr/>
          </p:nvSpPr>
          <p:spPr>
            <a:xfrm>
              <a:off x="2520360" y="2307240"/>
              <a:ext cx="131400" cy="18144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324;p48"/>
            <p:cNvSpPr/>
            <p:nvPr/>
          </p:nvSpPr>
          <p:spPr>
            <a:xfrm>
              <a:off x="2531880" y="2548440"/>
              <a:ext cx="187560" cy="15408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Google Shape;1325;p48"/>
            <p:cNvSpPr/>
            <p:nvPr/>
          </p:nvSpPr>
          <p:spPr>
            <a:xfrm>
              <a:off x="2708280" y="2475000"/>
              <a:ext cx="115200" cy="17712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2" name="Google Shape;1326;p48"/>
          <p:cNvGrpSpPr/>
          <p:nvPr/>
        </p:nvGrpSpPr>
        <p:grpSpPr>
          <a:xfrm>
            <a:off x="7213320" y="2257560"/>
            <a:ext cx="189000" cy="444960"/>
            <a:chOff x="7213320" y="2257560"/>
            <a:chExt cx="189000" cy="444960"/>
          </a:xfrm>
        </p:grpSpPr>
        <p:sp>
          <p:nvSpPr>
            <p:cNvPr id="1323" name="Google Shape;1327;p48"/>
            <p:cNvSpPr/>
            <p:nvPr/>
          </p:nvSpPr>
          <p:spPr>
            <a:xfrm>
              <a:off x="7213320" y="2691360"/>
              <a:ext cx="189000" cy="1116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328;p48"/>
            <p:cNvSpPr/>
            <p:nvPr/>
          </p:nvSpPr>
          <p:spPr>
            <a:xfrm>
              <a:off x="7213320" y="2257560"/>
              <a:ext cx="189000" cy="2412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329;p48"/>
            <p:cNvSpPr/>
            <p:nvPr/>
          </p:nvSpPr>
          <p:spPr>
            <a:xfrm>
              <a:off x="7213320" y="2388240"/>
              <a:ext cx="189000" cy="9648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330;p48"/>
            <p:cNvSpPr/>
            <p:nvPr/>
          </p:nvSpPr>
          <p:spPr>
            <a:xfrm>
              <a:off x="7213320" y="2287080"/>
              <a:ext cx="189000" cy="979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331;p48"/>
            <p:cNvSpPr/>
            <p:nvPr/>
          </p:nvSpPr>
          <p:spPr>
            <a:xfrm>
              <a:off x="7213320" y="2588040"/>
              <a:ext cx="189000" cy="97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332;p48"/>
            <p:cNvSpPr/>
            <p:nvPr/>
          </p:nvSpPr>
          <p:spPr>
            <a:xfrm>
              <a:off x="7213320" y="2488320"/>
              <a:ext cx="189000" cy="964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oogle Shape;1333;p48"/>
          <p:cNvGrpSpPr/>
          <p:nvPr/>
        </p:nvGrpSpPr>
        <p:grpSpPr>
          <a:xfrm>
            <a:off x="7648200" y="2257200"/>
            <a:ext cx="245520" cy="444960"/>
            <a:chOff x="7648200" y="2257200"/>
            <a:chExt cx="245520" cy="444960"/>
          </a:xfrm>
        </p:grpSpPr>
        <p:sp>
          <p:nvSpPr>
            <p:cNvPr id="1330" name="Google Shape;1334;p48"/>
            <p:cNvSpPr/>
            <p:nvPr/>
          </p:nvSpPr>
          <p:spPr>
            <a:xfrm>
              <a:off x="7664040" y="2257200"/>
              <a:ext cx="190800" cy="8064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1335;p48"/>
            <p:cNvSpPr/>
            <p:nvPr/>
          </p:nvSpPr>
          <p:spPr>
            <a:xfrm>
              <a:off x="7648200" y="2315520"/>
              <a:ext cx="245520" cy="9000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336;p48"/>
            <p:cNvSpPr/>
            <p:nvPr/>
          </p:nvSpPr>
          <p:spPr>
            <a:xfrm>
              <a:off x="7648200" y="2380320"/>
              <a:ext cx="245520" cy="9036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337;p48"/>
            <p:cNvSpPr/>
            <p:nvPr/>
          </p:nvSpPr>
          <p:spPr>
            <a:xfrm>
              <a:off x="7648200" y="2445480"/>
              <a:ext cx="245520" cy="9036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338;p48"/>
            <p:cNvSpPr/>
            <p:nvPr/>
          </p:nvSpPr>
          <p:spPr>
            <a:xfrm>
              <a:off x="7670160" y="2565000"/>
              <a:ext cx="201960" cy="13716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339;p48"/>
            <p:cNvSpPr/>
            <p:nvPr/>
          </p:nvSpPr>
          <p:spPr>
            <a:xfrm>
              <a:off x="7689960" y="2532240"/>
              <a:ext cx="56520" cy="2520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340;p48"/>
            <p:cNvSpPr/>
            <p:nvPr/>
          </p:nvSpPr>
          <p:spPr>
            <a:xfrm>
              <a:off x="7794720" y="2514600"/>
              <a:ext cx="56520" cy="4284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7" name="Google Shape;1341;p48"/>
          <p:cNvGrpSpPr/>
          <p:nvPr/>
        </p:nvGrpSpPr>
        <p:grpSpPr>
          <a:xfrm>
            <a:off x="1829160" y="2257560"/>
            <a:ext cx="445320" cy="444960"/>
            <a:chOff x="1829160" y="2257560"/>
            <a:chExt cx="445320" cy="444960"/>
          </a:xfrm>
        </p:grpSpPr>
        <p:sp>
          <p:nvSpPr>
            <p:cNvPr id="1338" name="Google Shape;1342;p48"/>
            <p:cNvSpPr/>
            <p:nvPr/>
          </p:nvSpPr>
          <p:spPr>
            <a:xfrm>
              <a:off x="1829160" y="234396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343;p48"/>
            <p:cNvSpPr/>
            <p:nvPr/>
          </p:nvSpPr>
          <p:spPr>
            <a:xfrm>
              <a:off x="1829160" y="245520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344;p48"/>
            <p:cNvSpPr/>
            <p:nvPr/>
          </p:nvSpPr>
          <p:spPr>
            <a:xfrm>
              <a:off x="1945080" y="2257560"/>
              <a:ext cx="130680" cy="11052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345;p48"/>
            <p:cNvSpPr/>
            <p:nvPr/>
          </p:nvSpPr>
          <p:spPr>
            <a:xfrm>
              <a:off x="2056320" y="2257560"/>
              <a:ext cx="131400" cy="11052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346;p48"/>
            <p:cNvSpPr/>
            <p:nvPr/>
          </p:nvSpPr>
          <p:spPr>
            <a:xfrm>
              <a:off x="1829160" y="2566800"/>
              <a:ext cx="106920" cy="13572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347;p48"/>
            <p:cNvSpPr/>
            <p:nvPr/>
          </p:nvSpPr>
          <p:spPr>
            <a:xfrm>
              <a:off x="1829160" y="2257560"/>
              <a:ext cx="135360" cy="10656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348;p48"/>
            <p:cNvSpPr/>
            <p:nvPr/>
          </p:nvSpPr>
          <p:spPr>
            <a:xfrm>
              <a:off x="2027880" y="2591280"/>
              <a:ext cx="130680" cy="11124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349;p48"/>
            <p:cNvSpPr/>
            <p:nvPr/>
          </p:nvSpPr>
          <p:spPr>
            <a:xfrm>
              <a:off x="2167560" y="2257560"/>
              <a:ext cx="106920" cy="13500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350;p48"/>
            <p:cNvSpPr/>
            <p:nvPr/>
          </p:nvSpPr>
          <p:spPr>
            <a:xfrm>
              <a:off x="2163600" y="237240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351;p48"/>
            <p:cNvSpPr/>
            <p:nvPr/>
          </p:nvSpPr>
          <p:spPr>
            <a:xfrm>
              <a:off x="1915920" y="2591280"/>
              <a:ext cx="131400" cy="11124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352;p48"/>
            <p:cNvSpPr/>
            <p:nvPr/>
          </p:nvSpPr>
          <p:spPr>
            <a:xfrm>
              <a:off x="2163600" y="248364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353;p48"/>
            <p:cNvSpPr/>
            <p:nvPr/>
          </p:nvSpPr>
          <p:spPr>
            <a:xfrm>
              <a:off x="2139120" y="2594880"/>
              <a:ext cx="135000" cy="10728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0" name="Google Shape;1354;p48"/>
          <p:cNvGrpSpPr/>
          <p:nvPr/>
        </p:nvGrpSpPr>
        <p:grpSpPr>
          <a:xfrm>
            <a:off x="1137960" y="2257560"/>
            <a:ext cx="444960" cy="444600"/>
            <a:chOff x="1137960" y="2257560"/>
            <a:chExt cx="444960" cy="444600"/>
          </a:xfrm>
        </p:grpSpPr>
        <p:sp>
          <p:nvSpPr>
            <p:cNvPr id="1351" name="Google Shape;1355;p48"/>
            <p:cNvSpPr/>
            <p:nvPr/>
          </p:nvSpPr>
          <p:spPr>
            <a:xfrm>
              <a:off x="1137960" y="2257560"/>
              <a:ext cx="268200" cy="21456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356;p48"/>
            <p:cNvSpPr/>
            <p:nvPr/>
          </p:nvSpPr>
          <p:spPr>
            <a:xfrm>
              <a:off x="1368360" y="2257560"/>
              <a:ext cx="214560" cy="26820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357;p48"/>
            <p:cNvSpPr/>
            <p:nvPr/>
          </p:nvSpPr>
          <p:spPr>
            <a:xfrm>
              <a:off x="1137960" y="2433960"/>
              <a:ext cx="214200" cy="26820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1358;p48"/>
            <p:cNvSpPr/>
            <p:nvPr/>
          </p:nvSpPr>
          <p:spPr>
            <a:xfrm>
              <a:off x="1314720" y="2488320"/>
              <a:ext cx="268200" cy="21384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5" name="Google Shape;1359;p48"/>
          <p:cNvGrpSpPr/>
          <p:nvPr/>
        </p:nvGrpSpPr>
        <p:grpSpPr>
          <a:xfrm>
            <a:off x="1081800" y="3693600"/>
            <a:ext cx="445320" cy="399960"/>
            <a:chOff x="1081800" y="3693600"/>
            <a:chExt cx="445320" cy="399960"/>
          </a:xfrm>
        </p:grpSpPr>
        <p:sp>
          <p:nvSpPr>
            <p:cNvPr id="1356" name="Google Shape;1360;p48"/>
            <p:cNvSpPr/>
            <p:nvPr/>
          </p:nvSpPr>
          <p:spPr>
            <a:xfrm>
              <a:off x="1081800" y="3805920"/>
              <a:ext cx="216720" cy="28764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361;p48"/>
            <p:cNvSpPr/>
            <p:nvPr/>
          </p:nvSpPr>
          <p:spPr>
            <a:xfrm>
              <a:off x="1209600" y="3900600"/>
              <a:ext cx="317520" cy="19296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362;p48"/>
            <p:cNvSpPr/>
            <p:nvPr/>
          </p:nvSpPr>
          <p:spPr>
            <a:xfrm>
              <a:off x="1194840" y="3693600"/>
              <a:ext cx="274320" cy="28188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9" name="Google Shape;1363;p48"/>
          <p:cNvGrpSpPr/>
          <p:nvPr/>
        </p:nvGrpSpPr>
        <p:grpSpPr>
          <a:xfrm>
            <a:off x="1879200" y="3687480"/>
            <a:ext cx="445320" cy="412560"/>
            <a:chOff x="1879200" y="3687480"/>
            <a:chExt cx="445320" cy="412560"/>
          </a:xfrm>
        </p:grpSpPr>
        <p:sp>
          <p:nvSpPr>
            <p:cNvPr id="1360" name="Google Shape;1364;p48"/>
            <p:cNvSpPr/>
            <p:nvPr/>
          </p:nvSpPr>
          <p:spPr>
            <a:xfrm>
              <a:off x="2171880" y="3862800"/>
              <a:ext cx="150120" cy="10656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365;p48"/>
            <p:cNvSpPr/>
            <p:nvPr/>
          </p:nvSpPr>
          <p:spPr>
            <a:xfrm>
              <a:off x="1950120" y="3942360"/>
              <a:ext cx="108360" cy="14004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366;p48"/>
            <p:cNvSpPr/>
            <p:nvPr/>
          </p:nvSpPr>
          <p:spPr>
            <a:xfrm>
              <a:off x="1975680" y="3696480"/>
              <a:ext cx="141840" cy="14688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367;p48"/>
            <p:cNvSpPr/>
            <p:nvPr/>
          </p:nvSpPr>
          <p:spPr>
            <a:xfrm>
              <a:off x="1879200" y="3852000"/>
              <a:ext cx="161640" cy="23076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368;p48"/>
            <p:cNvSpPr/>
            <p:nvPr/>
          </p:nvSpPr>
          <p:spPr>
            <a:xfrm>
              <a:off x="2017440" y="3687480"/>
              <a:ext cx="223200" cy="16668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369;p48"/>
            <p:cNvSpPr/>
            <p:nvPr/>
          </p:nvSpPr>
          <p:spPr>
            <a:xfrm>
              <a:off x="2100240" y="3935880"/>
              <a:ext cx="224280" cy="16416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6" name="Google Shape;1370;p48"/>
          <p:cNvGrpSpPr/>
          <p:nvPr/>
        </p:nvGrpSpPr>
        <p:grpSpPr>
          <a:xfrm>
            <a:off x="4364640" y="3671640"/>
            <a:ext cx="440640" cy="444960"/>
            <a:chOff x="4364640" y="3671640"/>
            <a:chExt cx="440640" cy="444960"/>
          </a:xfrm>
        </p:grpSpPr>
        <p:sp>
          <p:nvSpPr>
            <p:cNvPr id="1367" name="Google Shape;1371;p48"/>
            <p:cNvSpPr/>
            <p:nvPr/>
          </p:nvSpPr>
          <p:spPr>
            <a:xfrm>
              <a:off x="4649040" y="3671640"/>
              <a:ext cx="156240" cy="157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372;p48"/>
            <p:cNvSpPr/>
            <p:nvPr/>
          </p:nvSpPr>
          <p:spPr>
            <a:xfrm>
              <a:off x="4364640" y="3671640"/>
              <a:ext cx="155880" cy="157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373;p48"/>
            <p:cNvSpPr/>
            <p:nvPr/>
          </p:nvSpPr>
          <p:spPr>
            <a:xfrm>
              <a:off x="4649040" y="3959280"/>
              <a:ext cx="156240" cy="157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1374;p48"/>
            <p:cNvSpPr/>
            <p:nvPr/>
          </p:nvSpPr>
          <p:spPr>
            <a:xfrm>
              <a:off x="4364640" y="3959280"/>
              <a:ext cx="155880" cy="157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1375;p48"/>
            <p:cNvSpPr/>
            <p:nvPr/>
          </p:nvSpPr>
          <p:spPr>
            <a:xfrm>
              <a:off x="4514040" y="3699720"/>
              <a:ext cx="140400" cy="10080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376;p48"/>
            <p:cNvSpPr/>
            <p:nvPr/>
          </p:nvSpPr>
          <p:spPr>
            <a:xfrm>
              <a:off x="4514040" y="3987360"/>
              <a:ext cx="140400" cy="10080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377;p48"/>
            <p:cNvSpPr/>
            <p:nvPr/>
          </p:nvSpPr>
          <p:spPr>
            <a:xfrm>
              <a:off x="4392000" y="3822840"/>
              <a:ext cx="99720" cy="14220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378;p48"/>
            <p:cNvSpPr/>
            <p:nvPr/>
          </p:nvSpPr>
          <p:spPr>
            <a:xfrm>
              <a:off x="4676400" y="3823200"/>
              <a:ext cx="99720" cy="14184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5" name="Google Shape;1379;p48"/>
          <p:cNvGrpSpPr/>
          <p:nvPr/>
        </p:nvGrpSpPr>
        <p:grpSpPr>
          <a:xfrm>
            <a:off x="5157360" y="3693960"/>
            <a:ext cx="444960" cy="399960"/>
            <a:chOff x="5157360" y="3693960"/>
            <a:chExt cx="444960" cy="399960"/>
          </a:xfrm>
        </p:grpSpPr>
        <p:sp>
          <p:nvSpPr>
            <p:cNvPr id="1376" name="Google Shape;1380;p48"/>
            <p:cNvSpPr/>
            <p:nvPr/>
          </p:nvSpPr>
          <p:spPr>
            <a:xfrm>
              <a:off x="5414040" y="3693960"/>
              <a:ext cx="103320" cy="103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Google Shape;1381;p48"/>
            <p:cNvSpPr/>
            <p:nvPr/>
          </p:nvSpPr>
          <p:spPr>
            <a:xfrm>
              <a:off x="5243400" y="3693960"/>
              <a:ext cx="103320" cy="103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1382;p48"/>
            <p:cNvSpPr/>
            <p:nvPr/>
          </p:nvSpPr>
          <p:spPr>
            <a:xfrm>
              <a:off x="5414040" y="3990240"/>
              <a:ext cx="103320" cy="103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1383;p48"/>
            <p:cNvSpPr/>
            <p:nvPr/>
          </p:nvSpPr>
          <p:spPr>
            <a:xfrm>
              <a:off x="5499000" y="3842280"/>
              <a:ext cx="103320" cy="103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Google Shape;1384;p48"/>
            <p:cNvSpPr/>
            <p:nvPr/>
          </p:nvSpPr>
          <p:spPr>
            <a:xfrm>
              <a:off x="5157360" y="3842280"/>
              <a:ext cx="103680" cy="1033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Google Shape;1385;p48"/>
            <p:cNvSpPr/>
            <p:nvPr/>
          </p:nvSpPr>
          <p:spPr>
            <a:xfrm>
              <a:off x="5243400" y="3990240"/>
              <a:ext cx="103320" cy="1036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Google Shape;1386;p48"/>
            <p:cNvSpPr/>
            <p:nvPr/>
          </p:nvSpPr>
          <p:spPr>
            <a:xfrm>
              <a:off x="5209200" y="3773880"/>
              <a:ext cx="85680" cy="9180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1387;p48"/>
            <p:cNvSpPr/>
            <p:nvPr/>
          </p:nvSpPr>
          <p:spPr>
            <a:xfrm>
              <a:off x="5343840" y="3717720"/>
              <a:ext cx="73080" cy="5652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1388;p48"/>
            <p:cNvSpPr/>
            <p:nvPr/>
          </p:nvSpPr>
          <p:spPr>
            <a:xfrm>
              <a:off x="5465520" y="3922200"/>
              <a:ext cx="85320" cy="9180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1389;p48"/>
            <p:cNvSpPr/>
            <p:nvPr/>
          </p:nvSpPr>
          <p:spPr>
            <a:xfrm>
              <a:off x="5465520" y="3774240"/>
              <a:ext cx="85320" cy="9144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Google Shape;1390;p48"/>
            <p:cNvSpPr/>
            <p:nvPr/>
          </p:nvSpPr>
          <p:spPr>
            <a:xfrm>
              <a:off x="5209200" y="3922200"/>
              <a:ext cx="85680" cy="9180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Google Shape;1391;p48"/>
            <p:cNvSpPr/>
            <p:nvPr/>
          </p:nvSpPr>
          <p:spPr>
            <a:xfrm>
              <a:off x="5343840" y="4014000"/>
              <a:ext cx="73080" cy="561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8" name="Google Shape;1392;p48"/>
          <p:cNvGrpSpPr/>
          <p:nvPr/>
        </p:nvGrpSpPr>
        <p:grpSpPr>
          <a:xfrm>
            <a:off x="6751800" y="3693960"/>
            <a:ext cx="444960" cy="399960"/>
            <a:chOff x="6751800" y="3693960"/>
            <a:chExt cx="444960" cy="399960"/>
          </a:xfrm>
        </p:grpSpPr>
        <p:sp>
          <p:nvSpPr>
            <p:cNvPr id="1389" name="Google Shape;1393;p48"/>
            <p:cNvSpPr/>
            <p:nvPr/>
          </p:nvSpPr>
          <p:spPr>
            <a:xfrm>
              <a:off x="7008480" y="3693960"/>
              <a:ext cx="103320" cy="103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Google Shape;1394;p48"/>
            <p:cNvSpPr/>
            <p:nvPr/>
          </p:nvSpPr>
          <p:spPr>
            <a:xfrm>
              <a:off x="6837480" y="3693960"/>
              <a:ext cx="103320" cy="103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395;p48"/>
            <p:cNvSpPr/>
            <p:nvPr/>
          </p:nvSpPr>
          <p:spPr>
            <a:xfrm>
              <a:off x="7008480" y="3990600"/>
              <a:ext cx="103320" cy="103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396;p48"/>
            <p:cNvSpPr/>
            <p:nvPr/>
          </p:nvSpPr>
          <p:spPr>
            <a:xfrm>
              <a:off x="7093440" y="3842280"/>
              <a:ext cx="103320" cy="103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397;p48"/>
            <p:cNvSpPr/>
            <p:nvPr/>
          </p:nvSpPr>
          <p:spPr>
            <a:xfrm>
              <a:off x="6751800" y="3842280"/>
              <a:ext cx="103320" cy="1036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398;p48"/>
            <p:cNvSpPr/>
            <p:nvPr/>
          </p:nvSpPr>
          <p:spPr>
            <a:xfrm>
              <a:off x="6837480" y="3990600"/>
              <a:ext cx="103320" cy="10332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Google Shape;1399;p48"/>
            <p:cNvSpPr/>
            <p:nvPr/>
          </p:nvSpPr>
          <p:spPr>
            <a:xfrm>
              <a:off x="7105680" y="3784680"/>
              <a:ext cx="28800" cy="5076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1400;p48"/>
            <p:cNvSpPr/>
            <p:nvPr/>
          </p:nvSpPr>
          <p:spPr>
            <a:xfrm>
              <a:off x="7105320" y="3952800"/>
              <a:ext cx="29160" cy="5076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1401;p48"/>
            <p:cNvSpPr/>
            <p:nvPr/>
          </p:nvSpPr>
          <p:spPr>
            <a:xfrm>
              <a:off x="6945120" y="4062960"/>
              <a:ext cx="59040" cy="180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1402;p48"/>
            <p:cNvSpPr/>
            <p:nvPr/>
          </p:nvSpPr>
          <p:spPr>
            <a:xfrm>
              <a:off x="6814800" y="3952800"/>
              <a:ext cx="28800" cy="5076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403;p48"/>
            <p:cNvSpPr/>
            <p:nvPr/>
          </p:nvSpPr>
          <p:spPr>
            <a:xfrm>
              <a:off x="6814800" y="3784320"/>
              <a:ext cx="29160" cy="5076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404;p48"/>
            <p:cNvSpPr/>
            <p:nvPr/>
          </p:nvSpPr>
          <p:spPr>
            <a:xfrm>
              <a:off x="6945480" y="3723480"/>
              <a:ext cx="59040" cy="180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1" name="Google Shape;1405;p48"/>
          <p:cNvGrpSpPr/>
          <p:nvPr/>
        </p:nvGrpSpPr>
        <p:grpSpPr>
          <a:xfrm>
            <a:off x="7549200" y="3671640"/>
            <a:ext cx="444960" cy="444960"/>
            <a:chOff x="7549200" y="3671640"/>
            <a:chExt cx="444960" cy="444960"/>
          </a:xfrm>
        </p:grpSpPr>
        <p:sp>
          <p:nvSpPr>
            <p:cNvPr id="1402" name="Google Shape;1406;p48"/>
            <p:cNvSpPr/>
            <p:nvPr/>
          </p:nvSpPr>
          <p:spPr>
            <a:xfrm>
              <a:off x="7862040" y="3671640"/>
              <a:ext cx="132120" cy="1324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1407;p48"/>
            <p:cNvSpPr/>
            <p:nvPr/>
          </p:nvSpPr>
          <p:spPr>
            <a:xfrm>
              <a:off x="7862040" y="3984120"/>
              <a:ext cx="132120" cy="1324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408;p48"/>
            <p:cNvSpPr/>
            <p:nvPr/>
          </p:nvSpPr>
          <p:spPr>
            <a:xfrm>
              <a:off x="7549200" y="3671640"/>
              <a:ext cx="132120" cy="1324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409;p48"/>
            <p:cNvSpPr/>
            <p:nvPr/>
          </p:nvSpPr>
          <p:spPr>
            <a:xfrm>
              <a:off x="7549200" y="3984120"/>
              <a:ext cx="132120" cy="1324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410;p48"/>
            <p:cNvSpPr/>
            <p:nvPr/>
          </p:nvSpPr>
          <p:spPr>
            <a:xfrm>
              <a:off x="7970760" y="3807720"/>
              <a:ext cx="16920" cy="17028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1411;p48"/>
            <p:cNvSpPr/>
            <p:nvPr/>
          </p:nvSpPr>
          <p:spPr>
            <a:xfrm>
              <a:off x="7687800" y="4092840"/>
              <a:ext cx="169560" cy="1728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412;p48"/>
            <p:cNvSpPr/>
            <p:nvPr/>
          </p:nvSpPr>
          <p:spPr>
            <a:xfrm>
              <a:off x="7555680" y="3810240"/>
              <a:ext cx="16920" cy="16956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1413;p48"/>
            <p:cNvSpPr/>
            <p:nvPr/>
          </p:nvSpPr>
          <p:spPr>
            <a:xfrm>
              <a:off x="7685640" y="3677760"/>
              <a:ext cx="169560" cy="1728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1414;p48"/>
            <p:cNvSpPr/>
            <p:nvPr/>
          </p:nvSpPr>
          <p:spPr>
            <a:xfrm>
              <a:off x="7959960" y="3956760"/>
              <a:ext cx="32040" cy="2340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415;p48"/>
            <p:cNvSpPr/>
            <p:nvPr/>
          </p:nvSpPr>
          <p:spPr>
            <a:xfrm>
              <a:off x="7685640" y="4081680"/>
              <a:ext cx="23040" cy="3204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416;p48"/>
            <p:cNvSpPr/>
            <p:nvPr/>
          </p:nvSpPr>
          <p:spPr>
            <a:xfrm>
              <a:off x="7551360" y="3807720"/>
              <a:ext cx="32040" cy="2304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417;p48"/>
            <p:cNvSpPr/>
            <p:nvPr/>
          </p:nvSpPr>
          <p:spPr>
            <a:xfrm>
              <a:off x="7834680" y="3673800"/>
              <a:ext cx="23040" cy="3204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4" name="Google Shape;1418;p48"/>
          <p:cNvGrpSpPr/>
          <p:nvPr/>
        </p:nvGrpSpPr>
        <p:grpSpPr>
          <a:xfrm>
            <a:off x="5954760" y="3681720"/>
            <a:ext cx="444960" cy="424440"/>
            <a:chOff x="5954760" y="3681720"/>
            <a:chExt cx="444960" cy="424440"/>
          </a:xfrm>
        </p:grpSpPr>
        <p:sp>
          <p:nvSpPr>
            <p:cNvPr id="1415" name="Google Shape;1419;p48"/>
            <p:cNvSpPr/>
            <p:nvPr/>
          </p:nvSpPr>
          <p:spPr>
            <a:xfrm>
              <a:off x="6182280" y="3681720"/>
              <a:ext cx="142200" cy="16236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1420;p48"/>
            <p:cNvSpPr/>
            <p:nvPr/>
          </p:nvSpPr>
          <p:spPr>
            <a:xfrm>
              <a:off x="6030360" y="3681720"/>
              <a:ext cx="141840" cy="16236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421;p48"/>
            <p:cNvSpPr/>
            <p:nvPr/>
          </p:nvSpPr>
          <p:spPr>
            <a:xfrm>
              <a:off x="5954760" y="3813120"/>
              <a:ext cx="141840" cy="16200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422;p48"/>
            <p:cNvSpPr/>
            <p:nvPr/>
          </p:nvSpPr>
          <p:spPr>
            <a:xfrm>
              <a:off x="6257880" y="3813120"/>
              <a:ext cx="141840" cy="16200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423;p48"/>
            <p:cNvSpPr/>
            <p:nvPr/>
          </p:nvSpPr>
          <p:spPr>
            <a:xfrm>
              <a:off x="6182280" y="3944160"/>
              <a:ext cx="142200" cy="16200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Google Shape;1424;p48"/>
            <p:cNvSpPr/>
            <p:nvPr/>
          </p:nvSpPr>
          <p:spPr>
            <a:xfrm>
              <a:off x="6030360" y="3944160"/>
              <a:ext cx="141840" cy="16200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1" name="Google Shape;1425;p48"/>
          <p:cNvGrpSpPr/>
          <p:nvPr/>
        </p:nvGrpSpPr>
        <p:grpSpPr>
          <a:xfrm>
            <a:off x="2676240" y="3736440"/>
            <a:ext cx="1336320" cy="315360"/>
            <a:chOff x="2676240" y="3736440"/>
            <a:chExt cx="1336320" cy="315360"/>
          </a:xfrm>
        </p:grpSpPr>
        <p:sp>
          <p:nvSpPr>
            <p:cNvPr id="1422" name="Google Shape;1426;p48"/>
            <p:cNvSpPr/>
            <p:nvPr/>
          </p:nvSpPr>
          <p:spPr>
            <a:xfrm>
              <a:off x="2676240" y="3906720"/>
              <a:ext cx="144720" cy="14508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Google Shape;1427;p48"/>
            <p:cNvSpPr/>
            <p:nvPr/>
          </p:nvSpPr>
          <p:spPr>
            <a:xfrm>
              <a:off x="2846520" y="3736440"/>
              <a:ext cx="144720" cy="14508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428;p48"/>
            <p:cNvSpPr/>
            <p:nvPr/>
          </p:nvSpPr>
          <p:spPr>
            <a:xfrm>
              <a:off x="3016440" y="3906720"/>
              <a:ext cx="145440" cy="14508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Google Shape;1429;p48"/>
            <p:cNvSpPr/>
            <p:nvPr/>
          </p:nvSpPr>
          <p:spPr>
            <a:xfrm>
              <a:off x="3186360" y="3736440"/>
              <a:ext cx="145440" cy="14508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Google Shape;1430;p48"/>
            <p:cNvSpPr/>
            <p:nvPr/>
          </p:nvSpPr>
          <p:spPr>
            <a:xfrm>
              <a:off x="3356640" y="3906720"/>
              <a:ext cx="145440" cy="14508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Google Shape;1431;p48"/>
            <p:cNvSpPr/>
            <p:nvPr/>
          </p:nvSpPr>
          <p:spPr>
            <a:xfrm>
              <a:off x="3527280" y="3736440"/>
              <a:ext cx="144720" cy="14508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Google Shape;1432;p48"/>
            <p:cNvSpPr/>
            <p:nvPr/>
          </p:nvSpPr>
          <p:spPr>
            <a:xfrm>
              <a:off x="3697200" y="3906720"/>
              <a:ext cx="145080" cy="14508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433;p48"/>
            <p:cNvSpPr/>
            <p:nvPr/>
          </p:nvSpPr>
          <p:spPr>
            <a:xfrm>
              <a:off x="3867480" y="3736440"/>
              <a:ext cx="145080" cy="14508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Google Shape;1434;p48"/>
            <p:cNvSpPr/>
            <p:nvPr/>
          </p:nvSpPr>
          <p:spPr>
            <a:xfrm>
              <a:off x="278028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Google Shape;1435;p48"/>
            <p:cNvSpPr/>
            <p:nvPr/>
          </p:nvSpPr>
          <p:spPr>
            <a:xfrm>
              <a:off x="295020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Google Shape;1436;p48"/>
            <p:cNvSpPr/>
            <p:nvPr/>
          </p:nvSpPr>
          <p:spPr>
            <a:xfrm>
              <a:off x="312084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Google Shape;1437;p48"/>
            <p:cNvSpPr/>
            <p:nvPr/>
          </p:nvSpPr>
          <p:spPr>
            <a:xfrm>
              <a:off x="329076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Google Shape;1438;p48"/>
            <p:cNvSpPr/>
            <p:nvPr/>
          </p:nvSpPr>
          <p:spPr>
            <a:xfrm>
              <a:off x="346104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Google Shape;1439;p48"/>
            <p:cNvSpPr/>
            <p:nvPr/>
          </p:nvSpPr>
          <p:spPr>
            <a:xfrm>
              <a:off x="363132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1440;p48"/>
            <p:cNvSpPr/>
            <p:nvPr/>
          </p:nvSpPr>
          <p:spPr>
            <a:xfrm>
              <a:off x="380124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7" name="Google Shape;1441;p48"/>
          <p:cNvGrpSpPr/>
          <p:nvPr/>
        </p:nvGrpSpPr>
        <p:grpSpPr>
          <a:xfrm>
            <a:off x="6788160" y="4378320"/>
            <a:ext cx="372240" cy="445320"/>
            <a:chOff x="6788160" y="4378320"/>
            <a:chExt cx="372240" cy="445320"/>
          </a:xfrm>
        </p:grpSpPr>
        <p:grpSp>
          <p:nvGrpSpPr>
            <p:cNvPr id="1438" name="Google Shape;1442;p48"/>
            <p:cNvGrpSpPr/>
            <p:nvPr/>
          </p:nvGrpSpPr>
          <p:grpSpPr>
            <a:xfrm>
              <a:off x="6788160" y="4606920"/>
              <a:ext cx="372240" cy="216720"/>
              <a:chOff x="6788160" y="4606920"/>
              <a:chExt cx="372240" cy="216720"/>
            </a:xfrm>
          </p:grpSpPr>
          <p:sp>
            <p:nvSpPr>
              <p:cNvPr id="1439" name="Google Shape;1443;p48"/>
              <p:cNvSpPr/>
              <p:nvPr/>
            </p:nvSpPr>
            <p:spPr>
              <a:xfrm>
                <a:off x="6788160" y="4606920"/>
                <a:ext cx="372240" cy="18576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Google Shape;1444;p48"/>
              <p:cNvSpPr/>
              <p:nvPr/>
            </p:nvSpPr>
            <p:spPr>
              <a:xfrm>
                <a:off x="6788160" y="469944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Google Shape;1445;p48"/>
              <p:cNvSpPr/>
              <p:nvPr/>
            </p:nvSpPr>
            <p:spPr>
              <a:xfrm>
                <a:off x="6974640" y="469944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2" name="Google Shape;1446;p48"/>
            <p:cNvGrpSpPr/>
            <p:nvPr/>
          </p:nvGrpSpPr>
          <p:grpSpPr>
            <a:xfrm>
              <a:off x="6788160" y="4530960"/>
              <a:ext cx="372240" cy="216360"/>
              <a:chOff x="6788160" y="4530960"/>
              <a:chExt cx="372240" cy="216360"/>
            </a:xfrm>
          </p:grpSpPr>
          <p:sp>
            <p:nvSpPr>
              <p:cNvPr id="1443" name="Google Shape;1447;p48"/>
              <p:cNvSpPr/>
              <p:nvPr/>
            </p:nvSpPr>
            <p:spPr>
              <a:xfrm>
                <a:off x="6788160" y="4530960"/>
                <a:ext cx="372240" cy="18540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Google Shape;1448;p48"/>
              <p:cNvSpPr/>
              <p:nvPr/>
            </p:nvSpPr>
            <p:spPr>
              <a:xfrm>
                <a:off x="6788160" y="462312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Google Shape;1449;p48"/>
              <p:cNvSpPr/>
              <p:nvPr/>
            </p:nvSpPr>
            <p:spPr>
              <a:xfrm>
                <a:off x="6974640" y="462312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6" name="Google Shape;1450;p48"/>
            <p:cNvGrpSpPr/>
            <p:nvPr/>
          </p:nvGrpSpPr>
          <p:grpSpPr>
            <a:xfrm>
              <a:off x="6788160" y="4454640"/>
              <a:ext cx="372240" cy="216000"/>
              <a:chOff x="6788160" y="4454640"/>
              <a:chExt cx="372240" cy="216000"/>
            </a:xfrm>
          </p:grpSpPr>
          <p:sp>
            <p:nvSpPr>
              <p:cNvPr id="1447" name="Google Shape;1451;p48"/>
              <p:cNvSpPr/>
              <p:nvPr/>
            </p:nvSpPr>
            <p:spPr>
              <a:xfrm>
                <a:off x="6788160" y="4454640"/>
                <a:ext cx="372240" cy="18540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Google Shape;1452;p48"/>
              <p:cNvSpPr/>
              <p:nvPr/>
            </p:nvSpPr>
            <p:spPr>
              <a:xfrm>
                <a:off x="6788160" y="4547160"/>
                <a:ext cx="185760" cy="12348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Google Shape;1453;p48"/>
              <p:cNvSpPr/>
              <p:nvPr/>
            </p:nvSpPr>
            <p:spPr>
              <a:xfrm>
                <a:off x="6974640" y="4547160"/>
                <a:ext cx="185760" cy="12348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0" name="Google Shape;1454;p48"/>
            <p:cNvGrpSpPr/>
            <p:nvPr/>
          </p:nvGrpSpPr>
          <p:grpSpPr>
            <a:xfrm>
              <a:off x="6788160" y="4378320"/>
              <a:ext cx="372240" cy="217080"/>
              <a:chOff x="6788160" y="4378320"/>
              <a:chExt cx="372240" cy="217080"/>
            </a:xfrm>
          </p:grpSpPr>
          <p:sp>
            <p:nvSpPr>
              <p:cNvPr id="1451" name="Google Shape;1455;p48"/>
              <p:cNvSpPr/>
              <p:nvPr/>
            </p:nvSpPr>
            <p:spPr>
              <a:xfrm>
                <a:off x="6788160" y="4378320"/>
                <a:ext cx="372240" cy="18576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Google Shape;1456;p48"/>
              <p:cNvSpPr/>
              <p:nvPr/>
            </p:nvSpPr>
            <p:spPr>
              <a:xfrm>
                <a:off x="6788160" y="4471560"/>
                <a:ext cx="185760" cy="12384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Google Shape;1457;p48"/>
              <p:cNvSpPr/>
              <p:nvPr/>
            </p:nvSpPr>
            <p:spPr>
              <a:xfrm>
                <a:off x="6974640" y="4471560"/>
                <a:ext cx="185760" cy="12384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54" name="Google Shape;1458;p48"/>
          <p:cNvGrpSpPr/>
          <p:nvPr/>
        </p:nvGrpSpPr>
        <p:grpSpPr>
          <a:xfrm>
            <a:off x="2871000" y="4378320"/>
            <a:ext cx="556200" cy="445320"/>
            <a:chOff x="2871000" y="4378320"/>
            <a:chExt cx="556200" cy="445320"/>
          </a:xfrm>
        </p:grpSpPr>
        <p:sp>
          <p:nvSpPr>
            <p:cNvPr id="1455" name="Google Shape;1459;p48"/>
            <p:cNvSpPr/>
            <p:nvPr/>
          </p:nvSpPr>
          <p:spPr>
            <a:xfrm>
              <a:off x="2871000" y="4498200"/>
              <a:ext cx="138240" cy="30024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Google Shape;1460;p48"/>
            <p:cNvSpPr/>
            <p:nvPr/>
          </p:nvSpPr>
          <p:spPr>
            <a:xfrm>
              <a:off x="3009600" y="4458600"/>
              <a:ext cx="138600" cy="33984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Google Shape;1461;p48"/>
            <p:cNvSpPr/>
            <p:nvPr/>
          </p:nvSpPr>
          <p:spPr>
            <a:xfrm>
              <a:off x="3148920" y="4418280"/>
              <a:ext cx="138600" cy="38016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1462;p48"/>
            <p:cNvSpPr/>
            <p:nvPr/>
          </p:nvSpPr>
          <p:spPr>
            <a:xfrm>
              <a:off x="3288240" y="4378320"/>
              <a:ext cx="138240" cy="41976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Google Shape;1463;p48"/>
            <p:cNvSpPr/>
            <p:nvPr/>
          </p:nvSpPr>
          <p:spPr>
            <a:xfrm>
              <a:off x="2871000" y="4799160"/>
              <a:ext cx="177480" cy="2448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Google Shape;1464;p48"/>
            <p:cNvSpPr/>
            <p:nvPr/>
          </p:nvSpPr>
          <p:spPr>
            <a:xfrm>
              <a:off x="3009600" y="4799160"/>
              <a:ext cx="138600" cy="2448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Google Shape;1465;p48"/>
            <p:cNvSpPr/>
            <p:nvPr/>
          </p:nvSpPr>
          <p:spPr>
            <a:xfrm>
              <a:off x="3249360" y="4799160"/>
              <a:ext cx="177840" cy="2448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Google Shape;1466;p48"/>
            <p:cNvSpPr/>
            <p:nvPr/>
          </p:nvSpPr>
          <p:spPr>
            <a:xfrm>
              <a:off x="3148920" y="4799160"/>
              <a:ext cx="138960" cy="2448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3" name="Google Shape;1467;p48"/>
          <p:cNvGrpSpPr/>
          <p:nvPr/>
        </p:nvGrpSpPr>
        <p:grpSpPr>
          <a:xfrm>
            <a:off x="3974040" y="4378680"/>
            <a:ext cx="1078920" cy="444600"/>
            <a:chOff x="3974040" y="4378680"/>
            <a:chExt cx="1078920" cy="444600"/>
          </a:xfrm>
        </p:grpSpPr>
        <p:sp>
          <p:nvSpPr>
            <p:cNvPr id="1464" name="Google Shape;1468;p48"/>
            <p:cNvSpPr/>
            <p:nvPr/>
          </p:nvSpPr>
          <p:spPr>
            <a:xfrm>
              <a:off x="4109040" y="4404600"/>
              <a:ext cx="133920" cy="38196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Google Shape;1469;p48"/>
            <p:cNvSpPr/>
            <p:nvPr/>
          </p:nvSpPr>
          <p:spPr>
            <a:xfrm>
              <a:off x="4119840" y="4415400"/>
              <a:ext cx="112320" cy="11304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Google Shape;1470;p48"/>
            <p:cNvSpPr/>
            <p:nvPr/>
          </p:nvSpPr>
          <p:spPr>
            <a:xfrm>
              <a:off x="4243680" y="4429440"/>
              <a:ext cx="134280" cy="35712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Google Shape;1471;p48"/>
            <p:cNvSpPr/>
            <p:nvPr/>
          </p:nvSpPr>
          <p:spPr>
            <a:xfrm>
              <a:off x="4254480" y="4440240"/>
              <a:ext cx="112680" cy="11304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Google Shape;1472;p48"/>
            <p:cNvSpPr/>
            <p:nvPr/>
          </p:nvSpPr>
          <p:spPr>
            <a:xfrm>
              <a:off x="4378680" y="4447080"/>
              <a:ext cx="134280" cy="33912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Google Shape;1473;p48"/>
            <p:cNvSpPr/>
            <p:nvPr/>
          </p:nvSpPr>
          <p:spPr>
            <a:xfrm>
              <a:off x="4389480" y="4458240"/>
              <a:ext cx="112680" cy="11304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1474;p48"/>
            <p:cNvSpPr/>
            <p:nvPr/>
          </p:nvSpPr>
          <p:spPr>
            <a:xfrm>
              <a:off x="4513680" y="4447080"/>
              <a:ext cx="134280" cy="33912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Google Shape;1475;p48"/>
            <p:cNvSpPr/>
            <p:nvPr/>
          </p:nvSpPr>
          <p:spPr>
            <a:xfrm>
              <a:off x="4524840" y="4458240"/>
              <a:ext cx="112680" cy="11304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Google Shape;1476;p48"/>
            <p:cNvSpPr/>
            <p:nvPr/>
          </p:nvSpPr>
          <p:spPr>
            <a:xfrm>
              <a:off x="4648680" y="4429440"/>
              <a:ext cx="134280" cy="35712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Google Shape;1477;p48"/>
            <p:cNvSpPr/>
            <p:nvPr/>
          </p:nvSpPr>
          <p:spPr>
            <a:xfrm>
              <a:off x="4659840" y="4440240"/>
              <a:ext cx="112680" cy="11304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Google Shape;1478;p48"/>
            <p:cNvSpPr/>
            <p:nvPr/>
          </p:nvSpPr>
          <p:spPr>
            <a:xfrm>
              <a:off x="4784040" y="4404600"/>
              <a:ext cx="133920" cy="38196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Google Shape;1479;p48"/>
            <p:cNvSpPr/>
            <p:nvPr/>
          </p:nvSpPr>
          <p:spPr>
            <a:xfrm>
              <a:off x="4794840" y="4415400"/>
              <a:ext cx="112320" cy="11304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Google Shape;1480;p48"/>
            <p:cNvSpPr/>
            <p:nvPr/>
          </p:nvSpPr>
          <p:spPr>
            <a:xfrm>
              <a:off x="4918680" y="4378680"/>
              <a:ext cx="134280" cy="40788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Google Shape;1481;p48"/>
            <p:cNvSpPr/>
            <p:nvPr/>
          </p:nvSpPr>
          <p:spPr>
            <a:xfrm>
              <a:off x="4929480" y="4389480"/>
              <a:ext cx="112680" cy="11304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Google Shape;1482;p48"/>
            <p:cNvSpPr/>
            <p:nvPr/>
          </p:nvSpPr>
          <p:spPr>
            <a:xfrm>
              <a:off x="3974040" y="4378680"/>
              <a:ext cx="134280" cy="40788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Google Shape;1483;p48"/>
            <p:cNvSpPr/>
            <p:nvPr/>
          </p:nvSpPr>
          <p:spPr>
            <a:xfrm>
              <a:off x="3984840" y="4389480"/>
              <a:ext cx="112680" cy="11304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Google Shape;1484;p48"/>
            <p:cNvSpPr/>
            <p:nvPr/>
          </p:nvSpPr>
          <p:spPr>
            <a:xfrm>
              <a:off x="3974040" y="4786920"/>
              <a:ext cx="273240" cy="3636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Google Shape;1485;p48"/>
            <p:cNvSpPr/>
            <p:nvPr/>
          </p:nvSpPr>
          <p:spPr>
            <a:xfrm>
              <a:off x="4109040" y="4786920"/>
              <a:ext cx="226800" cy="3636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Google Shape;1486;p48"/>
            <p:cNvSpPr/>
            <p:nvPr/>
          </p:nvSpPr>
          <p:spPr>
            <a:xfrm>
              <a:off x="4243680" y="4786920"/>
              <a:ext cx="180720" cy="3636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Google Shape;1487;p48"/>
            <p:cNvSpPr/>
            <p:nvPr/>
          </p:nvSpPr>
          <p:spPr>
            <a:xfrm>
              <a:off x="4378680" y="4786920"/>
              <a:ext cx="134280" cy="3636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Google Shape;1488;p48"/>
            <p:cNvSpPr/>
            <p:nvPr/>
          </p:nvSpPr>
          <p:spPr>
            <a:xfrm>
              <a:off x="4513680" y="4786920"/>
              <a:ext cx="134280" cy="3636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Google Shape;1489;p48"/>
            <p:cNvSpPr/>
            <p:nvPr/>
          </p:nvSpPr>
          <p:spPr>
            <a:xfrm>
              <a:off x="4602600" y="4786920"/>
              <a:ext cx="180720" cy="3636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Google Shape;1490;p48"/>
            <p:cNvSpPr/>
            <p:nvPr/>
          </p:nvSpPr>
          <p:spPr>
            <a:xfrm>
              <a:off x="4691160" y="4786920"/>
              <a:ext cx="226800" cy="3636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Google Shape;1491;p48"/>
            <p:cNvSpPr/>
            <p:nvPr/>
          </p:nvSpPr>
          <p:spPr>
            <a:xfrm>
              <a:off x="4779720" y="4786920"/>
              <a:ext cx="273240" cy="3636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8" name="Google Shape;1492;p48"/>
          <p:cNvGrpSpPr/>
          <p:nvPr/>
        </p:nvGrpSpPr>
        <p:grpSpPr>
          <a:xfrm>
            <a:off x="5599080" y="4378320"/>
            <a:ext cx="642240" cy="445320"/>
            <a:chOff x="5599080" y="4378320"/>
            <a:chExt cx="642240" cy="445320"/>
          </a:xfrm>
        </p:grpSpPr>
        <p:grpSp>
          <p:nvGrpSpPr>
            <p:cNvPr id="1489" name="Google Shape;1493;p48"/>
            <p:cNvGrpSpPr/>
            <p:nvPr/>
          </p:nvGrpSpPr>
          <p:grpSpPr>
            <a:xfrm>
              <a:off x="5644440" y="4378320"/>
              <a:ext cx="596880" cy="138600"/>
              <a:chOff x="5644440" y="4378320"/>
              <a:chExt cx="596880" cy="138600"/>
            </a:xfrm>
          </p:grpSpPr>
          <p:sp>
            <p:nvSpPr>
              <p:cNvPr id="1490" name="Google Shape;1494;p48"/>
              <p:cNvSpPr/>
              <p:nvPr/>
            </p:nvSpPr>
            <p:spPr>
              <a:xfrm>
                <a:off x="5644440" y="437832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Google Shape;1495;p48"/>
              <p:cNvSpPr/>
              <p:nvPr/>
            </p:nvSpPr>
            <p:spPr>
              <a:xfrm>
                <a:off x="5644440" y="444636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2" name="Google Shape;1496;p48"/>
            <p:cNvGrpSpPr/>
            <p:nvPr/>
          </p:nvGrpSpPr>
          <p:grpSpPr>
            <a:xfrm>
              <a:off x="5599080" y="4531680"/>
              <a:ext cx="596880" cy="138600"/>
              <a:chOff x="5599080" y="4531680"/>
              <a:chExt cx="596880" cy="138600"/>
            </a:xfrm>
          </p:grpSpPr>
          <p:sp>
            <p:nvSpPr>
              <p:cNvPr id="1493" name="Google Shape;1497;p48"/>
              <p:cNvSpPr/>
              <p:nvPr/>
            </p:nvSpPr>
            <p:spPr>
              <a:xfrm flipH="1">
                <a:off x="5599080" y="453168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Google Shape;1498;p48"/>
              <p:cNvSpPr/>
              <p:nvPr/>
            </p:nvSpPr>
            <p:spPr>
              <a:xfrm flipH="1">
                <a:off x="6125760" y="459972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5" name="Google Shape;1499;p48"/>
            <p:cNvGrpSpPr/>
            <p:nvPr/>
          </p:nvGrpSpPr>
          <p:grpSpPr>
            <a:xfrm>
              <a:off x="5644440" y="4685040"/>
              <a:ext cx="596880" cy="138600"/>
              <a:chOff x="5644440" y="4685040"/>
              <a:chExt cx="596880" cy="138600"/>
            </a:xfrm>
          </p:grpSpPr>
          <p:sp>
            <p:nvSpPr>
              <p:cNvPr id="1496" name="Google Shape;1500;p48"/>
              <p:cNvSpPr/>
              <p:nvPr/>
            </p:nvSpPr>
            <p:spPr>
              <a:xfrm>
                <a:off x="5644440" y="468504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Google Shape;1501;p48"/>
              <p:cNvSpPr/>
              <p:nvPr/>
            </p:nvSpPr>
            <p:spPr>
              <a:xfrm>
                <a:off x="5644440" y="475308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98" name="Google Shape;1502;p48"/>
          <p:cNvSpPr/>
          <p:nvPr/>
        </p:nvSpPr>
        <p:spPr>
          <a:xfrm>
            <a:off x="855360" y="249120"/>
            <a:ext cx="7432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99" name="Google Shape;1503;p48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27B3FB7-ECFC-4813-A95C-C4222E70EC9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500" name="Google Shape;1504;p48"/>
          <p:cNvGrpSpPr/>
          <p:nvPr/>
        </p:nvGrpSpPr>
        <p:grpSpPr>
          <a:xfrm>
            <a:off x="1879200" y="4379760"/>
            <a:ext cx="444960" cy="442440"/>
            <a:chOff x="1879200" y="4379760"/>
            <a:chExt cx="444960" cy="442440"/>
          </a:xfrm>
        </p:grpSpPr>
        <p:sp>
          <p:nvSpPr>
            <p:cNvPr id="1501" name="Google Shape;1505;p48"/>
            <p:cNvSpPr/>
            <p:nvPr/>
          </p:nvSpPr>
          <p:spPr>
            <a:xfrm>
              <a:off x="1879200" y="4379760"/>
              <a:ext cx="444960" cy="30312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Google Shape;1506;p48"/>
            <p:cNvSpPr/>
            <p:nvPr/>
          </p:nvSpPr>
          <p:spPr>
            <a:xfrm>
              <a:off x="1879200" y="4683960"/>
              <a:ext cx="261720" cy="7200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Google Shape;1507;p48"/>
            <p:cNvSpPr/>
            <p:nvPr/>
          </p:nvSpPr>
          <p:spPr>
            <a:xfrm>
              <a:off x="1977480" y="4710960"/>
              <a:ext cx="163440" cy="4500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Google Shape;1508;p48"/>
            <p:cNvSpPr/>
            <p:nvPr/>
          </p:nvSpPr>
          <p:spPr>
            <a:xfrm>
              <a:off x="1977480" y="4756680"/>
              <a:ext cx="81360" cy="6552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13;p49"/>
          <p:cNvSpPr/>
          <p:nvPr/>
        </p:nvSpPr>
        <p:spPr>
          <a:xfrm>
            <a:off x="808200" y="609480"/>
            <a:ext cx="6676200" cy="13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06" name="Google Shape;1514;p49"/>
          <p:cNvSpPr/>
          <p:nvPr/>
        </p:nvSpPr>
        <p:spPr>
          <a:xfrm>
            <a:off x="808200" y="2069280"/>
            <a:ext cx="7326720" cy="25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07" name="Google Shape;1515;p49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387F46-CDFD-45DF-8D6B-18E45912A109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262;p13"/>
          <p:cNvSpPr/>
          <p:nvPr/>
        </p:nvSpPr>
        <p:spPr>
          <a:xfrm>
            <a:off x="735840" y="47628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94" name="Google Shape;266;p13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B9EA80E-598E-4DA2-8A61-662DF8AC9F9F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95" name="Google Shape;71;p14"/>
          <p:cNvSpPr/>
          <p:nvPr/>
        </p:nvSpPr>
        <p:spPr>
          <a:xfrm>
            <a:off x="580680" y="205920"/>
            <a:ext cx="601200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PT serif"/>
            </a:endParaRPr>
          </a:p>
        </p:txBody>
      </p:sp>
      <p:sp>
        <p:nvSpPr>
          <p:cNvPr id="696" name="Google Shape;73;p14_1"/>
          <p:cNvSpPr/>
          <p:nvPr/>
        </p:nvSpPr>
        <p:spPr>
          <a:xfrm>
            <a:off x="580680" y="1352520"/>
            <a:ext cx="5717160" cy="31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résultat sous GitHub Pages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du code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Réalisation / Evolution / Problèmes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Accessibilté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SEO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Images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1" lang="fr-FR" sz="1200" spc="-1" strike="noStrike">
              <a:latin typeface="PT serif"/>
            </a:endParaRPr>
          </a:p>
        </p:txBody>
      </p:sp>
      <p:sp>
        <p:nvSpPr>
          <p:cNvPr id="697" name="Google Shape;75;p14_1"/>
          <p:cNvSpPr/>
          <p:nvPr/>
        </p:nvSpPr>
        <p:spPr>
          <a:xfrm>
            <a:off x="8480520" y="4749840"/>
            <a:ext cx="5461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6E990D-7C00-4905-B9E5-0BB6458068A7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698" name="Google Shape;781;p47_0"/>
          <p:cNvGrpSpPr/>
          <p:nvPr/>
        </p:nvGrpSpPr>
        <p:grpSpPr>
          <a:xfrm>
            <a:off x="5029200" y="452520"/>
            <a:ext cx="370800" cy="308520"/>
            <a:chOff x="5029200" y="452520"/>
            <a:chExt cx="370800" cy="308520"/>
          </a:xfrm>
        </p:grpSpPr>
        <p:sp>
          <p:nvSpPr>
            <p:cNvPr id="699" name="Google Shape;782;p47_0"/>
            <p:cNvSpPr/>
            <p:nvPr/>
          </p:nvSpPr>
          <p:spPr>
            <a:xfrm>
              <a:off x="5149800" y="57708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83;p47_0"/>
            <p:cNvSpPr/>
            <p:nvPr/>
          </p:nvSpPr>
          <p:spPr>
            <a:xfrm>
              <a:off x="5029200" y="45252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1" name="Google Shape;798;p47_0"/>
          <p:cNvSpPr/>
          <p:nvPr/>
        </p:nvSpPr>
        <p:spPr>
          <a:xfrm>
            <a:off x="5015880" y="99252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2" name="Google Shape;945;p47_0"/>
          <p:cNvGrpSpPr/>
          <p:nvPr/>
        </p:nvGrpSpPr>
        <p:grpSpPr>
          <a:xfrm>
            <a:off x="5574240" y="452520"/>
            <a:ext cx="365760" cy="291960"/>
            <a:chOff x="5574240" y="452520"/>
            <a:chExt cx="365760" cy="291960"/>
          </a:xfrm>
        </p:grpSpPr>
        <p:sp>
          <p:nvSpPr>
            <p:cNvPr id="703" name="Google Shape;946;p47_0"/>
            <p:cNvSpPr/>
            <p:nvPr/>
          </p:nvSpPr>
          <p:spPr>
            <a:xfrm>
              <a:off x="5846400" y="70128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947;p47_0"/>
            <p:cNvSpPr/>
            <p:nvPr/>
          </p:nvSpPr>
          <p:spPr>
            <a:xfrm>
              <a:off x="5668200" y="70128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948;p47_0"/>
            <p:cNvSpPr/>
            <p:nvPr/>
          </p:nvSpPr>
          <p:spPr>
            <a:xfrm>
              <a:off x="5574240" y="45252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6" name="Google Shape;1039;p47_0"/>
          <p:cNvGrpSpPr/>
          <p:nvPr/>
        </p:nvGrpSpPr>
        <p:grpSpPr>
          <a:xfrm>
            <a:off x="5651280" y="1020600"/>
            <a:ext cx="288720" cy="331920"/>
            <a:chOff x="5651280" y="1020600"/>
            <a:chExt cx="288720" cy="331920"/>
          </a:xfrm>
        </p:grpSpPr>
        <p:sp>
          <p:nvSpPr>
            <p:cNvPr id="707" name="Google Shape;1040;p47_0"/>
            <p:cNvSpPr/>
            <p:nvPr/>
          </p:nvSpPr>
          <p:spPr>
            <a:xfrm>
              <a:off x="5700240" y="102060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1041;p47_0"/>
            <p:cNvSpPr/>
            <p:nvPr/>
          </p:nvSpPr>
          <p:spPr>
            <a:xfrm>
              <a:off x="5651280" y="111744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1042;p47_0"/>
            <p:cNvSpPr/>
            <p:nvPr/>
          </p:nvSpPr>
          <p:spPr>
            <a:xfrm>
              <a:off x="5807160" y="102240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043;p47_0"/>
            <p:cNvSpPr/>
            <p:nvPr/>
          </p:nvSpPr>
          <p:spPr>
            <a:xfrm>
              <a:off x="5867640" y="112068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044;p47_0"/>
            <p:cNvSpPr/>
            <p:nvPr/>
          </p:nvSpPr>
          <p:spPr>
            <a:xfrm>
              <a:off x="5686560" y="114552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20;p5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320" cy="549720"/>
          </a:xfrm>
          <a:prstGeom prst="rect">
            <a:avLst/>
          </a:prstGeom>
          <a:ln w="0">
            <a:noFill/>
          </a:ln>
        </p:spPr>
      </p:pic>
      <p:sp>
        <p:nvSpPr>
          <p:cNvPr id="1509" name="Google Shape;1521;p50"/>
          <p:cNvSpPr/>
          <p:nvPr/>
        </p:nvSpPr>
        <p:spPr>
          <a:xfrm>
            <a:off x="1106280" y="2209680"/>
            <a:ext cx="69310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510" name="Google Shape;1522;p50"/>
          <p:cNvGrpSpPr/>
          <p:nvPr/>
        </p:nvGrpSpPr>
        <p:grpSpPr>
          <a:xfrm>
            <a:off x="690480" y="3290040"/>
            <a:ext cx="7762320" cy="891720"/>
            <a:chOff x="690480" y="3290040"/>
            <a:chExt cx="7762320" cy="891720"/>
          </a:xfrm>
        </p:grpSpPr>
        <p:grpSp>
          <p:nvGrpSpPr>
            <p:cNvPr id="1511" name="Google Shape;1523;p50"/>
            <p:cNvGrpSpPr/>
            <p:nvPr/>
          </p:nvGrpSpPr>
          <p:grpSpPr>
            <a:xfrm>
              <a:off x="4735080" y="3290040"/>
              <a:ext cx="1695240" cy="891720"/>
              <a:chOff x="4735080" y="3290040"/>
              <a:chExt cx="1695240" cy="891720"/>
            </a:xfrm>
          </p:grpSpPr>
          <p:sp>
            <p:nvSpPr>
              <p:cNvPr id="1512" name="Google Shape;1524;p50"/>
              <p:cNvSpPr/>
              <p:nvPr/>
            </p:nvSpPr>
            <p:spPr>
              <a:xfrm>
                <a:off x="47350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13" name="Google Shape;1525;p50"/>
              <p:cNvSpPr/>
              <p:nvPr/>
            </p:nvSpPr>
            <p:spPr>
              <a:xfrm>
                <a:off x="549288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4" name="Google Shape;1526;p50"/>
            <p:cNvGrpSpPr/>
            <p:nvPr/>
          </p:nvGrpSpPr>
          <p:grpSpPr>
            <a:xfrm>
              <a:off x="2712960" y="3290400"/>
              <a:ext cx="1695240" cy="891360"/>
              <a:chOff x="2712960" y="3290400"/>
              <a:chExt cx="1695240" cy="891360"/>
            </a:xfrm>
          </p:grpSpPr>
          <p:sp>
            <p:nvSpPr>
              <p:cNvPr id="1515" name="Google Shape;1527;p50"/>
              <p:cNvSpPr/>
              <p:nvPr/>
            </p:nvSpPr>
            <p:spPr>
              <a:xfrm>
                <a:off x="27129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16" name="Google Shape;1528;p50"/>
              <p:cNvSpPr/>
              <p:nvPr/>
            </p:nvSpPr>
            <p:spPr>
              <a:xfrm>
                <a:off x="3459240" y="3290400"/>
                <a:ext cx="202680" cy="18000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7" name="Google Shape;1529;p50"/>
            <p:cNvGrpSpPr/>
            <p:nvPr/>
          </p:nvGrpSpPr>
          <p:grpSpPr>
            <a:xfrm>
              <a:off x="6757560" y="3290040"/>
              <a:ext cx="1695240" cy="891720"/>
              <a:chOff x="6757560" y="3290040"/>
              <a:chExt cx="1695240" cy="891720"/>
            </a:xfrm>
          </p:grpSpPr>
          <p:sp>
            <p:nvSpPr>
              <p:cNvPr id="1518" name="Google Shape;1530;p50"/>
              <p:cNvSpPr/>
              <p:nvPr/>
            </p:nvSpPr>
            <p:spPr>
              <a:xfrm>
                <a:off x="67575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19" name="Google Shape;1531;p50"/>
              <p:cNvSpPr/>
              <p:nvPr/>
            </p:nvSpPr>
            <p:spPr>
              <a:xfrm>
                <a:off x="751500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0" name="Google Shape;1532;p50"/>
            <p:cNvGrpSpPr/>
            <p:nvPr/>
          </p:nvGrpSpPr>
          <p:grpSpPr>
            <a:xfrm>
              <a:off x="690480" y="3290400"/>
              <a:ext cx="1695240" cy="891360"/>
              <a:chOff x="690480" y="3290400"/>
              <a:chExt cx="1695240" cy="891360"/>
            </a:xfrm>
          </p:grpSpPr>
          <p:sp>
            <p:nvSpPr>
              <p:cNvPr id="1521" name="Google Shape;1533;p50"/>
              <p:cNvSpPr/>
              <p:nvPr/>
            </p:nvSpPr>
            <p:spPr>
              <a:xfrm>
                <a:off x="6904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22" name="Google Shape;1534;p50"/>
              <p:cNvSpPr/>
              <p:nvPr/>
            </p:nvSpPr>
            <p:spPr>
              <a:xfrm>
                <a:off x="1425240" y="3290400"/>
                <a:ext cx="226080" cy="18000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272;p14"/>
          <p:cNvSpPr/>
          <p:nvPr/>
        </p:nvSpPr>
        <p:spPr>
          <a:xfrm>
            <a:off x="360000" y="115920"/>
            <a:ext cx="659304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13" name="Google Shape;273;p14"/>
          <p:cNvSpPr/>
          <p:nvPr/>
        </p:nvSpPr>
        <p:spPr>
          <a:xfrm>
            <a:off x="714240" y="3226320"/>
            <a:ext cx="6593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Google Shape;274;p14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4C95489-CF90-483E-B436-B3C1982E3DE0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540000" y="900000"/>
            <a:ext cx="59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1080000" y="4603680"/>
            <a:ext cx="75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360000" y="2340000"/>
            <a:ext cx="55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360000" y="3420000"/>
            <a:ext cx="55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279;p15"/>
          <p:cNvSpPr/>
          <p:nvPr/>
        </p:nvSpPr>
        <p:spPr>
          <a:xfrm>
            <a:off x="685800" y="2726280"/>
            <a:ext cx="5513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20" name="Google Shape;281;p15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50E5F02-1975-492F-8527-9BE1DF7BC04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286;p16"/>
          <p:cNvSpPr/>
          <p:nvPr/>
        </p:nvSpPr>
        <p:spPr>
          <a:xfrm>
            <a:off x="724320" y="2161800"/>
            <a:ext cx="5342760" cy="8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3200" spc="-1" strike="noStrike">
                <a:solidFill>
                  <a:srgbClr val="efefef"/>
                </a:solidFill>
                <a:latin typeface="PT Serif"/>
                <a:ea typeface="PT Serif"/>
              </a:rPr>
              <a:t>Quotations are commonly printed as a means of inspiration and to invoke philosophical thoughts from the reader.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22" name="Google Shape;287;p16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F9CBA13-906E-44F5-9E67-1C7C8ED77B13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292;p17"/>
          <p:cNvSpPr/>
          <p:nvPr/>
        </p:nvSpPr>
        <p:spPr>
          <a:xfrm>
            <a:off x="717840" y="780840"/>
            <a:ext cx="516816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This is a slide title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4" name="Google Shape;293;p17"/>
          <p:cNvSpPr/>
          <p:nvPr/>
        </p:nvSpPr>
        <p:spPr>
          <a:xfrm>
            <a:off x="717840" y="1513440"/>
            <a:ext cx="5168160" cy="30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Here you have a list of items</a:t>
            </a:r>
            <a:endParaRPr b="0" lang="fr-FR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And some text</a:t>
            </a:r>
            <a:endParaRPr b="0" lang="fr-FR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But remember not to overload your slides with content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Your audience will listen to you or read the content, but won’t do both.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5" name="Google Shape;294;p1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4C8440A-6C1E-4D51-BE64-1AAB404825B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299;p18"/>
          <p:cNvSpPr/>
          <p:nvPr/>
        </p:nvSpPr>
        <p:spPr>
          <a:xfrm>
            <a:off x="1495440" y="2269080"/>
            <a:ext cx="5999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BIG CONCEPT</a:t>
            </a:r>
            <a:endParaRPr b="0" lang="fr-FR" sz="7200" spc="-1" strike="noStrike">
              <a:latin typeface="Arial"/>
            </a:endParaRPr>
          </a:p>
        </p:txBody>
      </p:sp>
      <p:sp>
        <p:nvSpPr>
          <p:cNvPr id="727" name="Google Shape;300;p18"/>
          <p:cNvSpPr/>
          <p:nvPr/>
        </p:nvSpPr>
        <p:spPr>
          <a:xfrm>
            <a:off x="1533600" y="3411720"/>
            <a:ext cx="514296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Bring the attention of your audience over a key concept using icons or illustrations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728" name="Google Shape;301;p18"/>
          <p:cNvGrpSpPr/>
          <p:nvPr/>
        </p:nvGrpSpPr>
        <p:grpSpPr>
          <a:xfrm>
            <a:off x="-156600" y="1293840"/>
            <a:ext cx="1623960" cy="1886760"/>
            <a:chOff x="-156600" y="1293840"/>
            <a:chExt cx="1623960" cy="1886760"/>
          </a:xfrm>
        </p:grpSpPr>
        <p:sp>
          <p:nvSpPr>
            <p:cNvPr id="729" name="Google Shape;302;p18"/>
            <p:cNvSpPr/>
            <p:nvPr/>
          </p:nvSpPr>
          <p:spPr>
            <a:xfrm>
              <a:off x="632160" y="1293840"/>
              <a:ext cx="369000" cy="4392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303;p18"/>
            <p:cNvSpPr/>
            <p:nvPr/>
          </p:nvSpPr>
          <p:spPr>
            <a:xfrm>
              <a:off x="-156600" y="1515240"/>
              <a:ext cx="1623960" cy="16653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1" name="Google Shape;304;p18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D043579-0BA9-41A3-8560-EBAAC78110B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309;p19"/>
          <p:cNvSpPr/>
          <p:nvPr/>
        </p:nvSpPr>
        <p:spPr>
          <a:xfrm>
            <a:off x="735840" y="1478520"/>
            <a:ext cx="266688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milk and fresh snow, the color produced by the combination of all the colors of the visible spectrum.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3" name="Google Shape;310;p19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You can also split your content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34" name="Google Shape;311;p19"/>
          <p:cNvSpPr/>
          <p:nvPr/>
        </p:nvSpPr>
        <p:spPr>
          <a:xfrm>
            <a:off x="3564000" y="1478520"/>
            <a:ext cx="266688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ebony and of outer space. It has been the symbolic color of elegance, solemnity and authority.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5" name="Google Shape;312;p19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72C3E59-387F-42C9-BBB6-34AD0D2100C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317;p20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In two or three columns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37" name="Google Shape;318;p20"/>
          <p:cNvSpPr/>
          <p:nvPr/>
        </p:nvSpPr>
        <p:spPr>
          <a:xfrm>
            <a:off x="73584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8" name="Google Shape;319;p20"/>
          <p:cNvSpPr/>
          <p:nvPr/>
        </p:nvSpPr>
        <p:spPr>
          <a:xfrm>
            <a:off x="259776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9" name="Google Shape;320;p20"/>
          <p:cNvSpPr/>
          <p:nvPr/>
        </p:nvSpPr>
        <p:spPr>
          <a:xfrm>
            <a:off x="446004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740" name="Google Shape;321;p20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23C8FF9-8F1C-4099-BFF1-93E3A064BDE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2021-09-24T00:47:20Z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