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1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Google Shape;21;p2"/>
          <p:cNvSpPr txBox="1"/>
          <p:nvPr/>
        </p:nvSpPr>
        <p:spPr>
          <a:xfrm>
            <a:off x="8142840" y="3918240"/>
            <a:ext cx="942840" cy="1336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2" name="Google Shape;22;p2"/>
          <p:cNvSpPr txBox="1"/>
          <p:nvPr/>
        </p:nvSpPr>
        <p:spPr>
          <a:xfrm>
            <a:off x="8246880" y="1061640"/>
            <a:ext cx="564480" cy="79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3" name="Google Shape;23;p2"/>
          <p:cNvSpPr txBox="1"/>
          <p:nvPr/>
        </p:nvSpPr>
        <p:spPr>
          <a:xfrm>
            <a:off x="7302240" y="4554360"/>
            <a:ext cx="6220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4" name="Google Shape;24;p2"/>
          <p:cNvSpPr txBox="1"/>
          <p:nvPr/>
        </p:nvSpPr>
        <p:spPr>
          <a:xfrm>
            <a:off x="8812080" y="313560"/>
            <a:ext cx="504360" cy="64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5" name="Google Shape;25;p2"/>
          <p:cNvSpPr txBox="1"/>
          <p:nvPr/>
        </p:nvSpPr>
        <p:spPr>
          <a:xfrm>
            <a:off x="7486200" y="4101120"/>
            <a:ext cx="217800" cy="337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6" name="Google Shape;26;p2"/>
          <p:cNvSpPr txBox="1"/>
          <p:nvPr/>
        </p:nvSpPr>
        <p:spPr>
          <a:xfrm>
            <a:off x="6980400" y="-88200"/>
            <a:ext cx="706320" cy="1055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" name="Google Shape;27;p2"/>
          <p:cNvSpPr txBox="1"/>
          <p:nvPr/>
        </p:nvSpPr>
        <p:spPr>
          <a:xfrm>
            <a:off x="8353440" y="325800"/>
            <a:ext cx="314640" cy="435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" name="Google Shape;28;p2"/>
          <p:cNvSpPr txBox="1"/>
          <p:nvPr/>
        </p:nvSpPr>
        <p:spPr>
          <a:xfrm>
            <a:off x="7687440" y="916560"/>
            <a:ext cx="244440" cy="452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9" name="Google Shape;29;p2"/>
          <p:cNvSpPr txBox="1"/>
          <p:nvPr/>
        </p:nvSpPr>
        <p:spPr>
          <a:xfrm>
            <a:off x="8637120" y="2924280"/>
            <a:ext cx="815760" cy="1105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0" name="Google Shape;30;p2"/>
          <p:cNvSpPr/>
          <p:nvPr/>
        </p:nvSpPr>
        <p:spPr>
          <a:xfrm rot="16200000">
            <a:off x="6840000" y="4568760"/>
            <a:ext cx="415800" cy="327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Google Shape;31;p2"/>
          <p:cNvSpPr/>
          <p:nvPr/>
        </p:nvSpPr>
        <p:spPr>
          <a:xfrm rot="5400000">
            <a:off x="6496920" y="-12240"/>
            <a:ext cx="588600" cy="406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Google Shape;32;p2"/>
          <p:cNvSpPr txBox="1"/>
          <p:nvPr/>
        </p:nvSpPr>
        <p:spPr>
          <a:xfrm>
            <a:off x="8208360" y="3375360"/>
            <a:ext cx="217800" cy="308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3" name="Google Shape;33;p2"/>
          <p:cNvSpPr txBox="1"/>
          <p:nvPr/>
        </p:nvSpPr>
        <p:spPr>
          <a:xfrm>
            <a:off x="8013960" y="659160"/>
            <a:ext cx="257760" cy="30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4" name="Google Shape;34;p2"/>
          <p:cNvSpPr txBox="1"/>
          <p:nvPr/>
        </p:nvSpPr>
        <p:spPr>
          <a:xfrm>
            <a:off x="7828560" y="4163760"/>
            <a:ext cx="205560" cy="212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" name="Google Shape;35;p2"/>
          <p:cNvSpPr txBox="1"/>
          <p:nvPr/>
        </p:nvSpPr>
        <p:spPr>
          <a:xfrm>
            <a:off x="8003520" y="1292760"/>
            <a:ext cx="171720" cy="210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6" name="Google Shape;36;p2"/>
          <p:cNvSpPr txBox="1"/>
          <p:nvPr/>
        </p:nvSpPr>
        <p:spPr>
          <a:xfrm>
            <a:off x="7939440" y="-95400"/>
            <a:ext cx="475200" cy="660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7" name="Google Shape;37;p2"/>
          <p:cNvSpPr txBox="1"/>
          <p:nvPr/>
        </p:nvSpPr>
        <p:spPr>
          <a:xfrm>
            <a:off x="7709400" y="156240"/>
            <a:ext cx="63000" cy="156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8" name="Google Shape;38;p2"/>
          <p:cNvSpPr txBox="1"/>
          <p:nvPr/>
        </p:nvSpPr>
        <p:spPr>
          <a:xfrm>
            <a:off x="9018000" y="4284720"/>
            <a:ext cx="120240" cy="165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9" name="Google Shape;39;p2"/>
          <p:cNvSpPr txBox="1"/>
          <p:nvPr/>
        </p:nvSpPr>
        <p:spPr>
          <a:xfrm>
            <a:off x="8736480" y="68760"/>
            <a:ext cx="171720" cy="250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0" name="Google Shape;40;p2"/>
          <p:cNvSpPr txBox="1"/>
          <p:nvPr/>
        </p:nvSpPr>
        <p:spPr>
          <a:xfrm>
            <a:off x="9054000" y="1122480"/>
            <a:ext cx="171720" cy="221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1" name="Google Shape;42;p2"/>
          <p:cNvSpPr txBox="1"/>
          <p:nvPr/>
        </p:nvSpPr>
        <p:spPr>
          <a:xfrm>
            <a:off x="240840" y="-249840"/>
            <a:ext cx="1324080" cy="183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2" name="Google Shape;43;p2"/>
          <p:cNvSpPr txBox="1"/>
          <p:nvPr/>
        </p:nvSpPr>
        <p:spPr>
          <a:xfrm>
            <a:off x="1462680" y="359640"/>
            <a:ext cx="682920" cy="834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3" name="Google Shape;44;p2"/>
          <p:cNvSpPr txBox="1"/>
          <p:nvPr/>
        </p:nvSpPr>
        <p:spPr>
          <a:xfrm>
            <a:off x="-145800" y="1499400"/>
            <a:ext cx="544680" cy="81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4" name="Google Shape;45;p2"/>
          <p:cNvSpPr txBox="1"/>
          <p:nvPr/>
        </p:nvSpPr>
        <p:spPr>
          <a:xfrm>
            <a:off x="468720" y="3330720"/>
            <a:ext cx="595080" cy="710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5" name="Google Shape;46;p2"/>
          <p:cNvSpPr txBox="1"/>
          <p:nvPr/>
        </p:nvSpPr>
        <p:spPr>
          <a:xfrm>
            <a:off x="2715840" y="4728600"/>
            <a:ext cx="421920" cy="542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6" name="Google Shape;47;p2"/>
          <p:cNvSpPr txBox="1"/>
          <p:nvPr/>
        </p:nvSpPr>
        <p:spPr>
          <a:xfrm>
            <a:off x="857160" y="4218120"/>
            <a:ext cx="947160" cy="1016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" name="Google Shape;48;p2"/>
          <p:cNvSpPr txBox="1"/>
          <p:nvPr/>
        </p:nvSpPr>
        <p:spPr>
          <a:xfrm>
            <a:off x="6477120" y="659160"/>
            <a:ext cx="374760" cy="41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" name="Google Shape;49;p2"/>
          <p:cNvSpPr txBox="1"/>
          <p:nvPr/>
        </p:nvSpPr>
        <p:spPr>
          <a:xfrm>
            <a:off x="2001240" y="4048200"/>
            <a:ext cx="339120" cy="495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9" name="Google Shape;50;p2"/>
          <p:cNvSpPr txBox="1"/>
          <p:nvPr/>
        </p:nvSpPr>
        <p:spPr>
          <a:xfrm>
            <a:off x="-202680" y="3641400"/>
            <a:ext cx="862920" cy="1197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0" name="Google Shape;51;p2"/>
          <p:cNvSpPr/>
          <p:nvPr/>
        </p:nvSpPr>
        <p:spPr>
          <a:xfrm rot="16200000">
            <a:off x="1953720" y="-62640"/>
            <a:ext cx="755280" cy="594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52;p2"/>
          <p:cNvSpPr/>
          <p:nvPr/>
        </p:nvSpPr>
        <p:spPr>
          <a:xfrm rot="5400000">
            <a:off x="2310120" y="4286520"/>
            <a:ext cx="745560" cy="51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53;p2"/>
          <p:cNvSpPr txBox="1"/>
          <p:nvPr/>
        </p:nvSpPr>
        <p:spPr>
          <a:xfrm>
            <a:off x="909360" y="3809160"/>
            <a:ext cx="233640" cy="331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3" name="Google Shape;54;p2"/>
          <p:cNvSpPr txBox="1"/>
          <p:nvPr/>
        </p:nvSpPr>
        <p:spPr>
          <a:xfrm>
            <a:off x="180360" y="977400"/>
            <a:ext cx="177840" cy="32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4" name="Google Shape;55;p2"/>
          <p:cNvSpPr txBox="1"/>
          <p:nvPr/>
        </p:nvSpPr>
        <p:spPr>
          <a:xfrm>
            <a:off x="2001240" y="4738680"/>
            <a:ext cx="171360" cy="244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5" name="Google Shape;56;p2"/>
          <p:cNvSpPr txBox="1"/>
          <p:nvPr/>
        </p:nvSpPr>
        <p:spPr>
          <a:xfrm>
            <a:off x="3322800" y="4742280"/>
            <a:ext cx="162360" cy="23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6" name="Google Shape;57;p2"/>
          <p:cNvSpPr txBox="1"/>
          <p:nvPr/>
        </p:nvSpPr>
        <p:spPr>
          <a:xfrm>
            <a:off x="2629800" y="359640"/>
            <a:ext cx="460800" cy="638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7" name="Google Shape;58;p2"/>
          <p:cNvSpPr txBox="1"/>
          <p:nvPr/>
        </p:nvSpPr>
        <p:spPr>
          <a:xfrm>
            <a:off x="65160" y="101160"/>
            <a:ext cx="122760" cy="174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8" name="Google Shape;59;p2"/>
          <p:cNvSpPr txBox="1"/>
          <p:nvPr/>
        </p:nvSpPr>
        <p:spPr>
          <a:xfrm>
            <a:off x="575640" y="4770000"/>
            <a:ext cx="127800" cy="181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9" name="Google Shape;60;p2"/>
          <p:cNvSpPr txBox="1"/>
          <p:nvPr/>
        </p:nvSpPr>
        <p:spPr>
          <a:xfrm>
            <a:off x="735840" y="1757880"/>
            <a:ext cx="211680" cy="272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" name="Google Shape;61;p2"/>
          <p:cNvSpPr txBox="1"/>
          <p:nvPr/>
        </p:nvSpPr>
        <p:spPr>
          <a:xfrm>
            <a:off x="1617480" y="68400"/>
            <a:ext cx="186120" cy="239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90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Google Shape;133;p6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1" name="Google Shape;134;p6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2" name="Google Shape;135;p6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3" name="Google Shape;136;p6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4" name="Google Shape;137;p6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5" name="Google Shape;138;p6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6" name="Google Shape;139;p6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7" name="Google Shape;140;p6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8" name="Google Shape;141;p6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9" name="Google Shape;142;p6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43;p6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44;p6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2" name="Google Shape;145;p6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3" name="Google Shape;146;p6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4" name="Google Shape;147;p6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5" name="Google Shape;148;p6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6" name="Google Shape;149;p6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7" name="Google Shape;150;p6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8" name="Google Shape;151;p6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9" name="Google Shape;152;p6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160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Google Shape;230;p10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1" name="Google Shape;231;p10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2" name="Google Shape;232;p10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3" name="Google Shape;233;p10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4" name="Google Shape;234;p10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5" name="Google Shape;235;p10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6" name="Google Shape;236;p10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7" name="Google Shape;237;p10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8" name="Google Shape;238;p10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9" name="Google Shape;239;p10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240;p10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241;p10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2" name="Google Shape;242;p10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3" name="Google Shape;243;p10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4" name="Google Shape;244;p10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5" name="Google Shape;245;p10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6" name="Google Shape;246;p10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7" name="Google Shape;247;p10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8" name="Google Shape;248;p10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9" name="Google Shape;249;p10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229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Google Shape;65;p3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0" name="Google Shape;66;p3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1" name="Google Shape;67;p3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2" name="Google Shape;68;p3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3" name="Google Shape;69;p3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4" name="Google Shape;70;p3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5" name="Google Shape;71;p3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6" name="Google Shape;72;p3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7" name="Google Shape;73;p3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8" name="Google Shape;74;p3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75;p3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76;p3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1" name="Google Shape;77;p3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2" name="Google Shape;78;p3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3" name="Google Shape;79;p3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4" name="Google Shape;80;p3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5" name="Google Shape;81;p3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6" name="Google Shape;82;p3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7" name="Google Shape;83;p3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8" name="Google Shape;84;p3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298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8" name="Google Shape;87;p4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09" name="Google Shape;88;p4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0" name="Google Shape;89;p4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1" name="Google Shape;90;p4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2" name="Google Shape;91;p4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3" name="Google Shape;92;p4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4" name="Google Shape;93;p4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5" name="Google Shape;94;p4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6" name="Google Shape;95;p4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7" name="Google Shape;96;p4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Google Shape;97;p4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Google Shape;98;p4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0" name="Google Shape;99;p4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1" name="Google Shape;100;p4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2" name="Google Shape;101;p4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3" name="Google Shape;102;p4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4" name="Google Shape;103;p4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5" name="Google Shape;104;p4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6" name="Google Shape;105;p4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7" name="Google Shape;106;p4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367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7" name="Google Shape;109;p5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8" name="Google Shape;110;p5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9" name="Google Shape;111;p5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0" name="Google Shape;112;p5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1" name="Google Shape;113;p5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2" name="Google Shape;114;p5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3" name="Google Shape;115;p5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4" name="Google Shape;116;p5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5" name="Google Shape;117;p5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6" name="Google Shape;118;p5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Google Shape;119;p5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Google Shape;120;p5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89" name="Google Shape;121;p5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0" name="Google Shape;122;p5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1" name="Google Shape;123;p5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2" name="Google Shape;124;p5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3" name="Google Shape;125;p5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4" name="Google Shape;126;p5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5" name="Google Shape;127;p5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6" name="Google Shape;128;p5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436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485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5" name="Google Shape;158;p7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96" name="Google Shape;159;p7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97" name="Google Shape;160;p7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98" name="Google Shape;161;p7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99" name="Google Shape;162;p7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0" name="Google Shape;163;p7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1" name="Google Shape;164;p7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2" name="Google Shape;165;p7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3" name="Google Shape;166;p7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4" name="Google Shape;167;p7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Google Shape;168;p7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Google Shape;169;p7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7" name="Google Shape;170;p7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8" name="Google Shape;171;p7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9" name="Google Shape;172;p7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0" name="Google Shape;173;p7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1" name="Google Shape;174;p7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2" name="Google Shape;175;p7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3" name="Google Shape;176;p7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4" name="Google Shape;177;p7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6;p1"/>
          <p:cNvGrpSpPr/>
          <p:nvPr/>
        </p:nvGrpSpPr>
        <p:grpSpPr>
          <a:xfrm>
            <a:off x="825840" y="-720"/>
            <a:ext cx="7486560" cy="5144040"/>
            <a:chOff x="825840" y="-720"/>
            <a:chExt cx="7486560" cy="5144040"/>
          </a:xfrm>
        </p:grpSpPr>
        <p:sp>
          <p:nvSpPr>
            <p:cNvPr id="554" name="Google Shape;7;p1"/>
            <p:cNvSpPr/>
            <p:nvPr/>
          </p:nvSpPr>
          <p:spPr>
            <a:xfrm>
              <a:off x="8258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8;p1"/>
            <p:cNvSpPr/>
            <p:nvPr/>
          </p:nvSpPr>
          <p:spPr>
            <a:xfrm>
              <a:off x="16578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9;p1"/>
            <p:cNvSpPr/>
            <p:nvPr/>
          </p:nvSpPr>
          <p:spPr>
            <a:xfrm>
              <a:off x="248940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10;p1"/>
            <p:cNvSpPr/>
            <p:nvPr/>
          </p:nvSpPr>
          <p:spPr>
            <a:xfrm>
              <a:off x="83120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11;p1"/>
            <p:cNvSpPr/>
            <p:nvPr/>
          </p:nvSpPr>
          <p:spPr>
            <a:xfrm>
              <a:off x="748044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12;p1"/>
            <p:cNvSpPr/>
            <p:nvPr/>
          </p:nvSpPr>
          <p:spPr>
            <a:xfrm>
              <a:off x="66484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13;p1"/>
            <p:cNvSpPr/>
            <p:nvPr/>
          </p:nvSpPr>
          <p:spPr>
            <a:xfrm>
              <a:off x="581688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14;p1"/>
            <p:cNvSpPr/>
            <p:nvPr/>
          </p:nvSpPr>
          <p:spPr>
            <a:xfrm>
              <a:off x="498492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15;p1"/>
            <p:cNvSpPr/>
            <p:nvPr/>
          </p:nvSpPr>
          <p:spPr>
            <a:xfrm>
              <a:off x="41529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16;p1"/>
            <p:cNvSpPr/>
            <p:nvPr/>
          </p:nvSpPr>
          <p:spPr>
            <a:xfrm>
              <a:off x="3321360" y="-720"/>
              <a:ext cx="360" cy="51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4" name="Google Shape;184;p8"/>
          <p:cNvSpPr txBox="1"/>
          <p:nvPr/>
        </p:nvSpPr>
        <p:spPr>
          <a:xfrm>
            <a:off x="7123320" y="2945160"/>
            <a:ext cx="1603440" cy="2272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5" name="Google Shape;185;p8"/>
          <p:cNvSpPr txBox="1"/>
          <p:nvPr/>
        </p:nvSpPr>
        <p:spPr>
          <a:xfrm>
            <a:off x="8411400" y="1666440"/>
            <a:ext cx="773280" cy="1087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6" name="Google Shape;186;p8"/>
          <p:cNvSpPr txBox="1"/>
          <p:nvPr/>
        </p:nvSpPr>
        <p:spPr>
          <a:xfrm>
            <a:off x="6567120" y="2997720"/>
            <a:ext cx="84312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67" name="Google Shape;187;p8"/>
          <p:cNvSpPr txBox="1"/>
          <p:nvPr/>
        </p:nvSpPr>
        <p:spPr>
          <a:xfrm>
            <a:off x="7702560" y="944640"/>
            <a:ext cx="690840" cy="888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68" name="Google Shape;188;p8"/>
          <p:cNvSpPr txBox="1"/>
          <p:nvPr/>
        </p:nvSpPr>
        <p:spPr>
          <a:xfrm>
            <a:off x="8482680" y="3571560"/>
            <a:ext cx="431280" cy="667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9" name="Google Shape;189;p8"/>
          <p:cNvSpPr txBox="1"/>
          <p:nvPr/>
        </p:nvSpPr>
        <p:spPr>
          <a:xfrm>
            <a:off x="7956720" y="-147240"/>
            <a:ext cx="967680" cy="1445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0" name="Google Shape;190;p8"/>
          <p:cNvSpPr txBox="1"/>
          <p:nvPr/>
        </p:nvSpPr>
        <p:spPr>
          <a:xfrm>
            <a:off x="7524720" y="-48600"/>
            <a:ext cx="431280" cy="596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1" name="Google Shape;191;p8"/>
          <p:cNvSpPr txBox="1"/>
          <p:nvPr/>
        </p:nvSpPr>
        <p:spPr>
          <a:xfrm>
            <a:off x="7153560" y="1200240"/>
            <a:ext cx="334800" cy="619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2" name="Google Shape;192;p8"/>
          <p:cNvSpPr txBox="1"/>
          <p:nvPr/>
        </p:nvSpPr>
        <p:spPr>
          <a:xfrm>
            <a:off x="7524720" y="1712880"/>
            <a:ext cx="1105200" cy="14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3" name="Google Shape;193;p8"/>
          <p:cNvSpPr/>
          <p:nvPr/>
        </p:nvSpPr>
        <p:spPr>
          <a:xfrm rot="16200000">
            <a:off x="7167600" y="894600"/>
            <a:ext cx="563400" cy="443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Google Shape;194;p8"/>
          <p:cNvSpPr/>
          <p:nvPr/>
        </p:nvSpPr>
        <p:spPr>
          <a:xfrm rot="5400000">
            <a:off x="8457120" y="4581000"/>
            <a:ext cx="484200" cy="3337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Google Shape;195;p8"/>
          <p:cNvSpPr txBox="1"/>
          <p:nvPr/>
        </p:nvSpPr>
        <p:spPr>
          <a:xfrm>
            <a:off x="7301520" y="2427840"/>
            <a:ext cx="295200" cy="418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6" name="Google Shape;196;p8"/>
          <p:cNvSpPr txBox="1"/>
          <p:nvPr/>
        </p:nvSpPr>
        <p:spPr>
          <a:xfrm>
            <a:off x="8668080" y="988920"/>
            <a:ext cx="353520" cy="421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7" name="Google Shape;197;p8"/>
          <p:cNvSpPr txBox="1"/>
          <p:nvPr/>
        </p:nvSpPr>
        <p:spPr>
          <a:xfrm>
            <a:off x="8763840" y="3128040"/>
            <a:ext cx="27864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8" name="Google Shape;198;p8"/>
          <p:cNvSpPr txBox="1"/>
          <p:nvPr/>
        </p:nvSpPr>
        <p:spPr>
          <a:xfrm>
            <a:off x="7233480" y="1950840"/>
            <a:ext cx="235800" cy="288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9" name="Google Shape;199;p8"/>
          <p:cNvSpPr txBox="1"/>
          <p:nvPr/>
        </p:nvSpPr>
        <p:spPr>
          <a:xfrm>
            <a:off x="6811920" y="-87480"/>
            <a:ext cx="651240" cy="904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80" name="Google Shape;200;p8"/>
          <p:cNvSpPr txBox="1"/>
          <p:nvPr/>
        </p:nvSpPr>
        <p:spPr>
          <a:xfrm>
            <a:off x="7662600" y="662400"/>
            <a:ext cx="86760" cy="215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1" name="Google Shape;201;p8"/>
          <p:cNvSpPr txBox="1"/>
          <p:nvPr/>
        </p:nvSpPr>
        <p:spPr>
          <a:xfrm>
            <a:off x="6992640" y="3859200"/>
            <a:ext cx="163440" cy="224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2" name="Google Shape;202;p8"/>
          <p:cNvSpPr txBox="1"/>
          <p:nvPr/>
        </p:nvSpPr>
        <p:spPr>
          <a:xfrm>
            <a:off x="6897240" y="729360"/>
            <a:ext cx="235800" cy="343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3" name="Google Shape;203;p8"/>
          <p:cNvSpPr txBox="1"/>
          <p:nvPr/>
        </p:nvSpPr>
        <p:spPr>
          <a:xfrm>
            <a:off x="8925840" y="4066200"/>
            <a:ext cx="235800" cy="303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257;p12"/>
          <p:cNvSpPr/>
          <p:nvPr/>
        </p:nvSpPr>
        <p:spPr>
          <a:xfrm>
            <a:off x="1661760" y="1991880"/>
            <a:ext cx="581940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efefef"/>
                </a:solidFill>
                <a:latin typeface="PT serif"/>
                <a:ea typeface="Montserrat"/>
              </a:rPr>
              <a:t>P5-Oniroco</a:t>
            </a:r>
            <a:endParaRPr b="0" lang="fr-FR" sz="4800" spc="-1" strike="noStrike">
              <a:latin typeface="Arial"/>
            </a:endParaRPr>
          </a:p>
        </p:txBody>
      </p:sp>
      <p:pic>
        <p:nvPicPr>
          <p:cNvPr id="623" name="" descr=""/>
          <p:cNvPicPr/>
          <p:nvPr/>
        </p:nvPicPr>
        <p:blipFill>
          <a:blip r:embed="rId1"/>
          <a:stretch/>
        </p:blipFill>
        <p:spPr>
          <a:xfrm>
            <a:off x="3453120" y="3151080"/>
            <a:ext cx="2306520" cy="103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326;p21"/>
          <p:cNvSpPr/>
          <p:nvPr/>
        </p:nvSpPr>
        <p:spPr>
          <a:xfrm>
            <a:off x="717840" y="780840"/>
            <a:ext cx="426276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A picture is worth a thousand words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74" name="Google Shape;327;p21"/>
          <p:cNvSpPr/>
          <p:nvPr/>
        </p:nvSpPr>
        <p:spPr>
          <a:xfrm>
            <a:off x="717840" y="1513440"/>
            <a:ext cx="4262760" cy="30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A complex idea can be conveyed with just a single still image, namely making it possible to absorb large amounts of data quickly.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675" name="Google Shape;328;p21" descr="office.jpg"/>
          <p:cNvPicPr/>
          <p:nvPr/>
        </p:nvPicPr>
        <p:blipFill>
          <a:blip r:embed="rId1"/>
          <a:srcRect l="10734" t="0" r="24815" b="0"/>
          <a:stretch/>
        </p:blipFill>
        <p:spPr>
          <a:xfrm>
            <a:off x="5829480" y="0"/>
            <a:ext cx="3313440" cy="5142240"/>
          </a:xfrm>
          <a:prstGeom prst="rect">
            <a:avLst/>
          </a:prstGeom>
          <a:ln w="0">
            <a:noFill/>
          </a:ln>
        </p:spPr>
      </p:pic>
      <p:sp>
        <p:nvSpPr>
          <p:cNvPr id="676" name="Google Shape;329;p21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E7B3ADA-6B4B-4EE1-B31F-E51745970A11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334;p22"/>
          <p:cNvSpPr/>
          <p:nvPr/>
        </p:nvSpPr>
        <p:spPr>
          <a:xfrm>
            <a:off x="714240" y="1253880"/>
            <a:ext cx="7714080" cy="137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4046"/>
                </a:solidFill>
                <a:latin typeface="Montserrat"/>
                <a:ea typeface="Montserrat"/>
              </a:rPr>
              <a:t>want big impact?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4046"/>
                </a:solidFill>
                <a:latin typeface="Montserrat"/>
                <a:ea typeface="Montserrat"/>
              </a:rPr>
              <a:t>USE BIG IMAGE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78" name="Google Shape;335;p22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6B3612F-1C29-40B6-9FCD-773FE5D376DE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340;p23"/>
          <p:cNvSpPr/>
          <p:nvPr/>
        </p:nvSpPr>
        <p:spPr>
          <a:xfrm>
            <a:off x="735840" y="780840"/>
            <a:ext cx="591624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Use charts to explain your ideas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80" name="Google Shape;341;p23"/>
          <p:cNvSpPr/>
          <p:nvPr/>
        </p:nvSpPr>
        <p:spPr>
          <a:xfrm>
            <a:off x="2415240" y="1775160"/>
            <a:ext cx="1860840" cy="186084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Gray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81" name="Google Shape;342;p23"/>
          <p:cNvSpPr/>
          <p:nvPr/>
        </p:nvSpPr>
        <p:spPr>
          <a:xfrm>
            <a:off x="824760" y="1775160"/>
            <a:ext cx="1860840" cy="186084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White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82" name="Google Shape;343;p23"/>
          <p:cNvSpPr/>
          <p:nvPr/>
        </p:nvSpPr>
        <p:spPr>
          <a:xfrm>
            <a:off x="4005720" y="1775160"/>
            <a:ext cx="1860840" cy="186084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Black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83" name="Google Shape;344;p23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529ADE4-0D76-4511-BC5A-F60B9B5AF167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349;p24"/>
          <p:cNvSpPr/>
          <p:nvPr/>
        </p:nvSpPr>
        <p:spPr>
          <a:xfrm>
            <a:off x="735840" y="780840"/>
            <a:ext cx="591624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And tables to compare data</a:t>
            </a:r>
            <a:endParaRPr b="0" lang="fr-FR" sz="2400" spc="-1" strike="noStrike">
              <a:latin typeface="Arial"/>
            </a:endParaRPr>
          </a:p>
        </p:txBody>
      </p:sp>
      <p:graphicFrame>
        <p:nvGraphicFramePr>
          <p:cNvPr id="685" name="Google Shape;350;p24"/>
          <p:cNvGraphicFramePr/>
          <p:nvPr/>
        </p:nvGraphicFramePr>
        <p:xfrm>
          <a:off x="833400" y="1564560"/>
          <a:ext cx="4990680" cy="2636640"/>
        </p:xfrm>
        <a:graphic>
          <a:graphicData uri="http://schemas.openxmlformats.org/drawingml/2006/table">
            <a:tbl>
              <a:tblPr/>
              <a:tblGrid>
                <a:gridCol w="1247760"/>
                <a:gridCol w="1247760"/>
                <a:gridCol w="1247760"/>
                <a:gridCol w="1247760"/>
              </a:tblGrid>
              <a:tr h="659160">
                <a:tc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A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B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C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16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Yellow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20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7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16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Blue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30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52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Orange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24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16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86" name="Google Shape;351;p24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8066A95-AB9B-4325-B1C9-EB5F739B9564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356;p25" descr="mapa_linea_b-01.png"/>
          <p:cNvPicPr/>
          <p:nvPr/>
        </p:nvPicPr>
        <p:blipFill>
          <a:blip r:embed="rId1"/>
          <a:stretch/>
        </p:blipFill>
        <p:spPr>
          <a:xfrm>
            <a:off x="642960" y="775440"/>
            <a:ext cx="8314200" cy="4200840"/>
          </a:xfrm>
          <a:prstGeom prst="rect">
            <a:avLst/>
          </a:prstGeom>
          <a:ln w="0">
            <a:noFill/>
          </a:ln>
        </p:spPr>
      </p:pic>
      <p:sp>
        <p:nvSpPr>
          <p:cNvPr id="688" name="Google Shape;357;p25"/>
          <p:cNvSpPr/>
          <p:nvPr/>
        </p:nvSpPr>
        <p:spPr>
          <a:xfrm>
            <a:off x="735840" y="171360"/>
            <a:ext cx="591624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Maps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89" name="Google Shape;358;p25"/>
          <p:cNvSpPr/>
          <p:nvPr/>
        </p:nvSpPr>
        <p:spPr>
          <a:xfrm>
            <a:off x="2209680" y="1321920"/>
            <a:ext cx="556560" cy="696600"/>
          </a:xfrm>
          <a:prstGeom prst="downArrow">
            <a:avLst>
              <a:gd name="adj1" fmla="val 100000"/>
              <a:gd name="adj2" fmla="val 42507"/>
            </a:avLst>
          </a:prstGeom>
          <a:solidFill>
            <a:schemeClr val="dk2"/>
          </a:solidFill>
          <a:ln w="19050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efefef"/>
                </a:solidFill>
                <a:latin typeface="PT Serif"/>
                <a:ea typeface="PT Serif"/>
              </a:rPr>
              <a:t>our office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90" name="Google Shape;359;p25"/>
          <p:cNvSpPr/>
          <p:nvPr/>
        </p:nvSpPr>
        <p:spPr>
          <a:xfrm rot="5400000">
            <a:off x="1434240" y="2147760"/>
            <a:ext cx="180000" cy="17028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Google Shape;360;p25"/>
          <p:cNvSpPr/>
          <p:nvPr/>
        </p:nvSpPr>
        <p:spPr>
          <a:xfrm rot="5400000">
            <a:off x="3044160" y="3633840"/>
            <a:ext cx="180000" cy="17028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Google Shape;361;p25"/>
          <p:cNvSpPr/>
          <p:nvPr/>
        </p:nvSpPr>
        <p:spPr>
          <a:xfrm rot="5400000">
            <a:off x="4710960" y="3948120"/>
            <a:ext cx="180000" cy="17028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Google Shape;362;p25"/>
          <p:cNvSpPr/>
          <p:nvPr/>
        </p:nvSpPr>
        <p:spPr>
          <a:xfrm rot="5400000">
            <a:off x="4091760" y="1890720"/>
            <a:ext cx="180000" cy="17028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Google Shape;363;p25"/>
          <p:cNvSpPr/>
          <p:nvPr/>
        </p:nvSpPr>
        <p:spPr>
          <a:xfrm rot="5400000">
            <a:off x="6877800" y="2395440"/>
            <a:ext cx="180000" cy="17028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Google Shape;364;p25"/>
          <p:cNvSpPr/>
          <p:nvPr/>
        </p:nvSpPr>
        <p:spPr>
          <a:xfrm rot="5400000">
            <a:off x="7606440" y="4129200"/>
            <a:ext cx="180000" cy="17028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Google Shape;365;p25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DA41D94-E8A6-4311-846F-D7AF17283FA3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370;p26"/>
          <p:cNvSpPr/>
          <p:nvPr/>
        </p:nvSpPr>
        <p:spPr>
          <a:xfrm>
            <a:off x="685800" y="0"/>
            <a:ext cx="7771320" cy="51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004046"/>
                </a:solidFill>
                <a:latin typeface="Montserrat"/>
                <a:ea typeface="Montserrat"/>
              </a:rPr>
              <a:t>89,526,124</a:t>
            </a:r>
            <a:endParaRPr b="0" lang="fr-FR" sz="7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T Serif"/>
                <a:ea typeface="PT Serif"/>
              </a:rPr>
              <a:t>Whoa! That’s a big number, aren’t you proud?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98" name="Google Shape;371;p26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AF35320-7DC5-4DCE-A01D-05F5A71A0F57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376;p27"/>
          <p:cNvSpPr/>
          <p:nvPr/>
        </p:nvSpPr>
        <p:spPr>
          <a:xfrm>
            <a:off x="685800" y="648000"/>
            <a:ext cx="777132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89,526,124$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00" name="Google Shape;377;p27"/>
          <p:cNvSpPr/>
          <p:nvPr/>
        </p:nvSpPr>
        <p:spPr>
          <a:xfrm>
            <a:off x="685800" y="1182600"/>
            <a:ext cx="777132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That’s a lot of money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01" name="Google Shape;378;p27"/>
          <p:cNvSpPr/>
          <p:nvPr/>
        </p:nvSpPr>
        <p:spPr>
          <a:xfrm>
            <a:off x="685800" y="3581640"/>
            <a:ext cx="777132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100%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02" name="Google Shape;379;p27"/>
          <p:cNvSpPr/>
          <p:nvPr/>
        </p:nvSpPr>
        <p:spPr>
          <a:xfrm>
            <a:off x="685800" y="4116240"/>
            <a:ext cx="777132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Total success!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03" name="Google Shape;380;p27"/>
          <p:cNvSpPr/>
          <p:nvPr/>
        </p:nvSpPr>
        <p:spPr>
          <a:xfrm>
            <a:off x="685800" y="2143440"/>
            <a:ext cx="777132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185,244 users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04" name="Google Shape;381;p27"/>
          <p:cNvSpPr/>
          <p:nvPr/>
        </p:nvSpPr>
        <p:spPr>
          <a:xfrm>
            <a:off x="685800" y="2678040"/>
            <a:ext cx="777132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And a lot of users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05" name="Google Shape;382;p27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92ABC58-44BC-46ED-82B9-FFE0C2B34589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74;p47"/>
          <p:cNvGrpSpPr/>
          <p:nvPr/>
        </p:nvGrpSpPr>
        <p:grpSpPr>
          <a:xfrm>
            <a:off x="358920" y="342360"/>
            <a:ext cx="345960" cy="438120"/>
            <a:chOff x="358920" y="342360"/>
            <a:chExt cx="345960" cy="438120"/>
          </a:xfrm>
        </p:grpSpPr>
        <p:sp>
          <p:nvSpPr>
            <p:cNvPr id="707" name="Google Shape;775;p47"/>
            <p:cNvSpPr/>
            <p:nvPr/>
          </p:nvSpPr>
          <p:spPr>
            <a:xfrm>
              <a:off x="389520" y="393480"/>
              <a:ext cx="315360" cy="3870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776;p47"/>
            <p:cNvSpPr/>
            <p:nvPr/>
          </p:nvSpPr>
          <p:spPr>
            <a:xfrm>
              <a:off x="399960" y="342360"/>
              <a:ext cx="23400" cy="5184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777;p47"/>
            <p:cNvSpPr/>
            <p:nvPr/>
          </p:nvSpPr>
          <p:spPr>
            <a:xfrm>
              <a:off x="469080" y="342360"/>
              <a:ext cx="23400" cy="5184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778;p47"/>
            <p:cNvSpPr/>
            <p:nvPr/>
          </p:nvSpPr>
          <p:spPr>
            <a:xfrm>
              <a:off x="538560" y="342360"/>
              <a:ext cx="23400" cy="5184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779;p47"/>
            <p:cNvSpPr/>
            <p:nvPr/>
          </p:nvSpPr>
          <p:spPr>
            <a:xfrm>
              <a:off x="608040" y="342360"/>
              <a:ext cx="23400" cy="5184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780;p47"/>
            <p:cNvSpPr/>
            <p:nvPr/>
          </p:nvSpPr>
          <p:spPr>
            <a:xfrm>
              <a:off x="358920" y="361800"/>
              <a:ext cx="315360" cy="3870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3" name="Google Shape;781;p47"/>
          <p:cNvGrpSpPr/>
          <p:nvPr/>
        </p:nvGrpSpPr>
        <p:grpSpPr>
          <a:xfrm>
            <a:off x="6469200" y="4140000"/>
            <a:ext cx="370440" cy="308160"/>
            <a:chOff x="6469200" y="4140000"/>
            <a:chExt cx="370440" cy="308160"/>
          </a:xfrm>
        </p:grpSpPr>
        <p:sp>
          <p:nvSpPr>
            <p:cNvPr id="714" name="Google Shape;782;p47"/>
            <p:cNvSpPr/>
            <p:nvPr/>
          </p:nvSpPr>
          <p:spPr>
            <a:xfrm>
              <a:off x="6589800" y="4264560"/>
              <a:ext cx="118800" cy="11880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783;p47"/>
            <p:cNvSpPr/>
            <p:nvPr/>
          </p:nvSpPr>
          <p:spPr>
            <a:xfrm>
              <a:off x="6469200" y="4140000"/>
              <a:ext cx="370440" cy="30816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6" name="Google Shape;784;p47"/>
          <p:cNvGrpSpPr/>
          <p:nvPr/>
        </p:nvGrpSpPr>
        <p:grpSpPr>
          <a:xfrm>
            <a:off x="1481760" y="404640"/>
            <a:ext cx="354240" cy="311400"/>
            <a:chOff x="1481760" y="404640"/>
            <a:chExt cx="354240" cy="311400"/>
          </a:xfrm>
        </p:grpSpPr>
        <p:sp>
          <p:nvSpPr>
            <p:cNvPr id="717" name="Google Shape;785;p47"/>
            <p:cNvSpPr/>
            <p:nvPr/>
          </p:nvSpPr>
          <p:spPr>
            <a:xfrm>
              <a:off x="1481760" y="404640"/>
              <a:ext cx="354240" cy="31140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786;p47"/>
            <p:cNvSpPr/>
            <p:nvPr/>
          </p:nvSpPr>
          <p:spPr>
            <a:xfrm>
              <a:off x="1512720" y="435240"/>
              <a:ext cx="293040" cy="25020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9" name="Google Shape;787;p47"/>
          <p:cNvSpPr/>
          <p:nvPr/>
        </p:nvSpPr>
        <p:spPr>
          <a:xfrm>
            <a:off x="2077560" y="393480"/>
            <a:ext cx="289800" cy="33372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Google Shape;788;p47"/>
          <p:cNvSpPr/>
          <p:nvPr/>
        </p:nvSpPr>
        <p:spPr>
          <a:xfrm>
            <a:off x="2661120" y="394560"/>
            <a:ext cx="250200" cy="33156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1" name="Google Shape;789;p47"/>
          <p:cNvGrpSpPr/>
          <p:nvPr/>
        </p:nvGrpSpPr>
        <p:grpSpPr>
          <a:xfrm>
            <a:off x="3146040" y="388440"/>
            <a:ext cx="407160" cy="343800"/>
            <a:chOff x="3146040" y="388440"/>
            <a:chExt cx="407160" cy="343800"/>
          </a:xfrm>
        </p:grpSpPr>
        <p:sp>
          <p:nvSpPr>
            <p:cNvPr id="722" name="Google Shape;790;p47"/>
            <p:cNvSpPr/>
            <p:nvPr/>
          </p:nvSpPr>
          <p:spPr>
            <a:xfrm>
              <a:off x="3285360" y="388800"/>
              <a:ext cx="128160" cy="34344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Google Shape;791;p47"/>
            <p:cNvSpPr/>
            <p:nvPr/>
          </p:nvSpPr>
          <p:spPr>
            <a:xfrm>
              <a:off x="3146040" y="388440"/>
              <a:ext cx="127440" cy="33948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792;p47"/>
            <p:cNvSpPr/>
            <p:nvPr/>
          </p:nvSpPr>
          <p:spPr>
            <a:xfrm>
              <a:off x="3425760" y="392760"/>
              <a:ext cx="127440" cy="33876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5" name="Google Shape;793;p47"/>
          <p:cNvGrpSpPr/>
          <p:nvPr/>
        </p:nvGrpSpPr>
        <p:grpSpPr>
          <a:xfrm>
            <a:off x="3745800" y="362160"/>
            <a:ext cx="334800" cy="396000"/>
            <a:chOff x="3745800" y="362160"/>
            <a:chExt cx="334800" cy="396000"/>
          </a:xfrm>
        </p:grpSpPr>
        <p:sp>
          <p:nvSpPr>
            <p:cNvPr id="726" name="Google Shape;794;p47"/>
            <p:cNvSpPr/>
            <p:nvPr/>
          </p:nvSpPr>
          <p:spPr>
            <a:xfrm>
              <a:off x="3770280" y="416520"/>
              <a:ext cx="310320" cy="7992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795;p47"/>
            <p:cNvSpPr/>
            <p:nvPr/>
          </p:nvSpPr>
          <p:spPr>
            <a:xfrm>
              <a:off x="3745800" y="509760"/>
              <a:ext cx="310320" cy="8028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796;p47"/>
            <p:cNvSpPr/>
            <p:nvPr/>
          </p:nvSpPr>
          <p:spPr>
            <a:xfrm>
              <a:off x="3895200" y="362160"/>
              <a:ext cx="35640" cy="4068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797;p47"/>
            <p:cNvSpPr/>
            <p:nvPr/>
          </p:nvSpPr>
          <p:spPr>
            <a:xfrm>
              <a:off x="3895200" y="603000"/>
              <a:ext cx="35640" cy="15516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0" name="Google Shape;798;p47"/>
          <p:cNvSpPr/>
          <p:nvPr/>
        </p:nvSpPr>
        <p:spPr>
          <a:xfrm>
            <a:off x="6455880" y="4680000"/>
            <a:ext cx="383760" cy="33480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1" name="Google Shape;799;p47"/>
          <p:cNvGrpSpPr/>
          <p:nvPr/>
        </p:nvGrpSpPr>
        <p:grpSpPr>
          <a:xfrm>
            <a:off x="4872240" y="395280"/>
            <a:ext cx="335880" cy="329400"/>
            <a:chOff x="4872240" y="395280"/>
            <a:chExt cx="335880" cy="329400"/>
          </a:xfrm>
        </p:grpSpPr>
        <p:sp>
          <p:nvSpPr>
            <p:cNvPr id="732" name="Google Shape;800;p47"/>
            <p:cNvSpPr/>
            <p:nvPr/>
          </p:nvSpPr>
          <p:spPr>
            <a:xfrm>
              <a:off x="4872240" y="410760"/>
              <a:ext cx="335880" cy="5508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Google Shape;801;p47"/>
            <p:cNvSpPr/>
            <p:nvPr/>
          </p:nvSpPr>
          <p:spPr>
            <a:xfrm>
              <a:off x="4872240" y="699120"/>
              <a:ext cx="335880" cy="2556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Google Shape;802;p47"/>
            <p:cNvSpPr/>
            <p:nvPr/>
          </p:nvSpPr>
          <p:spPr>
            <a:xfrm>
              <a:off x="4920120" y="395280"/>
              <a:ext cx="23400" cy="5184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803;p47"/>
            <p:cNvSpPr/>
            <p:nvPr/>
          </p:nvSpPr>
          <p:spPr>
            <a:xfrm>
              <a:off x="5134680" y="395280"/>
              <a:ext cx="23400" cy="5184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804;p47"/>
            <p:cNvSpPr/>
            <p:nvPr/>
          </p:nvSpPr>
          <p:spPr>
            <a:xfrm>
              <a:off x="4967280" y="568800"/>
              <a:ext cx="41400" cy="4392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Google Shape;805;p47"/>
            <p:cNvSpPr/>
            <p:nvPr/>
          </p:nvSpPr>
          <p:spPr>
            <a:xfrm>
              <a:off x="4967280" y="5180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806;p47"/>
            <p:cNvSpPr/>
            <p:nvPr/>
          </p:nvSpPr>
          <p:spPr>
            <a:xfrm>
              <a:off x="4967280" y="6242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807;p47"/>
            <p:cNvSpPr/>
            <p:nvPr/>
          </p:nvSpPr>
          <p:spPr>
            <a:xfrm>
              <a:off x="5019840" y="624240"/>
              <a:ext cx="40680" cy="3960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808;p47"/>
            <p:cNvSpPr/>
            <p:nvPr/>
          </p:nvSpPr>
          <p:spPr>
            <a:xfrm>
              <a:off x="4914720" y="568800"/>
              <a:ext cx="41400" cy="4392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809;p47"/>
            <p:cNvSpPr/>
            <p:nvPr/>
          </p:nvSpPr>
          <p:spPr>
            <a:xfrm>
              <a:off x="4914720" y="6242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810;p47"/>
            <p:cNvSpPr/>
            <p:nvPr/>
          </p:nvSpPr>
          <p:spPr>
            <a:xfrm>
              <a:off x="4914720" y="5180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811;p47"/>
            <p:cNvSpPr/>
            <p:nvPr/>
          </p:nvSpPr>
          <p:spPr>
            <a:xfrm>
              <a:off x="5019840" y="568800"/>
              <a:ext cx="40680" cy="4392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812;p47"/>
            <p:cNvSpPr/>
            <p:nvPr/>
          </p:nvSpPr>
          <p:spPr>
            <a:xfrm>
              <a:off x="4872240" y="477000"/>
              <a:ext cx="335880" cy="22716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813;p47"/>
            <p:cNvSpPr/>
            <p:nvPr/>
          </p:nvSpPr>
          <p:spPr>
            <a:xfrm>
              <a:off x="5124600" y="6242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814;p47"/>
            <p:cNvSpPr/>
            <p:nvPr/>
          </p:nvSpPr>
          <p:spPr>
            <a:xfrm>
              <a:off x="5124600" y="568800"/>
              <a:ext cx="41400" cy="4392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815;p47"/>
            <p:cNvSpPr/>
            <p:nvPr/>
          </p:nvSpPr>
          <p:spPr>
            <a:xfrm>
              <a:off x="5124600" y="5180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816;p47"/>
            <p:cNvSpPr/>
            <p:nvPr/>
          </p:nvSpPr>
          <p:spPr>
            <a:xfrm>
              <a:off x="5071680" y="6242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817;p47"/>
            <p:cNvSpPr/>
            <p:nvPr/>
          </p:nvSpPr>
          <p:spPr>
            <a:xfrm>
              <a:off x="5019840" y="518040"/>
              <a:ext cx="40680" cy="3960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818;p47"/>
            <p:cNvSpPr/>
            <p:nvPr/>
          </p:nvSpPr>
          <p:spPr>
            <a:xfrm>
              <a:off x="5071680" y="568800"/>
              <a:ext cx="41400" cy="4392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819;p47"/>
            <p:cNvSpPr/>
            <p:nvPr/>
          </p:nvSpPr>
          <p:spPr>
            <a:xfrm>
              <a:off x="5071680" y="518040"/>
              <a:ext cx="41400" cy="3960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2" name="Google Shape;820;p47"/>
          <p:cNvGrpSpPr/>
          <p:nvPr/>
        </p:nvGrpSpPr>
        <p:grpSpPr>
          <a:xfrm>
            <a:off x="5438520" y="392760"/>
            <a:ext cx="330840" cy="330120"/>
            <a:chOff x="5438520" y="392760"/>
            <a:chExt cx="330840" cy="330120"/>
          </a:xfrm>
        </p:grpSpPr>
        <p:sp>
          <p:nvSpPr>
            <p:cNvPr id="753" name="Google Shape;821;p47"/>
            <p:cNvSpPr/>
            <p:nvPr/>
          </p:nvSpPr>
          <p:spPr>
            <a:xfrm>
              <a:off x="5438520" y="392760"/>
              <a:ext cx="330840" cy="33012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822;p47"/>
            <p:cNvSpPr/>
            <p:nvPr/>
          </p:nvSpPr>
          <p:spPr>
            <a:xfrm>
              <a:off x="5469120" y="423360"/>
              <a:ext cx="269640" cy="26892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5" name="Google Shape;823;p47"/>
          <p:cNvGrpSpPr/>
          <p:nvPr/>
        </p:nvGrpSpPr>
        <p:grpSpPr>
          <a:xfrm>
            <a:off x="358920" y="914400"/>
            <a:ext cx="346320" cy="419400"/>
            <a:chOff x="358920" y="914400"/>
            <a:chExt cx="346320" cy="419400"/>
          </a:xfrm>
        </p:grpSpPr>
        <p:sp>
          <p:nvSpPr>
            <p:cNvPr id="756" name="Google Shape;824;p47"/>
            <p:cNvSpPr/>
            <p:nvPr/>
          </p:nvSpPr>
          <p:spPr>
            <a:xfrm>
              <a:off x="358920" y="946800"/>
              <a:ext cx="315360" cy="38700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Google Shape;825;p47"/>
            <p:cNvSpPr/>
            <p:nvPr/>
          </p:nvSpPr>
          <p:spPr>
            <a:xfrm>
              <a:off x="389520" y="914400"/>
              <a:ext cx="315360" cy="3870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Google Shape;826;p47"/>
            <p:cNvSpPr/>
            <p:nvPr/>
          </p:nvSpPr>
          <p:spPr>
            <a:xfrm>
              <a:off x="635760" y="914400"/>
              <a:ext cx="69480" cy="6948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9" name="Google Shape;827;p47"/>
          <p:cNvGrpSpPr/>
          <p:nvPr/>
        </p:nvGrpSpPr>
        <p:grpSpPr>
          <a:xfrm>
            <a:off x="912240" y="904680"/>
            <a:ext cx="366480" cy="437040"/>
            <a:chOff x="912240" y="904680"/>
            <a:chExt cx="366480" cy="437040"/>
          </a:xfrm>
        </p:grpSpPr>
        <p:sp>
          <p:nvSpPr>
            <p:cNvPr id="760" name="Google Shape;828;p47"/>
            <p:cNvSpPr/>
            <p:nvPr/>
          </p:nvSpPr>
          <p:spPr>
            <a:xfrm>
              <a:off x="912240" y="954720"/>
              <a:ext cx="315360" cy="38700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829;p47"/>
            <p:cNvSpPr/>
            <p:nvPr/>
          </p:nvSpPr>
          <p:spPr>
            <a:xfrm>
              <a:off x="963360" y="904680"/>
              <a:ext cx="315360" cy="38700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830;p47"/>
            <p:cNvSpPr/>
            <p:nvPr/>
          </p:nvSpPr>
          <p:spPr>
            <a:xfrm>
              <a:off x="1209240" y="904680"/>
              <a:ext cx="69480" cy="6948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3" name="Google Shape;831;p47"/>
          <p:cNvGrpSpPr/>
          <p:nvPr/>
        </p:nvGrpSpPr>
        <p:grpSpPr>
          <a:xfrm>
            <a:off x="1480320" y="975240"/>
            <a:ext cx="357480" cy="297000"/>
            <a:chOff x="1480320" y="975240"/>
            <a:chExt cx="357480" cy="297000"/>
          </a:xfrm>
        </p:grpSpPr>
        <p:sp>
          <p:nvSpPr>
            <p:cNvPr id="764" name="Google Shape;832;p47"/>
            <p:cNvSpPr/>
            <p:nvPr/>
          </p:nvSpPr>
          <p:spPr>
            <a:xfrm>
              <a:off x="1480320" y="1228320"/>
              <a:ext cx="173160" cy="4392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Google Shape;833;p47"/>
            <p:cNvSpPr/>
            <p:nvPr/>
          </p:nvSpPr>
          <p:spPr>
            <a:xfrm>
              <a:off x="1664640" y="1228320"/>
              <a:ext cx="173160" cy="4392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834;p47"/>
            <p:cNvSpPr/>
            <p:nvPr/>
          </p:nvSpPr>
          <p:spPr>
            <a:xfrm>
              <a:off x="1480320" y="975240"/>
              <a:ext cx="173160" cy="27648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835;p47"/>
            <p:cNvSpPr/>
            <p:nvPr/>
          </p:nvSpPr>
          <p:spPr>
            <a:xfrm>
              <a:off x="1664640" y="975240"/>
              <a:ext cx="173160" cy="27648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68" name="Google Shape;836;p47"/>
          <p:cNvSpPr/>
          <p:nvPr/>
        </p:nvSpPr>
        <p:spPr>
          <a:xfrm>
            <a:off x="2048040" y="950400"/>
            <a:ext cx="349200" cy="34704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Google Shape;837;p47"/>
          <p:cNvSpPr/>
          <p:nvPr/>
        </p:nvSpPr>
        <p:spPr>
          <a:xfrm>
            <a:off x="2612160" y="967680"/>
            <a:ext cx="348120" cy="31248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Google Shape;838;p47"/>
          <p:cNvSpPr/>
          <p:nvPr/>
        </p:nvSpPr>
        <p:spPr>
          <a:xfrm>
            <a:off x="3180960" y="970200"/>
            <a:ext cx="338040" cy="30708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Google Shape;839;p47"/>
          <p:cNvSpPr/>
          <p:nvPr/>
        </p:nvSpPr>
        <p:spPr>
          <a:xfrm>
            <a:off x="3755520" y="973080"/>
            <a:ext cx="315360" cy="3009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2" name="Google Shape;840;p47"/>
          <p:cNvGrpSpPr/>
          <p:nvPr/>
        </p:nvGrpSpPr>
        <p:grpSpPr>
          <a:xfrm>
            <a:off x="4302720" y="952920"/>
            <a:ext cx="348120" cy="348480"/>
            <a:chOff x="4302720" y="952920"/>
            <a:chExt cx="348120" cy="348480"/>
          </a:xfrm>
        </p:grpSpPr>
        <p:sp>
          <p:nvSpPr>
            <p:cNvPr id="773" name="Google Shape;841;p47"/>
            <p:cNvSpPr/>
            <p:nvPr/>
          </p:nvSpPr>
          <p:spPr>
            <a:xfrm>
              <a:off x="4328640" y="972360"/>
              <a:ext cx="126000" cy="12852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842;p47"/>
            <p:cNvSpPr/>
            <p:nvPr/>
          </p:nvSpPr>
          <p:spPr>
            <a:xfrm>
              <a:off x="4302720" y="952920"/>
              <a:ext cx="348120" cy="34848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5" name="Google Shape;843;p47"/>
          <p:cNvGrpSpPr/>
          <p:nvPr/>
        </p:nvGrpSpPr>
        <p:grpSpPr>
          <a:xfrm>
            <a:off x="4824360" y="913680"/>
            <a:ext cx="431640" cy="420480"/>
            <a:chOff x="4824360" y="913680"/>
            <a:chExt cx="431640" cy="420480"/>
          </a:xfrm>
        </p:grpSpPr>
        <p:sp>
          <p:nvSpPr>
            <p:cNvPr id="776" name="Google Shape;844;p47"/>
            <p:cNvSpPr/>
            <p:nvPr/>
          </p:nvSpPr>
          <p:spPr>
            <a:xfrm>
              <a:off x="4824360" y="913680"/>
              <a:ext cx="431640" cy="4204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845;p47"/>
            <p:cNvSpPr/>
            <p:nvPr/>
          </p:nvSpPr>
          <p:spPr>
            <a:xfrm>
              <a:off x="4899960" y="983520"/>
              <a:ext cx="280800" cy="28080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8" name="Google Shape;846;p47"/>
          <p:cNvGrpSpPr/>
          <p:nvPr/>
        </p:nvGrpSpPr>
        <p:grpSpPr>
          <a:xfrm>
            <a:off x="5402160" y="921600"/>
            <a:ext cx="403200" cy="404280"/>
            <a:chOff x="5402160" y="921600"/>
            <a:chExt cx="403200" cy="404280"/>
          </a:xfrm>
        </p:grpSpPr>
        <p:sp>
          <p:nvSpPr>
            <p:cNvPr id="779" name="Google Shape;847;p47"/>
            <p:cNvSpPr/>
            <p:nvPr/>
          </p:nvSpPr>
          <p:spPr>
            <a:xfrm>
              <a:off x="5591520" y="1132920"/>
              <a:ext cx="100440" cy="19296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848;p47"/>
            <p:cNvSpPr/>
            <p:nvPr/>
          </p:nvSpPr>
          <p:spPr>
            <a:xfrm>
              <a:off x="5402160" y="921600"/>
              <a:ext cx="403200" cy="21600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1" name="Google Shape;849;p47"/>
          <p:cNvGrpSpPr/>
          <p:nvPr/>
        </p:nvGrpSpPr>
        <p:grpSpPr>
          <a:xfrm>
            <a:off x="337680" y="1550880"/>
            <a:ext cx="388800" cy="272880"/>
            <a:chOff x="337680" y="1550880"/>
            <a:chExt cx="388800" cy="272880"/>
          </a:xfrm>
        </p:grpSpPr>
        <p:sp>
          <p:nvSpPr>
            <p:cNvPr id="782" name="Google Shape;850;p47"/>
            <p:cNvSpPr/>
            <p:nvPr/>
          </p:nvSpPr>
          <p:spPr>
            <a:xfrm>
              <a:off x="337680" y="1550880"/>
              <a:ext cx="388800" cy="16416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851;p47"/>
            <p:cNvSpPr/>
            <p:nvPr/>
          </p:nvSpPr>
          <p:spPr>
            <a:xfrm>
              <a:off x="337680" y="1587960"/>
              <a:ext cx="388800" cy="23580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4" name="Google Shape;852;p47"/>
          <p:cNvGrpSpPr/>
          <p:nvPr/>
        </p:nvGrpSpPr>
        <p:grpSpPr>
          <a:xfrm>
            <a:off x="901080" y="1496880"/>
            <a:ext cx="388800" cy="380880"/>
            <a:chOff x="901080" y="1496880"/>
            <a:chExt cx="388800" cy="380880"/>
          </a:xfrm>
        </p:grpSpPr>
        <p:sp>
          <p:nvSpPr>
            <p:cNvPr id="785" name="Google Shape;853;p47"/>
            <p:cNvSpPr/>
            <p:nvPr/>
          </p:nvSpPr>
          <p:spPr>
            <a:xfrm>
              <a:off x="901080" y="1496880"/>
              <a:ext cx="388800" cy="38088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854;p47"/>
            <p:cNvSpPr/>
            <p:nvPr/>
          </p:nvSpPr>
          <p:spPr>
            <a:xfrm>
              <a:off x="1025640" y="1641240"/>
              <a:ext cx="139680" cy="900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Google Shape;855;p47"/>
            <p:cNvSpPr/>
            <p:nvPr/>
          </p:nvSpPr>
          <p:spPr>
            <a:xfrm>
              <a:off x="1025640" y="1668960"/>
              <a:ext cx="139680" cy="900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Google Shape;856;p47"/>
            <p:cNvSpPr/>
            <p:nvPr/>
          </p:nvSpPr>
          <p:spPr>
            <a:xfrm>
              <a:off x="1025640" y="1697040"/>
              <a:ext cx="58320" cy="900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9" name="Google Shape;857;p47"/>
          <p:cNvGrpSpPr/>
          <p:nvPr/>
        </p:nvGrpSpPr>
        <p:grpSpPr>
          <a:xfrm>
            <a:off x="1476720" y="1505160"/>
            <a:ext cx="364320" cy="364320"/>
            <a:chOff x="1476720" y="1505160"/>
            <a:chExt cx="364320" cy="364320"/>
          </a:xfrm>
        </p:grpSpPr>
        <p:sp>
          <p:nvSpPr>
            <p:cNvPr id="790" name="Google Shape;858;p47"/>
            <p:cNvSpPr/>
            <p:nvPr/>
          </p:nvSpPr>
          <p:spPr>
            <a:xfrm>
              <a:off x="1716120" y="1505160"/>
              <a:ext cx="124920" cy="12492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859;p47"/>
            <p:cNvSpPr/>
            <p:nvPr/>
          </p:nvSpPr>
          <p:spPr>
            <a:xfrm>
              <a:off x="1476720" y="1553040"/>
              <a:ext cx="316440" cy="31644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2" name="Google Shape;860;p47"/>
          <p:cNvGrpSpPr/>
          <p:nvPr/>
        </p:nvGrpSpPr>
        <p:grpSpPr>
          <a:xfrm>
            <a:off x="2038680" y="1503720"/>
            <a:ext cx="367560" cy="367200"/>
            <a:chOff x="2038680" y="1503720"/>
            <a:chExt cx="367560" cy="367200"/>
          </a:xfrm>
        </p:grpSpPr>
        <p:sp>
          <p:nvSpPr>
            <p:cNvPr id="793" name="Google Shape;861;p47"/>
            <p:cNvSpPr/>
            <p:nvPr/>
          </p:nvSpPr>
          <p:spPr>
            <a:xfrm>
              <a:off x="2038680" y="1724040"/>
              <a:ext cx="146880" cy="14688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862;p47"/>
            <p:cNvSpPr/>
            <p:nvPr/>
          </p:nvSpPr>
          <p:spPr>
            <a:xfrm>
              <a:off x="2259720" y="1503720"/>
              <a:ext cx="146520" cy="14652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863;p47"/>
            <p:cNvSpPr/>
            <p:nvPr/>
          </p:nvSpPr>
          <p:spPr>
            <a:xfrm>
              <a:off x="2096640" y="1566360"/>
              <a:ext cx="246960" cy="24696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6" name="Google Shape;864;p47"/>
          <p:cNvSpPr/>
          <p:nvPr/>
        </p:nvSpPr>
        <p:spPr>
          <a:xfrm>
            <a:off x="2618640" y="1519920"/>
            <a:ext cx="334800" cy="33480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7" name="Google Shape;865;p47"/>
          <p:cNvGrpSpPr/>
          <p:nvPr/>
        </p:nvGrpSpPr>
        <p:grpSpPr>
          <a:xfrm>
            <a:off x="3200760" y="1476000"/>
            <a:ext cx="298080" cy="422640"/>
            <a:chOff x="3200760" y="1476000"/>
            <a:chExt cx="298080" cy="422640"/>
          </a:xfrm>
        </p:grpSpPr>
        <p:sp>
          <p:nvSpPr>
            <p:cNvPr id="798" name="Google Shape;866;p47"/>
            <p:cNvSpPr/>
            <p:nvPr/>
          </p:nvSpPr>
          <p:spPr>
            <a:xfrm>
              <a:off x="3200760" y="1479240"/>
              <a:ext cx="36360" cy="41940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Google Shape;867;p47"/>
            <p:cNvSpPr/>
            <p:nvPr/>
          </p:nvSpPr>
          <p:spPr>
            <a:xfrm>
              <a:off x="3248640" y="1476000"/>
              <a:ext cx="250200" cy="19080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0" name="Google Shape;868;p47"/>
          <p:cNvGrpSpPr/>
          <p:nvPr/>
        </p:nvGrpSpPr>
        <p:grpSpPr>
          <a:xfrm>
            <a:off x="3716640" y="1566720"/>
            <a:ext cx="392760" cy="241200"/>
            <a:chOff x="3716640" y="1566720"/>
            <a:chExt cx="392760" cy="241200"/>
          </a:xfrm>
        </p:grpSpPr>
        <p:sp>
          <p:nvSpPr>
            <p:cNvPr id="801" name="Google Shape;869;p47"/>
            <p:cNvSpPr/>
            <p:nvPr/>
          </p:nvSpPr>
          <p:spPr>
            <a:xfrm>
              <a:off x="3896280" y="1566720"/>
              <a:ext cx="33480" cy="3348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870;p47"/>
            <p:cNvSpPr/>
            <p:nvPr/>
          </p:nvSpPr>
          <p:spPr>
            <a:xfrm>
              <a:off x="4075920" y="1612440"/>
              <a:ext cx="33480" cy="3348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871;p47"/>
            <p:cNvSpPr/>
            <p:nvPr/>
          </p:nvSpPr>
          <p:spPr>
            <a:xfrm>
              <a:off x="3744720" y="1611360"/>
              <a:ext cx="336960" cy="14796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872;p47"/>
            <p:cNvSpPr/>
            <p:nvPr/>
          </p:nvSpPr>
          <p:spPr>
            <a:xfrm>
              <a:off x="3716640" y="1612440"/>
              <a:ext cx="33480" cy="3348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873;p47"/>
            <p:cNvSpPr/>
            <p:nvPr/>
          </p:nvSpPr>
          <p:spPr>
            <a:xfrm>
              <a:off x="3776760" y="1771560"/>
              <a:ext cx="272520" cy="3636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6" name="Google Shape;874;p47"/>
          <p:cNvGrpSpPr/>
          <p:nvPr/>
        </p:nvGrpSpPr>
        <p:grpSpPr>
          <a:xfrm>
            <a:off x="4299120" y="1507680"/>
            <a:ext cx="355320" cy="359280"/>
            <a:chOff x="4299120" y="1507680"/>
            <a:chExt cx="355320" cy="359280"/>
          </a:xfrm>
        </p:grpSpPr>
        <p:sp>
          <p:nvSpPr>
            <p:cNvPr id="807" name="Google Shape;875;p47"/>
            <p:cNvSpPr/>
            <p:nvPr/>
          </p:nvSpPr>
          <p:spPr>
            <a:xfrm>
              <a:off x="4388400" y="1761840"/>
              <a:ext cx="176400" cy="10512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876;p47"/>
            <p:cNvSpPr/>
            <p:nvPr/>
          </p:nvSpPr>
          <p:spPr>
            <a:xfrm>
              <a:off x="4299120" y="1507680"/>
              <a:ext cx="355320" cy="24552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9" name="Google Shape;877;p47"/>
          <p:cNvGrpSpPr/>
          <p:nvPr/>
        </p:nvGrpSpPr>
        <p:grpSpPr>
          <a:xfrm>
            <a:off x="4861440" y="1496880"/>
            <a:ext cx="357480" cy="380880"/>
            <a:chOff x="4861440" y="1496880"/>
            <a:chExt cx="357480" cy="380880"/>
          </a:xfrm>
        </p:grpSpPr>
        <p:sp>
          <p:nvSpPr>
            <p:cNvPr id="810" name="Google Shape;878;p47"/>
            <p:cNvSpPr/>
            <p:nvPr/>
          </p:nvSpPr>
          <p:spPr>
            <a:xfrm>
              <a:off x="4861440" y="1542960"/>
              <a:ext cx="315000" cy="31500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879;p47"/>
            <p:cNvSpPr/>
            <p:nvPr/>
          </p:nvSpPr>
          <p:spPr>
            <a:xfrm>
              <a:off x="4943160" y="1624680"/>
              <a:ext cx="151560" cy="15156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880;p47"/>
            <p:cNvSpPr/>
            <p:nvPr/>
          </p:nvSpPr>
          <p:spPr>
            <a:xfrm>
              <a:off x="4870080" y="1819440"/>
              <a:ext cx="61560" cy="5832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881;p47"/>
            <p:cNvSpPr/>
            <p:nvPr/>
          </p:nvSpPr>
          <p:spPr>
            <a:xfrm>
              <a:off x="5106600" y="1819440"/>
              <a:ext cx="61200" cy="5832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882;p47"/>
            <p:cNvSpPr/>
            <p:nvPr/>
          </p:nvSpPr>
          <p:spPr>
            <a:xfrm>
              <a:off x="5009760" y="1496880"/>
              <a:ext cx="209160" cy="21276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5" name="Google Shape;883;p47"/>
          <p:cNvGrpSpPr/>
          <p:nvPr/>
        </p:nvGrpSpPr>
        <p:grpSpPr>
          <a:xfrm>
            <a:off x="5408640" y="1492200"/>
            <a:ext cx="400680" cy="365760"/>
            <a:chOff x="5408640" y="1492200"/>
            <a:chExt cx="400680" cy="365760"/>
          </a:xfrm>
        </p:grpSpPr>
        <p:sp>
          <p:nvSpPr>
            <p:cNvPr id="816" name="Google Shape;884;p47"/>
            <p:cNvSpPr/>
            <p:nvPr/>
          </p:nvSpPr>
          <p:spPr>
            <a:xfrm>
              <a:off x="5446440" y="1721160"/>
              <a:ext cx="97560" cy="13680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885;p47"/>
            <p:cNvSpPr/>
            <p:nvPr/>
          </p:nvSpPr>
          <p:spPr>
            <a:xfrm>
              <a:off x="5785560" y="1609920"/>
              <a:ext cx="23760" cy="8208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886;p47"/>
            <p:cNvSpPr/>
            <p:nvPr/>
          </p:nvSpPr>
          <p:spPr>
            <a:xfrm>
              <a:off x="5408640" y="1589400"/>
              <a:ext cx="80640" cy="12204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887;p47"/>
            <p:cNvSpPr/>
            <p:nvPr/>
          </p:nvSpPr>
          <p:spPr>
            <a:xfrm>
              <a:off x="5501520" y="1512720"/>
              <a:ext cx="232560" cy="27504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888;p47"/>
            <p:cNvSpPr/>
            <p:nvPr/>
          </p:nvSpPr>
          <p:spPr>
            <a:xfrm>
              <a:off x="5746680" y="1492200"/>
              <a:ext cx="27360" cy="31644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1" name="Google Shape;889;p47"/>
          <p:cNvGrpSpPr/>
          <p:nvPr/>
        </p:nvGrpSpPr>
        <p:grpSpPr>
          <a:xfrm>
            <a:off x="380880" y="2088720"/>
            <a:ext cx="302040" cy="324720"/>
            <a:chOff x="380880" y="2088720"/>
            <a:chExt cx="302040" cy="324720"/>
          </a:xfrm>
        </p:grpSpPr>
        <p:sp>
          <p:nvSpPr>
            <p:cNvPr id="822" name="Google Shape;890;p47"/>
            <p:cNvSpPr/>
            <p:nvPr/>
          </p:nvSpPr>
          <p:spPr>
            <a:xfrm>
              <a:off x="380880" y="2088720"/>
              <a:ext cx="302040" cy="32472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891;p47"/>
            <p:cNvSpPr/>
            <p:nvPr/>
          </p:nvSpPr>
          <p:spPr>
            <a:xfrm>
              <a:off x="534600" y="2234160"/>
              <a:ext cx="19440" cy="1872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892;p47"/>
            <p:cNvSpPr/>
            <p:nvPr/>
          </p:nvSpPr>
          <p:spPr>
            <a:xfrm>
              <a:off x="500760" y="2134080"/>
              <a:ext cx="62280" cy="1080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893;p47"/>
            <p:cNvSpPr/>
            <p:nvPr/>
          </p:nvSpPr>
          <p:spPr>
            <a:xfrm>
              <a:off x="509400" y="2194560"/>
              <a:ext cx="24840" cy="2484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6" name="Google Shape;894;p47"/>
          <p:cNvSpPr/>
          <p:nvPr/>
        </p:nvSpPr>
        <p:spPr>
          <a:xfrm>
            <a:off x="936360" y="2091600"/>
            <a:ext cx="318600" cy="31860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Google Shape;895;p47"/>
          <p:cNvSpPr/>
          <p:nvPr/>
        </p:nvSpPr>
        <p:spPr>
          <a:xfrm>
            <a:off x="1499760" y="2091600"/>
            <a:ext cx="318600" cy="31860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Google Shape;896;p47"/>
          <p:cNvSpPr/>
          <p:nvPr/>
        </p:nvSpPr>
        <p:spPr>
          <a:xfrm>
            <a:off x="2063520" y="2091600"/>
            <a:ext cx="318600" cy="31860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9" name="Google Shape;897;p47"/>
          <p:cNvGrpSpPr/>
          <p:nvPr/>
        </p:nvGrpSpPr>
        <p:grpSpPr>
          <a:xfrm>
            <a:off x="2701440" y="2036520"/>
            <a:ext cx="169560" cy="424800"/>
            <a:chOff x="2701440" y="2036520"/>
            <a:chExt cx="169560" cy="424800"/>
          </a:xfrm>
        </p:grpSpPr>
        <p:sp>
          <p:nvSpPr>
            <p:cNvPr id="830" name="Google Shape;898;p47"/>
            <p:cNvSpPr/>
            <p:nvPr/>
          </p:nvSpPr>
          <p:spPr>
            <a:xfrm>
              <a:off x="2701440" y="2125440"/>
              <a:ext cx="169560" cy="33588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899;p47"/>
            <p:cNvSpPr/>
            <p:nvPr/>
          </p:nvSpPr>
          <p:spPr>
            <a:xfrm>
              <a:off x="2750760" y="2036520"/>
              <a:ext cx="70560" cy="7740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2" name="Google Shape;900;p47"/>
          <p:cNvGrpSpPr/>
          <p:nvPr/>
        </p:nvGrpSpPr>
        <p:grpSpPr>
          <a:xfrm>
            <a:off x="3843720" y="2090520"/>
            <a:ext cx="138960" cy="316440"/>
            <a:chOff x="3843720" y="2090520"/>
            <a:chExt cx="138960" cy="316440"/>
          </a:xfrm>
        </p:grpSpPr>
        <p:sp>
          <p:nvSpPr>
            <p:cNvPr id="833" name="Google Shape;901;p47"/>
            <p:cNvSpPr/>
            <p:nvPr/>
          </p:nvSpPr>
          <p:spPr>
            <a:xfrm>
              <a:off x="3843720" y="2170080"/>
              <a:ext cx="138960" cy="23688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902;p47"/>
            <p:cNvSpPr/>
            <p:nvPr/>
          </p:nvSpPr>
          <p:spPr>
            <a:xfrm>
              <a:off x="3881520" y="2090520"/>
              <a:ext cx="63360" cy="6948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5" name="Google Shape;903;p47"/>
          <p:cNvGrpSpPr/>
          <p:nvPr/>
        </p:nvGrpSpPr>
        <p:grpSpPr>
          <a:xfrm>
            <a:off x="3277800" y="2038680"/>
            <a:ext cx="144000" cy="420480"/>
            <a:chOff x="3277800" y="2038680"/>
            <a:chExt cx="144000" cy="420480"/>
          </a:xfrm>
        </p:grpSpPr>
        <p:sp>
          <p:nvSpPr>
            <p:cNvPr id="836" name="Google Shape;904;p47"/>
            <p:cNvSpPr/>
            <p:nvPr/>
          </p:nvSpPr>
          <p:spPr>
            <a:xfrm>
              <a:off x="3316320" y="2038680"/>
              <a:ext cx="66240" cy="7560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905;p47"/>
            <p:cNvSpPr/>
            <p:nvPr/>
          </p:nvSpPr>
          <p:spPr>
            <a:xfrm>
              <a:off x="3277800" y="2124720"/>
              <a:ext cx="144000" cy="33444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8" name="Google Shape;906;p47"/>
          <p:cNvSpPr/>
          <p:nvPr/>
        </p:nvSpPr>
        <p:spPr>
          <a:xfrm>
            <a:off x="4317480" y="2082960"/>
            <a:ext cx="318600" cy="33588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9" name="Google Shape;907;p47"/>
          <p:cNvGrpSpPr/>
          <p:nvPr/>
        </p:nvGrpSpPr>
        <p:grpSpPr>
          <a:xfrm>
            <a:off x="4865040" y="2089080"/>
            <a:ext cx="350280" cy="323640"/>
            <a:chOff x="4865040" y="2089080"/>
            <a:chExt cx="350280" cy="323640"/>
          </a:xfrm>
        </p:grpSpPr>
        <p:sp>
          <p:nvSpPr>
            <p:cNvPr id="840" name="Google Shape;908;p47"/>
            <p:cNvSpPr/>
            <p:nvPr/>
          </p:nvSpPr>
          <p:spPr>
            <a:xfrm>
              <a:off x="4865040" y="221220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909;p47"/>
            <p:cNvSpPr/>
            <p:nvPr/>
          </p:nvSpPr>
          <p:spPr>
            <a:xfrm>
              <a:off x="4959720" y="208908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2" name="Google Shape;910;p47"/>
          <p:cNvGrpSpPr/>
          <p:nvPr/>
        </p:nvGrpSpPr>
        <p:grpSpPr>
          <a:xfrm>
            <a:off x="5496480" y="2079360"/>
            <a:ext cx="214200" cy="349920"/>
            <a:chOff x="5496480" y="2079360"/>
            <a:chExt cx="214200" cy="349920"/>
          </a:xfrm>
        </p:grpSpPr>
        <p:sp>
          <p:nvSpPr>
            <p:cNvPr id="843" name="Google Shape;911;p47"/>
            <p:cNvSpPr/>
            <p:nvPr/>
          </p:nvSpPr>
          <p:spPr>
            <a:xfrm>
              <a:off x="5561280" y="2376360"/>
              <a:ext cx="84600" cy="1800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912;p47"/>
            <p:cNvSpPr/>
            <p:nvPr/>
          </p:nvSpPr>
          <p:spPr>
            <a:xfrm>
              <a:off x="5561280" y="2347200"/>
              <a:ext cx="84600" cy="1800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913;p47"/>
            <p:cNvSpPr/>
            <p:nvPr/>
          </p:nvSpPr>
          <p:spPr>
            <a:xfrm>
              <a:off x="5561280" y="2405520"/>
              <a:ext cx="84600" cy="2376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914;p47"/>
            <p:cNvSpPr/>
            <p:nvPr/>
          </p:nvSpPr>
          <p:spPr>
            <a:xfrm>
              <a:off x="5564520" y="2202840"/>
              <a:ext cx="78480" cy="13320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915;p47"/>
            <p:cNvSpPr/>
            <p:nvPr/>
          </p:nvSpPr>
          <p:spPr>
            <a:xfrm>
              <a:off x="5496480" y="2079360"/>
              <a:ext cx="214200" cy="2566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8" name="Google Shape;916;p47"/>
          <p:cNvGrpSpPr/>
          <p:nvPr/>
        </p:nvGrpSpPr>
        <p:grpSpPr>
          <a:xfrm>
            <a:off x="477720" y="2615760"/>
            <a:ext cx="108360" cy="397080"/>
            <a:chOff x="477720" y="2615760"/>
            <a:chExt cx="108360" cy="397080"/>
          </a:xfrm>
        </p:grpSpPr>
        <p:sp>
          <p:nvSpPr>
            <p:cNvPr id="849" name="Google Shape;917;p47"/>
            <p:cNvSpPr/>
            <p:nvPr/>
          </p:nvSpPr>
          <p:spPr>
            <a:xfrm>
              <a:off x="477720" y="2615760"/>
              <a:ext cx="108360" cy="39708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918;p47"/>
            <p:cNvSpPr/>
            <p:nvPr/>
          </p:nvSpPr>
          <p:spPr>
            <a:xfrm>
              <a:off x="498240" y="2726640"/>
              <a:ext cx="67320" cy="26604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1" name="Google Shape;919;p47"/>
          <p:cNvSpPr/>
          <p:nvPr/>
        </p:nvSpPr>
        <p:spPr>
          <a:xfrm>
            <a:off x="1492200" y="2600280"/>
            <a:ext cx="333720" cy="42876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Google Shape;920;p47"/>
          <p:cNvSpPr/>
          <p:nvPr/>
        </p:nvSpPr>
        <p:spPr>
          <a:xfrm>
            <a:off x="972000" y="2600280"/>
            <a:ext cx="246960" cy="4287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3" name="Google Shape;921;p47"/>
          <p:cNvGrpSpPr/>
          <p:nvPr/>
        </p:nvGrpSpPr>
        <p:grpSpPr>
          <a:xfrm>
            <a:off x="2029680" y="2628720"/>
            <a:ext cx="385920" cy="371520"/>
            <a:chOff x="2029680" y="2628720"/>
            <a:chExt cx="385920" cy="371520"/>
          </a:xfrm>
        </p:grpSpPr>
        <p:sp>
          <p:nvSpPr>
            <p:cNvPr id="854" name="Google Shape;922;p47"/>
            <p:cNvSpPr/>
            <p:nvPr/>
          </p:nvSpPr>
          <p:spPr>
            <a:xfrm>
              <a:off x="2128680" y="2921760"/>
              <a:ext cx="187920" cy="7848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923;p47"/>
            <p:cNvSpPr/>
            <p:nvPr/>
          </p:nvSpPr>
          <p:spPr>
            <a:xfrm>
              <a:off x="2029680" y="2628720"/>
              <a:ext cx="385920" cy="28080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6" name="Google Shape;924;p47"/>
          <p:cNvGrpSpPr/>
          <p:nvPr/>
        </p:nvGrpSpPr>
        <p:grpSpPr>
          <a:xfrm>
            <a:off x="2579760" y="2684160"/>
            <a:ext cx="412560" cy="260280"/>
            <a:chOff x="2579760" y="2684160"/>
            <a:chExt cx="412560" cy="260280"/>
          </a:xfrm>
        </p:grpSpPr>
        <p:sp>
          <p:nvSpPr>
            <p:cNvPr id="857" name="Google Shape;925;p47"/>
            <p:cNvSpPr/>
            <p:nvPr/>
          </p:nvSpPr>
          <p:spPr>
            <a:xfrm>
              <a:off x="2579760" y="2684160"/>
              <a:ext cx="412560" cy="26028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926;p47"/>
            <p:cNvSpPr/>
            <p:nvPr/>
          </p:nvSpPr>
          <p:spPr>
            <a:xfrm>
              <a:off x="2699280" y="2727720"/>
              <a:ext cx="173520" cy="17352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9" name="Google Shape;927;p47"/>
          <p:cNvSpPr/>
          <p:nvPr/>
        </p:nvSpPr>
        <p:spPr>
          <a:xfrm>
            <a:off x="3736080" y="2637360"/>
            <a:ext cx="354240" cy="35424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0" name="Google Shape;928;p47"/>
          <p:cNvGrpSpPr/>
          <p:nvPr/>
        </p:nvGrpSpPr>
        <p:grpSpPr>
          <a:xfrm>
            <a:off x="4263480" y="2656800"/>
            <a:ext cx="426600" cy="315360"/>
            <a:chOff x="4263480" y="2656800"/>
            <a:chExt cx="426600" cy="315360"/>
          </a:xfrm>
        </p:grpSpPr>
        <p:sp>
          <p:nvSpPr>
            <p:cNvPr id="861" name="Google Shape;929;p47"/>
            <p:cNvSpPr/>
            <p:nvPr/>
          </p:nvSpPr>
          <p:spPr>
            <a:xfrm>
              <a:off x="4263480" y="2656800"/>
              <a:ext cx="291600" cy="29124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Google Shape;930;p47"/>
            <p:cNvSpPr/>
            <p:nvPr/>
          </p:nvSpPr>
          <p:spPr>
            <a:xfrm>
              <a:off x="4524840" y="2806920"/>
              <a:ext cx="165240" cy="16524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3" name="Google Shape;931;p47"/>
          <p:cNvGrpSpPr/>
          <p:nvPr/>
        </p:nvGrpSpPr>
        <p:grpSpPr>
          <a:xfrm>
            <a:off x="3177000" y="2638440"/>
            <a:ext cx="345240" cy="351720"/>
            <a:chOff x="3177000" y="2638440"/>
            <a:chExt cx="345240" cy="351720"/>
          </a:xfrm>
        </p:grpSpPr>
        <p:sp>
          <p:nvSpPr>
            <p:cNvPr id="864" name="Google Shape;932;p47"/>
            <p:cNvSpPr/>
            <p:nvPr/>
          </p:nvSpPr>
          <p:spPr>
            <a:xfrm>
              <a:off x="3177000" y="2638440"/>
              <a:ext cx="262800" cy="26280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933;p47"/>
            <p:cNvSpPr/>
            <p:nvPr/>
          </p:nvSpPr>
          <p:spPr>
            <a:xfrm>
              <a:off x="3207600" y="2669040"/>
              <a:ext cx="201600" cy="20160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934;p47"/>
            <p:cNvSpPr/>
            <p:nvPr/>
          </p:nvSpPr>
          <p:spPr>
            <a:xfrm>
              <a:off x="3394080" y="2862720"/>
              <a:ext cx="128160" cy="12744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7" name="Google Shape;935;p47"/>
          <p:cNvSpPr/>
          <p:nvPr/>
        </p:nvSpPr>
        <p:spPr>
          <a:xfrm>
            <a:off x="341280" y="3226320"/>
            <a:ext cx="385920" cy="30312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Google Shape;936;p47"/>
          <p:cNvSpPr/>
          <p:nvPr/>
        </p:nvSpPr>
        <p:spPr>
          <a:xfrm>
            <a:off x="4906080" y="2621160"/>
            <a:ext cx="268560" cy="38700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9" name="Google Shape;937;p47"/>
          <p:cNvGrpSpPr/>
          <p:nvPr/>
        </p:nvGrpSpPr>
        <p:grpSpPr>
          <a:xfrm>
            <a:off x="5472000" y="2633040"/>
            <a:ext cx="263520" cy="374760"/>
            <a:chOff x="5472000" y="2633040"/>
            <a:chExt cx="263520" cy="374760"/>
          </a:xfrm>
        </p:grpSpPr>
        <p:sp>
          <p:nvSpPr>
            <p:cNvPr id="870" name="Google Shape;938;p47"/>
            <p:cNvSpPr/>
            <p:nvPr/>
          </p:nvSpPr>
          <p:spPr>
            <a:xfrm>
              <a:off x="5472000" y="2633040"/>
              <a:ext cx="263520" cy="6444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Google Shape;939;p47"/>
            <p:cNvSpPr/>
            <p:nvPr/>
          </p:nvSpPr>
          <p:spPr>
            <a:xfrm>
              <a:off x="5482800" y="2708640"/>
              <a:ext cx="241920" cy="29916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2" name="Google Shape;940;p47"/>
          <p:cNvGrpSpPr/>
          <p:nvPr/>
        </p:nvGrpSpPr>
        <p:grpSpPr>
          <a:xfrm>
            <a:off x="907560" y="3251880"/>
            <a:ext cx="375840" cy="252000"/>
            <a:chOff x="907560" y="3251880"/>
            <a:chExt cx="375840" cy="252000"/>
          </a:xfrm>
        </p:grpSpPr>
        <p:sp>
          <p:nvSpPr>
            <p:cNvPr id="873" name="Google Shape;941;p47"/>
            <p:cNvSpPr/>
            <p:nvPr/>
          </p:nvSpPr>
          <p:spPr>
            <a:xfrm>
              <a:off x="907560" y="3251880"/>
              <a:ext cx="375840" cy="25200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Google Shape;942;p47"/>
            <p:cNvSpPr/>
            <p:nvPr/>
          </p:nvSpPr>
          <p:spPr>
            <a:xfrm>
              <a:off x="951120" y="3399840"/>
              <a:ext cx="144360" cy="900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Google Shape;943;p47"/>
            <p:cNvSpPr/>
            <p:nvPr/>
          </p:nvSpPr>
          <p:spPr>
            <a:xfrm>
              <a:off x="951120" y="3433680"/>
              <a:ext cx="101520" cy="900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Google Shape;944;p47"/>
            <p:cNvSpPr/>
            <p:nvPr/>
          </p:nvSpPr>
          <p:spPr>
            <a:xfrm>
              <a:off x="1182960" y="3404880"/>
              <a:ext cx="51120" cy="3276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7" name="Google Shape;945;p47"/>
          <p:cNvGrpSpPr/>
          <p:nvPr/>
        </p:nvGrpSpPr>
        <p:grpSpPr>
          <a:xfrm>
            <a:off x="7014240" y="4140000"/>
            <a:ext cx="365400" cy="291600"/>
            <a:chOff x="7014240" y="4140000"/>
            <a:chExt cx="365400" cy="291600"/>
          </a:xfrm>
        </p:grpSpPr>
        <p:sp>
          <p:nvSpPr>
            <p:cNvPr id="878" name="Google Shape;946;p47"/>
            <p:cNvSpPr/>
            <p:nvPr/>
          </p:nvSpPr>
          <p:spPr>
            <a:xfrm>
              <a:off x="7286400" y="4388760"/>
              <a:ext cx="42840" cy="4284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Google Shape;947;p47"/>
            <p:cNvSpPr/>
            <p:nvPr/>
          </p:nvSpPr>
          <p:spPr>
            <a:xfrm>
              <a:off x="7108200" y="4388760"/>
              <a:ext cx="42840" cy="4284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948;p47"/>
            <p:cNvSpPr/>
            <p:nvPr/>
          </p:nvSpPr>
          <p:spPr>
            <a:xfrm>
              <a:off x="7014240" y="4140000"/>
              <a:ext cx="365400" cy="24804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1" name="Google Shape;949;p47"/>
          <p:cNvGrpSpPr/>
          <p:nvPr/>
        </p:nvGrpSpPr>
        <p:grpSpPr>
          <a:xfrm>
            <a:off x="2043360" y="3227760"/>
            <a:ext cx="358200" cy="300240"/>
            <a:chOff x="2043360" y="3227760"/>
            <a:chExt cx="358200" cy="300240"/>
          </a:xfrm>
        </p:grpSpPr>
        <p:sp>
          <p:nvSpPr>
            <p:cNvPr id="882" name="Google Shape;950;p47"/>
            <p:cNvSpPr/>
            <p:nvPr/>
          </p:nvSpPr>
          <p:spPr>
            <a:xfrm>
              <a:off x="2043360" y="3227760"/>
              <a:ext cx="358200" cy="14040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Google Shape;951;p47"/>
            <p:cNvSpPr/>
            <p:nvPr/>
          </p:nvSpPr>
          <p:spPr>
            <a:xfrm>
              <a:off x="2043360" y="3371400"/>
              <a:ext cx="358200" cy="15660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4" name="Google Shape;952;p47"/>
          <p:cNvGrpSpPr/>
          <p:nvPr/>
        </p:nvGrpSpPr>
        <p:grpSpPr>
          <a:xfrm>
            <a:off x="2624400" y="3196800"/>
            <a:ext cx="323640" cy="337680"/>
            <a:chOff x="2624400" y="3196800"/>
            <a:chExt cx="323640" cy="337680"/>
          </a:xfrm>
        </p:grpSpPr>
        <p:sp>
          <p:nvSpPr>
            <p:cNvPr id="885" name="Google Shape;953;p47"/>
            <p:cNvSpPr/>
            <p:nvPr/>
          </p:nvSpPr>
          <p:spPr>
            <a:xfrm>
              <a:off x="2624400" y="3221280"/>
              <a:ext cx="313560" cy="31320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954;p47"/>
            <p:cNvSpPr/>
            <p:nvPr/>
          </p:nvSpPr>
          <p:spPr>
            <a:xfrm>
              <a:off x="2791800" y="3287160"/>
              <a:ext cx="156240" cy="7992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955;p47"/>
            <p:cNvSpPr/>
            <p:nvPr/>
          </p:nvSpPr>
          <p:spPr>
            <a:xfrm>
              <a:off x="2791800" y="3196800"/>
              <a:ext cx="133560" cy="15624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8" name="Google Shape;956;p47"/>
          <p:cNvGrpSpPr/>
          <p:nvPr/>
        </p:nvGrpSpPr>
        <p:grpSpPr>
          <a:xfrm>
            <a:off x="3160800" y="3239640"/>
            <a:ext cx="377640" cy="276480"/>
            <a:chOff x="3160800" y="3239640"/>
            <a:chExt cx="377640" cy="276480"/>
          </a:xfrm>
        </p:grpSpPr>
        <p:sp>
          <p:nvSpPr>
            <p:cNvPr id="889" name="Google Shape;957;p47"/>
            <p:cNvSpPr/>
            <p:nvPr/>
          </p:nvSpPr>
          <p:spPr>
            <a:xfrm>
              <a:off x="3160800" y="3239640"/>
              <a:ext cx="377640" cy="27648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Google Shape;958;p47"/>
            <p:cNvSpPr/>
            <p:nvPr/>
          </p:nvSpPr>
          <p:spPr>
            <a:xfrm>
              <a:off x="3204720" y="3373920"/>
              <a:ext cx="63720" cy="11016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959;p47"/>
            <p:cNvSpPr/>
            <p:nvPr/>
          </p:nvSpPr>
          <p:spPr>
            <a:xfrm>
              <a:off x="3430800" y="3373920"/>
              <a:ext cx="63720" cy="11016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960;p47"/>
            <p:cNvSpPr/>
            <p:nvPr/>
          </p:nvSpPr>
          <p:spPr>
            <a:xfrm>
              <a:off x="3279600" y="3251520"/>
              <a:ext cx="63720" cy="23256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961;p47"/>
            <p:cNvSpPr/>
            <p:nvPr/>
          </p:nvSpPr>
          <p:spPr>
            <a:xfrm>
              <a:off x="3354840" y="3310560"/>
              <a:ext cx="64440" cy="17352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4" name="Google Shape;962;p47"/>
          <p:cNvGrpSpPr/>
          <p:nvPr/>
        </p:nvGrpSpPr>
        <p:grpSpPr>
          <a:xfrm>
            <a:off x="3724200" y="3239640"/>
            <a:ext cx="377640" cy="276480"/>
            <a:chOff x="3724200" y="3239640"/>
            <a:chExt cx="377640" cy="276480"/>
          </a:xfrm>
        </p:grpSpPr>
        <p:sp>
          <p:nvSpPr>
            <p:cNvPr id="895" name="Google Shape;963;p47"/>
            <p:cNvSpPr/>
            <p:nvPr/>
          </p:nvSpPr>
          <p:spPr>
            <a:xfrm>
              <a:off x="3724200" y="3239640"/>
              <a:ext cx="377640" cy="27648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Google Shape;964;p47"/>
            <p:cNvSpPr/>
            <p:nvPr/>
          </p:nvSpPr>
          <p:spPr>
            <a:xfrm>
              <a:off x="3750840" y="3261600"/>
              <a:ext cx="324720" cy="20736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7" name="Google Shape;965;p47"/>
          <p:cNvGrpSpPr/>
          <p:nvPr/>
        </p:nvGrpSpPr>
        <p:grpSpPr>
          <a:xfrm>
            <a:off x="4301280" y="3211560"/>
            <a:ext cx="351000" cy="332640"/>
            <a:chOff x="4301280" y="3211560"/>
            <a:chExt cx="351000" cy="332640"/>
          </a:xfrm>
        </p:grpSpPr>
        <p:sp>
          <p:nvSpPr>
            <p:cNvPr id="898" name="Google Shape;966;p47"/>
            <p:cNvSpPr/>
            <p:nvPr/>
          </p:nvSpPr>
          <p:spPr>
            <a:xfrm>
              <a:off x="4301280" y="3243240"/>
              <a:ext cx="351000" cy="22248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Google Shape;967;p47"/>
            <p:cNvSpPr/>
            <p:nvPr/>
          </p:nvSpPr>
          <p:spPr>
            <a:xfrm>
              <a:off x="4466880" y="3211560"/>
              <a:ext cx="19440" cy="2052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968;p47"/>
            <p:cNvSpPr/>
            <p:nvPr/>
          </p:nvSpPr>
          <p:spPr>
            <a:xfrm>
              <a:off x="4356360" y="3476880"/>
              <a:ext cx="50040" cy="6732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969;p47"/>
            <p:cNvSpPr/>
            <p:nvPr/>
          </p:nvSpPr>
          <p:spPr>
            <a:xfrm>
              <a:off x="4547160" y="3476880"/>
              <a:ext cx="50040" cy="6732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970;p47"/>
            <p:cNvSpPr/>
            <p:nvPr/>
          </p:nvSpPr>
          <p:spPr>
            <a:xfrm>
              <a:off x="4321440" y="3263760"/>
              <a:ext cx="310320" cy="18180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3" name="Google Shape;971;p47"/>
          <p:cNvSpPr/>
          <p:nvPr/>
        </p:nvSpPr>
        <p:spPr>
          <a:xfrm>
            <a:off x="4844880" y="3182400"/>
            <a:ext cx="390960" cy="39096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4" name="Google Shape;972;p47"/>
          <p:cNvGrpSpPr/>
          <p:nvPr/>
        </p:nvGrpSpPr>
        <p:grpSpPr>
          <a:xfrm>
            <a:off x="5433120" y="3207600"/>
            <a:ext cx="340920" cy="340920"/>
            <a:chOff x="5433120" y="3207600"/>
            <a:chExt cx="340920" cy="340920"/>
          </a:xfrm>
        </p:grpSpPr>
        <p:sp>
          <p:nvSpPr>
            <p:cNvPr id="905" name="Google Shape;973;p47"/>
            <p:cNvSpPr/>
            <p:nvPr/>
          </p:nvSpPr>
          <p:spPr>
            <a:xfrm>
              <a:off x="5562000" y="3336120"/>
              <a:ext cx="176040" cy="17604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Google Shape;974;p47"/>
            <p:cNvSpPr/>
            <p:nvPr/>
          </p:nvSpPr>
          <p:spPr>
            <a:xfrm>
              <a:off x="5433120" y="3207600"/>
              <a:ext cx="340920" cy="34092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7" name="Google Shape;975;p47"/>
          <p:cNvGrpSpPr/>
          <p:nvPr/>
        </p:nvGrpSpPr>
        <p:grpSpPr>
          <a:xfrm>
            <a:off x="347400" y="3756600"/>
            <a:ext cx="369360" cy="369720"/>
            <a:chOff x="347400" y="3756600"/>
            <a:chExt cx="369360" cy="369720"/>
          </a:xfrm>
        </p:grpSpPr>
        <p:sp>
          <p:nvSpPr>
            <p:cNvPr id="908" name="Google Shape;976;p47"/>
            <p:cNvSpPr/>
            <p:nvPr/>
          </p:nvSpPr>
          <p:spPr>
            <a:xfrm>
              <a:off x="347400" y="3756600"/>
              <a:ext cx="369360" cy="36972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977;p47"/>
            <p:cNvSpPr/>
            <p:nvPr/>
          </p:nvSpPr>
          <p:spPr>
            <a:xfrm>
              <a:off x="369720" y="4043520"/>
              <a:ext cx="60120" cy="6012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978;p47"/>
            <p:cNvSpPr/>
            <p:nvPr/>
          </p:nvSpPr>
          <p:spPr>
            <a:xfrm>
              <a:off x="417240" y="4079160"/>
              <a:ext cx="38160" cy="3816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Google Shape;979;p47"/>
            <p:cNvSpPr/>
            <p:nvPr/>
          </p:nvSpPr>
          <p:spPr>
            <a:xfrm>
              <a:off x="356040" y="4017960"/>
              <a:ext cx="38160" cy="3816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2" name="Google Shape;980;p47"/>
          <p:cNvSpPr/>
          <p:nvPr/>
        </p:nvSpPr>
        <p:spPr>
          <a:xfrm>
            <a:off x="895320" y="3828960"/>
            <a:ext cx="400320" cy="2257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3" name="Google Shape;981;p47"/>
          <p:cNvGrpSpPr/>
          <p:nvPr/>
        </p:nvGrpSpPr>
        <p:grpSpPr>
          <a:xfrm>
            <a:off x="1524960" y="3729240"/>
            <a:ext cx="268560" cy="424800"/>
            <a:chOff x="1524960" y="3729240"/>
            <a:chExt cx="268560" cy="424800"/>
          </a:xfrm>
        </p:grpSpPr>
        <p:sp>
          <p:nvSpPr>
            <p:cNvPr id="914" name="Google Shape;982;p47"/>
            <p:cNvSpPr/>
            <p:nvPr/>
          </p:nvSpPr>
          <p:spPr>
            <a:xfrm>
              <a:off x="1698480" y="3912840"/>
              <a:ext cx="95040" cy="9504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983;p47"/>
            <p:cNvSpPr/>
            <p:nvPr/>
          </p:nvSpPr>
          <p:spPr>
            <a:xfrm>
              <a:off x="1524960" y="3940920"/>
              <a:ext cx="129960" cy="12996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984;p47"/>
            <p:cNvSpPr/>
            <p:nvPr/>
          </p:nvSpPr>
          <p:spPr>
            <a:xfrm>
              <a:off x="1576440" y="3729240"/>
              <a:ext cx="199440" cy="42480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7" name="Google Shape;985;p47"/>
          <p:cNvGrpSpPr/>
          <p:nvPr/>
        </p:nvGrpSpPr>
        <p:grpSpPr>
          <a:xfrm>
            <a:off x="2064240" y="3734640"/>
            <a:ext cx="317160" cy="413640"/>
            <a:chOff x="2064240" y="3734640"/>
            <a:chExt cx="317160" cy="413640"/>
          </a:xfrm>
        </p:grpSpPr>
        <p:sp>
          <p:nvSpPr>
            <p:cNvPr id="918" name="Google Shape;986;p47"/>
            <p:cNvSpPr/>
            <p:nvPr/>
          </p:nvSpPr>
          <p:spPr>
            <a:xfrm>
              <a:off x="2249280" y="3734640"/>
              <a:ext cx="104760" cy="10404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987;p47"/>
            <p:cNvSpPr/>
            <p:nvPr/>
          </p:nvSpPr>
          <p:spPr>
            <a:xfrm>
              <a:off x="2073600" y="3751560"/>
              <a:ext cx="307800" cy="39672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988;p47"/>
            <p:cNvSpPr/>
            <p:nvPr/>
          </p:nvSpPr>
          <p:spPr>
            <a:xfrm>
              <a:off x="2064240" y="3786120"/>
              <a:ext cx="142200" cy="14220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1" name="Google Shape;989;p47"/>
          <p:cNvSpPr/>
          <p:nvPr/>
        </p:nvSpPr>
        <p:spPr>
          <a:xfrm>
            <a:off x="3180240" y="3772080"/>
            <a:ext cx="338760" cy="33876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Google Shape;990;p47"/>
          <p:cNvSpPr/>
          <p:nvPr/>
        </p:nvSpPr>
        <p:spPr>
          <a:xfrm>
            <a:off x="2616840" y="3793680"/>
            <a:ext cx="338760" cy="29592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Google Shape;991;p47"/>
          <p:cNvSpPr/>
          <p:nvPr/>
        </p:nvSpPr>
        <p:spPr>
          <a:xfrm>
            <a:off x="3742200" y="3770640"/>
            <a:ext cx="342000" cy="34200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4" name="Google Shape;992;p47"/>
          <p:cNvGrpSpPr/>
          <p:nvPr/>
        </p:nvGrpSpPr>
        <p:grpSpPr>
          <a:xfrm>
            <a:off x="4280760" y="3775680"/>
            <a:ext cx="392040" cy="331560"/>
            <a:chOff x="4280760" y="3775680"/>
            <a:chExt cx="392040" cy="331560"/>
          </a:xfrm>
        </p:grpSpPr>
        <p:sp>
          <p:nvSpPr>
            <p:cNvPr id="925" name="Google Shape;993;p47"/>
            <p:cNvSpPr/>
            <p:nvPr/>
          </p:nvSpPr>
          <p:spPr>
            <a:xfrm>
              <a:off x="4602600" y="4064400"/>
              <a:ext cx="54000" cy="4284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994;p47"/>
            <p:cNvSpPr/>
            <p:nvPr/>
          </p:nvSpPr>
          <p:spPr>
            <a:xfrm>
              <a:off x="4296600" y="4064400"/>
              <a:ext cx="54000" cy="4284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995;p47"/>
            <p:cNvSpPr/>
            <p:nvPr/>
          </p:nvSpPr>
          <p:spPr>
            <a:xfrm>
              <a:off x="4280760" y="3775680"/>
              <a:ext cx="392040" cy="27828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8" name="Google Shape;996;p47"/>
          <p:cNvSpPr/>
          <p:nvPr/>
        </p:nvSpPr>
        <p:spPr>
          <a:xfrm>
            <a:off x="4864320" y="3765600"/>
            <a:ext cx="352080" cy="35208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9" name="Google Shape;997;p47"/>
          <p:cNvGrpSpPr/>
          <p:nvPr/>
        </p:nvGrpSpPr>
        <p:grpSpPr>
          <a:xfrm>
            <a:off x="5423040" y="3748680"/>
            <a:ext cx="361440" cy="385920"/>
            <a:chOff x="5423040" y="3748680"/>
            <a:chExt cx="361440" cy="385920"/>
          </a:xfrm>
        </p:grpSpPr>
        <p:sp>
          <p:nvSpPr>
            <p:cNvPr id="930" name="Google Shape;998;p47"/>
            <p:cNvSpPr/>
            <p:nvPr/>
          </p:nvSpPr>
          <p:spPr>
            <a:xfrm>
              <a:off x="5423040" y="4061880"/>
              <a:ext cx="361440" cy="3168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999;p47"/>
            <p:cNvSpPr/>
            <p:nvPr/>
          </p:nvSpPr>
          <p:spPr>
            <a:xfrm>
              <a:off x="5423040" y="4102920"/>
              <a:ext cx="361440" cy="3168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Google Shape;1000;p47"/>
            <p:cNvSpPr/>
            <p:nvPr/>
          </p:nvSpPr>
          <p:spPr>
            <a:xfrm>
              <a:off x="5458320" y="3748680"/>
              <a:ext cx="291240" cy="31428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3" name="Google Shape;1001;p47"/>
          <p:cNvSpPr/>
          <p:nvPr/>
        </p:nvSpPr>
        <p:spPr>
          <a:xfrm>
            <a:off x="299880" y="4368240"/>
            <a:ext cx="464400" cy="27360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4" name="Google Shape;1002;p47"/>
          <p:cNvGrpSpPr/>
          <p:nvPr/>
        </p:nvGrpSpPr>
        <p:grpSpPr>
          <a:xfrm>
            <a:off x="910080" y="4322880"/>
            <a:ext cx="370440" cy="364320"/>
            <a:chOff x="910080" y="4322880"/>
            <a:chExt cx="370440" cy="364320"/>
          </a:xfrm>
        </p:grpSpPr>
        <p:sp>
          <p:nvSpPr>
            <p:cNvPr id="935" name="Google Shape;1003;p47"/>
            <p:cNvSpPr/>
            <p:nvPr/>
          </p:nvSpPr>
          <p:spPr>
            <a:xfrm>
              <a:off x="910080" y="4457880"/>
              <a:ext cx="312480" cy="18468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Google Shape;1004;p47"/>
            <p:cNvSpPr/>
            <p:nvPr/>
          </p:nvSpPr>
          <p:spPr>
            <a:xfrm>
              <a:off x="910080" y="4655520"/>
              <a:ext cx="370440" cy="3168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Google Shape;1005;p47"/>
            <p:cNvSpPr/>
            <p:nvPr/>
          </p:nvSpPr>
          <p:spPr>
            <a:xfrm>
              <a:off x="1083960" y="4322880"/>
              <a:ext cx="24840" cy="10728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1006;p47"/>
            <p:cNvSpPr/>
            <p:nvPr/>
          </p:nvSpPr>
          <p:spPr>
            <a:xfrm>
              <a:off x="1046880" y="4322880"/>
              <a:ext cx="24840" cy="10728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Google Shape;1007;p47"/>
            <p:cNvSpPr/>
            <p:nvPr/>
          </p:nvSpPr>
          <p:spPr>
            <a:xfrm>
              <a:off x="1120680" y="4322880"/>
              <a:ext cx="24480" cy="10728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0" name="Google Shape;1008;p47"/>
          <p:cNvGrpSpPr/>
          <p:nvPr/>
        </p:nvGrpSpPr>
        <p:grpSpPr>
          <a:xfrm>
            <a:off x="1506960" y="4311000"/>
            <a:ext cx="304200" cy="388080"/>
            <a:chOff x="1506960" y="4311000"/>
            <a:chExt cx="304200" cy="388080"/>
          </a:xfrm>
        </p:grpSpPr>
        <p:sp>
          <p:nvSpPr>
            <p:cNvPr id="941" name="Google Shape;1009;p47"/>
            <p:cNvSpPr/>
            <p:nvPr/>
          </p:nvSpPr>
          <p:spPr>
            <a:xfrm>
              <a:off x="1506960" y="4311000"/>
              <a:ext cx="304200" cy="38772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1010;p47"/>
            <p:cNvSpPr/>
            <p:nvPr/>
          </p:nvSpPr>
          <p:spPr>
            <a:xfrm>
              <a:off x="1523160" y="4521960"/>
              <a:ext cx="93960" cy="17712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1011;p47"/>
            <p:cNvSpPr/>
            <p:nvPr/>
          </p:nvSpPr>
          <p:spPr>
            <a:xfrm>
              <a:off x="1701000" y="4521960"/>
              <a:ext cx="93960" cy="17712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4" name="Google Shape;1012;p47"/>
          <p:cNvGrpSpPr/>
          <p:nvPr/>
        </p:nvGrpSpPr>
        <p:grpSpPr>
          <a:xfrm>
            <a:off x="2048040" y="4325760"/>
            <a:ext cx="349200" cy="358920"/>
            <a:chOff x="2048040" y="4325760"/>
            <a:chExt cx="349200" cy="358920"/>
          </a:xfrm>
        </p:grpSpPr>
        <p:sp>
          <p:nvSpPr>
            <p:cNvPr id="945" name="Google Shape;1013;p47"/>
            <p:cNvSpPr/>
            <p:nvPr/>
          </p:nvSpPr>
          <p:spPr>
            <a:xfrm>
              <a:off x="2227680" y="4509000"/>
              <a:ext cx="168480" cy="17568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Google Shape;1014;p47"/>
            <p:cNvSpPr/>
            <p:nvPr/>
          </p:nvSpPr>
          <p:spPr>
            <a:xfrm>
              <a:off x="2049120" y="4325760"/>
              <a:ext cx="169560" cy="17316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Google Shape;1015;p47"/>
            <p:cNvSpPr/>
            <p:nvPr/>
          </p:nvSpPr>
          <p:spPr>
            <a:xfrm>
              <a:off x="2048040" y="4330440"/>
              <a:ext cx="349200" cy="34920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8" name="Google Shape;1016;p47"/>
          <p:cNvGrpSpPr/>
          <p:nvPr/>
        </p:nvGrpSpPr>
        <p:grpSpPr>
          <a:xfrm>
            <a:off x="2577240" y="4333320"/>
            <a:ext cx="417600" cy="343080"/>
            <a:chOff x="2577240" y="4333320"/>
            <a:chExt cx="417600" cy="343080"/>
          </a:xfrm>
        </p:grpSpPr>
        <p:sp>
          <p:nvSpPr>
            <p:cNvPr id="949" name="Google Shape;1017;p47"/>
            <p:cNvSpPr/>
            <p:nvPr/>
          </p:nvSpPr>
          <p:spPr>
            <a:xfrm>
              <a:off x="2577240" y="4586760"/>
              <a:ext cx="417600" cy="8964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Google Shape;1018;p47"/>
            <p:cNvSpPr/>
            <p:nvPr/>
          </p:nvSpPr>
          <p:spPr>
            <a:xfrm>
              <a:off x="2613960" y="4457520"/>
              <a:ext cx="343800" cy="11628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Google Shape;1019;p47"/>
            <p:cNvSpPr/>
            <p:nvPr/>
          </p:nvSpPr>
          <p:spPr>
            <a:xfrm>
              <a:off x="2773800" y="4333320"/>
              <a:ext cx="24480" cy="10728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1020;p47"/>
            <p:cNvSpPr/>
            <p:nvPr/>
          </p:nvSpPr>
          <p:spPr>
            <a:xfrm>
              <a:off x="2737080" y="4333320"/>
              <a:ext cx="24840" cy="10728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Google Shape;1021;p47"/>
            <p:cNvSpPr/>
            <p:nvPr/>
          </p:nvSpPr>
          <p:spPr>
            <a:xfrm>
              <a:off x="2810160" y="4333320"/>
              <a:ext cx="24840" cy="10728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4" name="Google Shape;1022;p47"/>
          <p:cNvGrpSpPr/>
          <p:nvPr/>
        </p:nvGrpSpPr>
        <p:grpSpPr>
          <a:xfrm>
            <a:off x="3683880" y="4296600"/>
            <a:ext cx="458280" cy="416880"/>
            <a:chOff x="3683880" y="4296600"/>
            <a:chExt cx="458280" cy="416880"/>
          </a:xfrm>
        </p:grpSpPr>
        <p:sp>
          <p:nvSpPr>
            <p:cNvPr id="955" name="Google Shape;1023;p47"/>
            <p:cNvSpPr/>
            <p:nvPr/>
          </p:nvSpPr>
          <p:spPr>
            <a:xfrm>
              <a:off x="3918240" y="4525920"/>
              <a:ext cx="177120" cy="18720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Google Shape;1024;p47"/>
            <p:cNvSpPr/>
            <p:nvPr/>
          </p:nvSpPr>
          <p:spPr>
            <a:xfrm>
              <a:off x="3730320" y="4525560"/>
              <a:ext cx="176400" cy="18792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Google Shape;1025;p47"/>
            <p:cNvSpPr/>
            <p:nvPr/>
          </p:nvSpPr>
          <p:spPr>
            <a:xfrm>
              <a:off x="3741480" y="4296600"/>
              <a:ext cx="343080" cy="19656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Google Shape;1026;p47"/>
            <p:cNvSpPr/>
            <p:nvPr/>
          </p:nvSpPr>
          <p:spPr>
            <a:xfrm>
              <a:off x="3683880" y="4401720"/>
              <a:ext cx="228600" cy="18828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Google Shape;1027;p47"/>
            <p:cNvSpPr/>
            <p:nvPr/>
          </p:nvSpPr>
          <p:spPr>
            <a:xfrm>
              <a:off x="3913560" y="4401720"/>
              <a:ext cx="228600" cy="18828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0" name="Google Shape;1028;p47"/>
          <p:cNvGrpSpPr/>
          <p:nvPr/>
        </p:nvGrpSpPr>
        <p:grpSpPr>
          <a:xfrm>
            <a:off x="3191040" y="4320360"/>
            <a:ext cx="317520" cy="368640"/>
            <a:chOff x="3191040" y="4320360"/>
            <a:chExt cx="317520" cy="368640"/>
          </a:xfrm>
        </p:grpSpPr>
        <p:sp>
          <p:nvSpPr>
            <p:cNvPr id="961" name="Google Shape;1029;p47"/>
            <p:cNvSpPr/>
            <p:nvPr/>
          </p:nvSpPr>
          <p:spPr>
            <a:xfrm>
              <a:off x="3345480" y="4320360"/>
              <a:ext cx="71280" cy="8532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Google Shape;1030;p47"/>
            <p:cNvSpPr/>
            <p:nvPr/>
          </p:nvSpPr>
          <p:spPr>
            <a:xfrm>
              <a:off x="3191040" y="4363560"/>
              <a:ext cx="317520" cy="32544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3" name="Google Shape;1031;p47"/>
          <p:cNvGrpSpPr/>
          <p:nvPr/>
        </p:nvGrpSpPr>
        <p:grpSpPr>
          <a:xfrm>
            <a:off x="4251600" y="4289040"/>
            <a:ext cx="450360" cy="431640"/>
            <a:chOff x="4251600" y="4289040"/>
            <a:chExt cx="450360" cy="431640"/>
          </a:xfrm>
        </p:grpSpPr>
        <p:sp>
          <p:nvSpPr>
            <p:cNvPr id="964" name="Google Shape;1032;p47"/>
            <p:cNvSpPr/>
            <p:nvPr/>
          </p:nvSpPr>
          <p:spPr>
            <a:xfrm>
              <a:off x="4530960" y="4289040"/>
              <a:ext cx="133560" cy="14796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Google Shape;1033;p47"/>
            <p:cNvSpPr/>
            <p:nvPr/>
          </p:nvSpPr>
          <p:spPr>
            <a:xfrm>
              <a:off x="4326480" y="4311000"/>
              <a:ext cx="106200" cy="12312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Google Shape;1034;p47"/>
            <p:cNvSpPr/>
            <p:nvPr/>
          </p:nvSpPr>
          <p:spPr>
            <a:xfrm>
              <a:off x="4251600" y="4524840"/>
              <a:ext cx="149400" cy="9036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Google Shape;1035;p47"/>
            <p:cNvSpPr/>
            <p:nvPr/>
          </p:nvSpPr>
          <p:spPr>
            <a:xfrm>
              <a:off x="4435920" y="4588200"/>
              <a:ext cx="73440" cy="1324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Google Shape;1036;p47"/>
            <p:cNvSpPr/>
            <p:nvPr/>
          </p:nvSpPr>
          <p:spPr>
            <a:xfrm>
              <a:off x="4567680" y="4485600"/>
              <a:ext cx="134280" cy="7380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Google Shape;1037;p47"/>
            <p:cNvSpPr/>
            <p:nvPr/>
          </p:nvSpPr>
          <p:spPr>
            <a:xfrm>
              <a:off x="4401000" y="4420080"/>
              <a:ext cx="157320" cy="15768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0" name="Google Shape;1038;p47"/>
          <p:cNvSpPr/>
          <p:nvPr/>
        </p:nvSpPr>
        <p:spPr>
          <a:xfrm>
            <a:off x="4842360" y="4395960"/>
            <a:ext cx="396000" cy="21852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1" name="Google Shape;1039;p47"/>
          <p:cNvGrpSpPr/>
          <p:nvPr/>
        </p:nvGrpSpPr>
        <p:grpSpPr>
          <a:xfrm>
            <a:off x="7091280" y="4708080"/>
            <a:ext cx="288360" cy="331560"/>
            <a:chOff x="7091280" y="4708080"/>
            <a:chExt cx="288360" cy="331560"/>
          </a:xfrm>
        </p:grpSpPr>
        <p:sp>
          <p:nvSpPr>
            <p:cNvPr id="972" name="Google Shape;1040;p47"/>
            <p:cNvSpPr/>
            <p:nvPr/>
          </p:nvSpPr>
          <p:spPr>
            <a:xfrm>
              <a:off x="7140240" y="4708080"/>
              <a:ext cx="87120" cy="12240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Google Shape;1041;p47"/>
            <p:cNvSpPr/>
            <p:nvPr/>
          </p:nvSpPr>
          <p:spPr>
            <a:xfrm>
              <a:off x="7091280" y="4804920"/>
              <a:ext cx="69480" cy="9684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Google Shape;1042;p47"/>
            <p:cNvSpPr/>
            <p:nvPr/>
          </p:nvSpPr>
          <p:spPr>
            <a:xfrm>
              <a:off x="7247160" y="4709880"/>
              <a:ext cx="87120" cy="12024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Google Shape;1043;p47"/>
            <p:cNvSpPr/>
            <p:nvPr/>
          </p:nvSpPr>
          <p:spPr>
            <a:xfrm>
              <a:off x="7307640" y="4808160"/>
              <a:ext cx="72000" cy="9576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Google Shape;1044;p47"/>
            <p:cNvSpPr/>
            <p:nvPr/>
          </p:nvSpPr>
          <p:spPr>
            <a:xfrm>
              <a:off x="7126560" y="4833000"/>
              <a:ext cx="219600" cy="20664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7" name="Google Shape;1045;p47"/>
          <p:cNvGrpSpPr/>
          <p:nvPr/>
        </p:nvGrpSpPr>
        <p:grpSpPr>
          <a:xfrm>
            <a:off x="6359760" y="1877760"/>
            <a:ext cx="431640" cy="420120"/>
            <a:chOff x="6359760" y="1877760"/>
            <a:chExt cx="431640" cy="420120"/>
          </a:xfrm>
        </p:grpSpPr>
        <p:sp>
          <p:nvSpPr>
            <p:cNvPr id="978" name="Google Shape;1046;p47"/>
            <p:cNvSpPr/>
            <p:nvPr/>
          </p:nvSpPr>
          <p:spPr>
            <a:xfrm>
              <a:off x="6359760" y="1877760"/>
              <a:ext cx="431640" cy="42012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1047;p47"/>
            <p:cNvSpPr/>
            <p:nvPr/>
          </p:nvSpPr>
          <p:spPr>
            <a:xfrm>
              <a:off x="6435000" y="1947600"/>
              <a:ext cx="280440" cy="2804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0" name="Google Shape;1048;p47"/>
          <p:cNvSpPr/>
          <p:nvPr/>
        </p:nvSpPr>
        <p:spPr>
          <a:xfrm>
            <a:off x="6553440" y="2113560"/>
            <a:ext cx="399960" cy="2253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81" name="Google Shape;1049;p47"/>
          <p:cNvGrpSpPr/>
          <p:nvPr/>
        </p:nvGrpSpPr>
        <p:grpSpPr>
          <a:xfrm>
            <a:off x="7244640" y="1856880"/>
            <a:ext cx="431640" cy="420120"/>
            <a:chOff x="7244640" y="1856880"/>
            <a:chExt cx="431640" cy="420120"/>
          </a:xfrm>
        </p:grpSpPr>
        <p:sp>
          <p:nvSpPr>
            <p:cNvPr id="982" name="Google Shape;1050;p47"/>
            <p:cNvSpPr/>
            <p:nvPr/>
          </p:nvSpPr>
          <p:spPr>
            <a:xfrm>
              <a:off x="7244640" y="1856880"/>
              <a:ext cx="431640" cy="42012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Google Shape;1051;p47"/>
            <p:cNvSpPr/>
            <p:nvPr/>
          </p:nvSpPr>
          <p:spPr>
            <a:xfrm>
              <a:off x="7320240" y="1926720"/>
              <a:ext cx="280440" cy="2804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4" name="Google Shape;1052;p47"/>
          <p:cNvSpPr/>
          <p:nvPr/>
        </p:nvSpPr>
        <p:spPr>
          <a:xfrm>
            <a:off x="7438680" y="2093040"/>
            <a:ext cx="399960" cy="2253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85" name="Google Shape;1053;p47"/>
          <p:cNvGrpSpPr/>
          <p:nvPr/>
        </p:nvGrpSpPr>
        <p:grpSpPr>
          <a:xfrm>
            <a:off x="6359760" y="2606040"/>
            <a:ext cx="1074960" cy="1046880"/>
            <a:chOff x="6359760" y="2606040"/>
            <a:chExt cx="1074960" cy="1046880"/>
          </a:xfrm>
        </p:grpSpPr>
        <p:sp>
          <p:nvSpPr>
            <p:cNvPr id="986" name="Google Shape;1054;p47"/>
            <p:cNvSpPr/>
            <p:nvPr/>
          </p:nvSpPr>
          <p:spPr>
            <a:xfrm>
              <a:off x="6359760" y="2606040"/>
              <a:ext cx="1074960" cy="10468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Google Shape;1055;p47"/>
            <p:cNvSpPr/>
            <p:nvPr/>
          </p:nvSpPr>
          <p:spPr>
            <a:xfrm>
              <a:off x="6547680" y="2779920"/>
              <a:ext cx="699120" cy="6991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8" name="Google Shape;1056;p47"/>
          <p:cNvSpPr/>
          <p:nvPr/>
        </p:nvSpPr>
        <p:spPr>
          <a:xfrm>
            <a:off x="6842160" y="3193200"/>
            <a:ext cx="996120" cy="5623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Google Shape;1057;p47"/>
          <p:cNvSpPr/>
          <p:nvPr/>
        </p:nvSpPr>
        <p:spPr>
          <a:xfrm>
            <a:off x="6248520" y="312120"/>
            <a:ext cx="2590920" cy="15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SlidesCarnival icons are editable shapes</a:t>
            </a: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. 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This means that you can:</a:t>
            </a:r>
            <a:endParaRPr b="0" lang="fr-FR" sz="900" spc="-1" strike="noStrike">
              <a:latin typeface="Arial"/>
            </a:endParaRPr>
          </a:p>
          <a:p>
            <a:pPr marL="457200" indent="-28476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Resize them without losing quality.</a:t>
            </a:r>
            <a:endParaRPr b="0" lang="fr-FR" sz="900" spc="-1" strike="noStrike">
              <a:latin typeface="Arial"/>
            </a:endParaRPr>
          </a:p>
          <a:p>
            <a:pPr marL="457200" indent="-28476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fill color and opacity.</a:t>
            </a:r>
            <a:endParaRPr b="0" lang="fr-FR" sz="900" spc="-1" strike="noStrike">
              <a:latin typeface="Arial"/>
            </a:endParaRPr>
          </a:p>
          <a:p>
            <a:pPr marL="457200" indent="-28476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line color, width and style.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Isn’t that nice? :)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Examples: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990" name="Google Shape;1058;p47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325AE4C-2A9B-48D4-99D5-9355F5713AAC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1063;p48"/>
          <p:cNvGrpSpPr/>
          <p:nvPr/>
        </p:nvGrpSpPr>
        <p:grpSpPr>
          <a:xfrm>
            <a:off x="3058920" y="1550160"/>
            <a:ext cx="444600" cy="444600"/>
            <a:chOff x="3058920" y="1550160"/>
            <a:chExt cx="444600" cy="444600"/>
          </a:xfrm>
        </p:grpSpPr>
        <p:sp>
          <p:nvSpPr>
            <p:cNvPr id="992" name="Google Shape;1064;p48"/>
            <p:cNvSpPr/>
            <p:nvPr/>
          </p:nvSpPr>
          <p:spPr>
            <a:xfrm>
              <a:off x="3264120" y="1831320"/>
              <a:ext cx="210240" cy="161640"/>
            </a:xfrm>
            <a:custGeom>
              <a:avLst/>
              <a:gdLst/>
              <a:ahLst/>
              <a:rect l="l" t="t" r="r" b="b"/>
              <a:pathLst>
                <a:path w="517" h="39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1065;p48"/>
            <p:cNvSpPr/>
            <p:nvPr/>
          </p:nvSpPr>
          <p:spPr>
            <a:xfrm>
              <a:off x="3098880" y="1839240"/>
              <a:ext cx="186840" cy="155520"/>
            </a:xfrm>
            <a:custGeom>
              <a:avLst/>
              <a:gdLst/>
              <a:ahLst/>
              <a:rect l="l" t="t" r="r" b="b"/>
              <a:pathLst>
                <a:path w="459" h="382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1066;p48"/>
            <p:cNvSpPr/>
            <p:nvPr/>
          </p:nvSpPr>
          <p:spPr>
            <a:xfrm>
              <a:off x="3087360" y="1552320"/>
              <a:ext cx="210600" cy="161640"/>
            </a:xfrm>
            <a:custGeom>
              <a:avLst/>
              <a:gdLst/>
              <a:ahLst/>
              <a:rect l="l" t="t" r="r" b="b"/>
              <a:pathLst>
                <a:path w="518" h="397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1067;p48"/>
            <p:cNvSpPr/>
            <p:nvPr/>
          </p:nvSpPr>
          <p:spPr>
            <a:xfrm>
              <a:off x="3058920" y="1672920"/>
              <a:ext cx="122040" cy="213840"/>
            </a:xfrm>
            <a:custGeom>
              <a:avLst/>
              <a:gdLst/>
              <a:ahLst/>
              <a:rect l="l" t="t" r="r" b="b"/>
              <a:pathLst>
                <a:path w="301" h="525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1068;p48"/>
            <p:cNvSpPr/>
            <p:nvPr/>
          </p:nvSpPr>
          <p:spPr>
            <a:xfrm>
              <a:off x="3381120" y="1657800"/>
              <a:ext cx="122400" cy="214560"/>
            </a:xfrm>
            <a:custGeom>
              <a:avLst/>
              <a:gdLst/>
              <a:ahLst/>
              <a:rect l="l" t="t" r="r" b="b"/>
              <a:pathLst>
                <a:path w="302" h="526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1069;p48"/>
            <p:cNvSpPr/>
            <p:nvPr/>
          </p:nvSpPr>
          <p:spPr>
            <a:xfrm>
              <a:off x="3276360" y="1550160"/>
              <a:ext cx="186840" cy="155880"/>
            </a:xfrm>
            <a:custGeom>
              <a:avLst/>
              <a:gdLst/>
              <a:ahLst/>
              <a:rect l="l" t="t" r="r" b="b"/>
              <a:pathLst>
                <a:path w="459" h="383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8" name="Google Shape;1070;p48"/>
          <p:cNvGrpSpPr/>
          <p:nvPr/>
        </p:nvGrpSpPr>
        <p:grpSpPr>
          <a:xfrm>
            <a:off x="1779480" y="1550160"/>
            <a:ext cx="442080" cy="444600"/>
            <a:chOff x="1779480" y="1550160"/>
            <a:chExt cx="442080" cy="444600"/>
          </a:xfrm>
        </p:grpSpPr>
        <p:sp>
          <p:nvSpPr>
            <p:cNvPr id="999" name="Google Shape;1071;p48"/>
            <p:cNvSpPr/>
            <p:nvPr/>
          </p:nvSpPr>
          <p:spPr>
            <a:xfrm>
              <a:off x="1779480" y="1740600"/>
              <a:ext cx="210240" cy="253800"/>
            </a:xfrm>
            <a:custGeom>
              <a:avLst/>
              <a:gdLst/>
              <a:ahLst/>
              <a:rect l="l" t="t" r="r" b="b"/>
              <a:pathLst>
                <a:path w="478" h="574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1072;p48"/>
            <p:cNvSpPr/>
            <p:nvPr/>
          </p:nvSpPr>
          <p:spPr>
            <a:xfrm>
              <a:off x="1969200" y="1783440"/>
              <a:ext cx="252360" cy="21132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1073;p48"/>
            <p:cNvSpPr/>
            <p:nvPr/>
          </p:nvSpPr>
          <p:spPr>
            <a:xfrm>
              <a:off x="2011320" y="1550520"/>
              <a:ext cx="210240" cy="253440"/>
            </a:xfrm>
            <a:custGeom>
              <a:avLst/>
              <a:gdLst/>
              <a:ahLst/>
              <a:rect l="l" t="t" r="r" b="b"/>
              <a:pathLst>
                <a:path w="478" h="573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1074;p48"/>
            <p:cNvSpPr/>
            <p:nvPr/>
          </p:nvSpPr>
          <p:spPr>
            <a:xfrm>
              <a:off x="1779480" y="1550160"/>
              <a:ext cx="252720" cy="21132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3" name="Google Shape;1075;p48"/>
          <p:cNvGrpSpPr/>
          <p:nvPr/>
        </p:nvGrpSpPr>
        <p:grpSpPr>
          <a:xfrm>
            <a:off x="1137960" y="1550160"/>
            <a:ext cx="445320" cy="444240"/>
            <a:chOff x="1137960" y="1550160"/>
            <a:chExt cx="445320" cy="444240"/>
          </a:xfrm>
        </p:grpSpPr>
        <p:sp>
          <p:nvSpPr>
            <p:cNvPr id="1004" name="Google Shape;1076;p48"/>
            <p:cNvSpPr/>
            <p:nvPr/>
          </p:nvSpPr>
          <p:spPr>
            <a:xfrm>
              <a:off x="1170000" y="1825200"/>
              <a:ext cx="377280" cy="169200"/>
            </a:xfrm>
            <a:custGeom>
              <a:avLst/>
              <a:gdLst/>
              <a:ahLst/>
              <a:rect l="l" t="t" r="r" b="b"/>
              <a:pathLst>
                <a:path w="999" h="45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1077;p48"/>
            <p:cNvSpPr/>
            <p:nvPr/>
          </p:nvSpPr>
          <p:spPr>
            <a:xfrm>
              <a:off x="1371600" y="1550520"/>
              <a:ext cx="211680" cy="329760"/>
            </a:xfrm>
            <a:custGeom>
              <a:avLst/>
              <a:gdLst/>
              <a:ahLst/>
              <a:rect l="l" t="t" r="r" b="b"/>
              <a:pathLst>
                <a:path w="561" h="874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1078;p48"/>
            <p:cNvSpPr/>
            <p:nvPr/>
          </p:nvSpPr>
          <p:spPr>
            <a:xfrm>
              <a:off x="1137960" y="1550160"/>
              <a:ext cx="254520" cy="323280"/>
            </a:xfrm>
            <a:custGeom>
              <a:avLst/>
              <a:gdLst/>
              <a:ahLst/>
              <a:rect l="l" t="t" r="r" b="b"/>
              <a:pathLst>
                <a:path w="674" h="857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7" name="Google Shape;1079;p48"/>
          <p:cNvGrpSpPr/>
          <p:nvPr/>
        </p:nvGrpSpPr>
        <p:grpSpPr>
          <a:xfrm>
            <a:off x="2418480" y="1550520"/>
            <a:ext cx="443880" cy="443880"/>
            <a:chOff x="2418480" y="1550520"/>
            <a:chExt cx="443880" cy="443880"/>
          </a:xfrm>
        </p:grpSpPr>
        <p:sp>
          <p:nvSpPr>
            <p:cNvPr id="1008" name="Google Shape;1080;p48"/>
            <p:cNvSpPr/>
            <p:nvPr/>
          </p:nvSpPr>
          <p:spPr>
            <a:xfrm>
              <a:off x="2418480" y="1692360"/>
              <a:ext cx="156240" cy="253800"/>
            </a:xfrm>
            <a:custGeom>
              <a:avLst/>
              <a:gdLst/>
              <a:ahLst/>
              <a:rect l="l" t="t" r="r" b="b"/>
              <a:pathLst>
                <a:path w="405" h="65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1081;p48"/>
            <p:cNvSpPr/>
            <p:nvPr/>
          </p:nvSpPr>
          <p:spPr>
            <a:xfrm>
              <a:off x="2513160" y="1854360"/>
              <a:ext cx="249120" cy="140040"/>
            </a:xfrm>
            <a:custGeom>
              <a:avLst/>
              <a:gdLst/>
              <a:ahLst/>
              <a:rect l="l" t="t" r="r" b="b"/>
              <a:pathLst>
                <a:path w="644" h="363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1082;p48"/>
            <p:cNvSpPr/>
            <p:nvPr/>
          </p:nvSpPr>
          <p:spPr>
            <a:xfrm>
              <a:off x="2701800" y="1713600"/>
              <a:ext cx="160560" cy="236160"/>
            </a:xfrm>
            <a:custGeom>
              <a:avLst/>
              <a:gdLst/>
              <a:ahLst/>
              <a:rect l="l" t="t" r="r" b="b"/>
              <a:pathLst>
                <a:path w="416" h="61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1083;p48"/>
            <p:cNvSpPr/>
            <p:nvPr/>
          </p:nvSpPr>
          <p:spPr>
            <a:xfrm>
              <a:off x="2650680" y="1550880"/>
              <a:ext cx="199440" cy="202680"/>
            </a:xfrm>
            <a:custGeom>
              <a:avLst/>
              <a:gdLst/>
              <a:ahLst/>
              <a:rect l="l" t="t" r="r" b="b"/>
              <a:pathLst>
                <a:path w="516" h="524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1084;p48"/>
            <p:cNvSpPr/>
            <p:nvPr/>
          </p:nvSpPr>
          <p:spPr>
            <a:xfrm>
              <a:off x="2432880" y="1550520"/>
              <a:ext cx="239760" cy="182160"/>
            </a:xfrm>
            <a:custGeom>
              <a:avLst/>
              <a:gdLst/>
              <a:ahLst/>
              <a:rect l="l" t="t" r="r" b="b"/>
              <a:pathLst>
                <a:path w="620" h="471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3" name="Google Shape;1085;p48"/>
          <p:cNvGrpSpPr/>
          <p:nvPr/>
        </p:nvGrpSpPr>
        <p:grpSpPr>
          <a:xfrm>
            <a:off x="4341600" y="1550160"/>
            <a:ext cx="444240" cy="444960"/>
            <a:chOff x="4341600" y="1550160"/>
            <a:chExt cx="444240" cy="444960"/>
          </a:xfrm>
        </p:grpSpPr>
        <p:sp>
          <p:nvSpPr>
            <p:cNvPr id="1014" name="Google Shape;1086;p48"/>
            <p:cNvSpPr/>
            <p:nvPr/>
          </p:nvSpPr>
          <p:spPr>
            <a:xfrm>
              <a:off x="4341600" y="1550160"/>
              <a:ext cx="246600" cy="332640"/>
            </a:xfrm>
            <a:custGeom>
              <a:avLst/>
              <a:gdLst/>
              <a:ahLst/>
              <a:rect l="l" t="t" r="r" b="b"/>
              <a:pathLst>
                <a:path w="670" h="902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Google Shape;1087;p48"/>
            <p:cNvSpPr/>
            <p:nvPr/>
          </p:nvSpPr>
          <p:spPr>
            <a:xfrm>
              <a:off x="4565160" y="1550160"/>
              <a:ext cx="220680" cy="327600"/>
            </a:xfrm>
            <a:custGeom>
              <a:avLst/>
              <a:gdLst/>
              <a:ahLst/>
              <a:rect l="l" t="t" r="r" b="b"/>
              <a:pathLst>
                <a:path w="600" h="889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Google Shape;1088;p48"/>
            <p:cNvSpPr/>
            <p:nvPr/>
          </p:nvSpPr>
          <p:spPr>
            <a:xfrm>
              <a:off x="4375440" y="1824480"/>
              <a:ext cx="380160" cy="170640"/>
            </a:xfrm>
            <a:custGeom>
              <a:avLst/>
              <a:gdLst/>
              <a:ahLst/>
              <a:rect l="l" t="t" r="r" b="b"/>
              <a:pathLst>
                <a:path w="1031" h="464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7" name="Google Shape;1089;p48"/>
          <p:cNvGrpSpPr/>
          <p:nvPr/>
        </p:nvGrpSpPr>
        <p:grpSpPr>
          <a:xfrm>
            <a:off x="4982760" y="1550160"/>
            <a:ext cx="444600" cy="444960"/>
            <a:chOff x="4982760" y="1550160"/>
            <a:chExt cx="444600" cy="444960"/>
          </a:xfrm>
        </p:grpSpPr>
        <p:sp>
          <p:nvSpPr>
            <p:cNvPr id="1018" name="Google Shape;1090;p48"/>
            <p:cNvSpPr/>
            <p:nvPr/>
          </p:nvSpPr>
          <p:spPr>
            <a:xfrm>
              <a:off x="4982760" y="1550880"/>
              <a:ext cx="246600" cy="220680"/>
            </a:xfrm>
            <a:custGeom>
              <a:avLst/>
              <a:gdLst/>
              <a:ahLst/>
              <a:rect l="l" t="t" r="r" b="b"/>
              <a:pathLst>
                <a:path w="638" h="571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1091;p48"/>
            <p:cNvSpPr/>
            <p:nvPr/>
          </p:nvSpPr>
          <p:spPr>
            <a:xfrm>
              <a:off x="4982760" y="1748160"/>
              <a:ext cx="221040" cy="24660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1092;p48"/>
            <p:cNvSpPr/>
            <p:nvPr/>
          </p:nvSpPr>
          <p:spPr>
            <a:xfrm>
              <a:off x="5206320" y="1550160"/>
              <a:ext cx="221040" cy="24660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1093;p48"/>
            <p:cNvSpPr/>
            <p:nvPr/>
          </p:nvSpPr>
          <p:spPr>
            <a:xfrm>
              <a:off x="5180760" y="1774080"/>
              <a:ext cx="246600" cy="221040"/>
            </a:xfrm>
            <a:custGeom>
              <a:avLst/>
              <a:gdLst/>
              <a:ahLst/>
              <a:rect l="l" t="t" r="r" b="b"/>
              <a:pathLst>
                <a:path w="638" h="572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2" name="Google Shape;1094;p48"/>
          <p:cNvGrpSpPr/>
          <p:nvPr/>
        </p:nvGrpSpPr>
        <p:grpSpPr>
          <a:xfrm>
            <a:off x="5624280" y="1550520"/>
            <a:ext cx="444600" cy="444240"/>
            <a:chOff x="5624280" y="1550520"/>
            <a:chExt cx="444600" cy="444240"/>
          </a:xfrm>
        </p:grpSpPr>
        <p:sp>
          <p:nvSpPr>
            <p:cNvPr id="1023" name="Google Shape;1095;p48"/>
            <p:cNvSpPr/>
            <p:nvPr/>
          </p:nvSpPr>
          <p:spPr>
            <a:xfrm>
              <a:off x="5624280" y="1699200"/>
              <a:ext cx="157680" cy="251280"/>
            </a:xfrm>
            <a:custGeom>
              <a:avLst/>
              <a:gdLst/>
              <a:ahLst/>
              <a:rect l="l" t="t" r="r" b="b"/>
              <a:pathLst>
                <a:path w="376" h="598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Google Shape;1096;p48"/>
            <p:cNvSpPr/>
            <p:nvPr/>
          </p:nvSpPr>
          <p:spPr>
            <a:xfrm>
              <a:off x="5635800" y="1550520"/>
              <a:ext cx="232560" cy="187560"/>
            </a:xfrm>
            <a:custGeom>
              <a:avLst/>
              <a:gdLst/>
              <a:ahLst/>
              <a:rect l="l" t="t" r="r" b="b"/>
              <a:pathLst>
                <a:path w="553" h="447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Google Shape;1097;p48"/>
            <p:cNvSpPr/>
            <p:nvPr/>
          </p:nvSpPr>
          <p:spPr>
            <a:xfrm>
              <a:off x="5916960" y="1705680"/>
              <a:ext cx="151920" cy="240840"/>
            </a:xfrm>
            <a:custGeom>
              <a:avLst/>
              <a:gdLst/>
              <a:ahLst/>
              <a:rect l="l" t="t" r="r" b="b"/>
              <a:pathLst>
                <a:path w="363" h="57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Google Shape;1098;p48"/>
            <p:cNvSpPr/>
            <p:nvPr/>
          </p:nvSpPr>
          <p:spPr>
            <a:xfrm>
              <a:off x="5847840" y="1550520"/>
              <a:ext cx="207000" cy="194400"/>
            </a:xfrm>
            <a:custGeom>
              <a:avLst/>
              <a:gdLst/>
              <a:ahLst/>
              <a:rect l="l" t="t" r="r" b="b"/>
              <a:pathLst>
                <a:path w="493" h="46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Google Shape;1099;p48"/>
            <p:cNvSpPr/>
            <p:nvPr/>
          </p:nvSpPr>
          <p:spPr>
            <a:xfrm>
              <a:off x="5723280" y="1860480"/>
              <a:ext cx="252000" cy="134280"/>
            </a:xfrm>
            <a:custGeom>
              <a:avLst/>
              <a:gdLst/>
              <a:ahLst/>
              <a:rect l="l" t="t" r="r" b="b"/>
              <a:pathLst>
                <a:path w="599" h="321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8" name="Google Shape;1100;p48"/>
          <p:cNvGrpSpPr/>
          <p:nvPr/>
        </p:nvGrpSpPr>
        <p:grpSpPr>
          <a:xfrm>
            <a:off x="6265800" y="1550160"/>
            <a:ext cx="444960" cy="444960"/>
            <a:chOff x="6265800" y="1550160"/>
            <a:chExt cx="444960" cy="444960"/>
          </a:xfrm>
        </p:grpSpPr>
        <p:sp>
          <p:nvSpPr>
            <p:cNvPr id="1029" name="Google Shape;1101;p48"/>
            <p:cNvSpPr/>
            <p:nvPr/>
          </p:nvSpPr>
          <p:spPr>
            <a:xfrm>
              <a:off x="6265800" y="1669320"/>
              <a:ext cx="129240" cy="21492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1102;p48"/>
            <p:cNvSpPr/>
            <p:nvPr/>
          </p:nvSpPr>
          <p:spPr>
            <a:xfrm>
              <a:off x="6301800" y="1832760"/>
              <a:ext cx="187560" cy="16236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1103;p48"/>
            <p:cNvSpPr/>
            <p:nvPr/>
          </p:nvSpPr>
          <p:spPr>
            <a:xfrm>
              <a:off x="6295680" y="1550160"/>
              <a:ext cx="212400" cy="168480"/>
            </a:xfrm>
            <a:custGeom>
              <a:avLst/>
              <a:gdLst/>
              <a:ahLst/>
              <a:rect l="l" t="t" r="r" b="b"/>
              <a:pathLst>
                <a:path w="511" h="405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Google Shape;1104;p48"/>
            <p:cNvSpPr/>
            <p:nvPr/>
          </p:nvSpPr>
          <p:spPr>
            <a:xfrm>
              <a:off x="6487200" y="1550160"/>
              <a:ext cx="187560" cy="16236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Google Shape;1105;p48"/>
            <p:cNvSpPr/>
            <p:nvPr/>
          </p:nvSpPr>
          <p:spPr>
            <a:xfrm>
              <a:off x="6581520" y="1661040"/>
              <a:ext cx="129240" cy="21492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1106;p48"/>
            <p:cNvSpPr/>
            <p:nvPr/>
          </p:nvSpPr>
          <p:spPr>
            <a:xfrm>
              <a:off x="6468480" y="1826640"/>
              <a:ext cx="212400" cy="168120"/>
            </a:xfrm>
            <a:custGeom>
              <a:avLst/>
              <a:gdLst/>
              <a:ahLst/>
              <a:rect l="l" t="t" r="r" b="b"/>
              <a:pathLst>
                <a:path w="511" h="404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5" name="Google Shape;1107;p48"/>
          <p:cNvGrpSpPr/>
          <p:nvPr/>
        </p:nvGrpSpPr>
        <p:grpSpPr>
          <a:xfrm>
            <a:off x="3699720" y="1550160"/>
            <a:ext cx="444240" cy="444240"/>
            <a:chOff x="3699720" y="1550160"/>
            <a:chExt cx="444240" cy="444240"/>
          </a:xfrm>
        </p:grpSpPr>
        <p:sp>
          <p:nvSpPr>
            <p:cNvPr id="1036" name="Google Shape;1108;p48"/>
            <p:cNvSpPr/>
            <p:nvPr/>
          </p:nvSpPr>
          <p:spPr>
            <a:xfrm>
              <a:off x="3699720" y="1550160"/>
              <a:ext cx="250560" cy="44424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1109;p48"/>
            <p:cNvSpPr/>
            <p:nvPr/>
          </p:nvSpPr>
          <p:spPr>
            <a:xfrm>
              <a:off x="3893400" y="1550160"/>
              <a:ext cx="250560" cy="44424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8" name="Google Shape;1110;p48"/>
          <p:cNvGrpSpPr/>
          <p:nvPr/>
        </p:nvGrpSpPr>
        <p:grpSpPr>
          <a:xfrm>
            <a:off x="6907680" y="1550520"/>
            <a:ext cx="444600" cy="444240"/>
            <a:chOff x="6907680" y="1550520"/>
            <a:chExt cx="444600" cy="444240"/>
          </a:xfrm>
        </p:grpSpPr>
        <p:sp>
          <p:nvSpPr>
            <p:cNvPr id="1039" name="Google Shape;1111;p48"/>
            <p:cNvSpPr/>
            <p:nvPr/>
          </p:nvSpPr>
          <p:spPr>
            <a:xfrm>
              <a:off x="7017840" y="1724400"/>
              <a:ext cx="334440" cy="270360"/>
            </a:xfrm>
            <a:custGeom>
              <a:avLst/>
              <a:gdLst/>
              <a:ahLst/>
              <a:rect l="l" t="t" r="r" b="b"/>
              <a:pathLst>
                <a:path w="861" h="697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Google Shape;1112;p48"/>
            <p:cNvSpPr/>
            <p:nvPr/>
          </p:nvSpPr>
          <p:spPr>
            <a:xfrm>
              <a:off x="6907680" y="1617840"/>
              <a:ext cx="282960" cy="366840"/>
            </a:xfrm>
            <a:custGeom>
              <a:avLst/>
              <a:gdLst/>
              <a:ahLst/>
              <a:rect l="l" t="t" r="r" b="b"/>
              <a:pathLst>
                <a:path w="729" h="945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1113;p48"/>
            <p:cNvSpPr/>
            <p:nvPr/>
          </p:nvSpPr>
          <p:spPr>
            <a:xfrm>
              <a:off x="6979680" y="1550520"/>
              <a:ext cx="360000" cy="308520"/>
            </a:xfrm>
            <a:custGeom>
              <a:avLst/>
              <a:gdLst/>
              <a:ahLst/>
              <a:rect l="l" t="t" r="r" b="b"/>
              <a:pathLst>
                <a:path w="927" h="795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2" name="Google Shape;1114;p48"/>
          <p:cNvGrpSpPr/>
          <p:nvPr/>
        </p:nvGrpSpPr>
        <p:grpSpPr>
          <a:xfrm>
            <a:off x="7549200" y="1550160"/>
            <a:ext cx="444600" cy="444600"/>
            <a:chOff x="7549200" y="1550160"/>
            <a:chExt cx="444600" cy="444600"/>
          </a:xfrm>
        </p:grpSpPr>
        <p:sp>
          <p:nvSpPr>
            <p:cNvPr id="1043" name="Google Shape;1115;p48"/>
            <p:cNvSpPr/>
            <p:nvPr/>
          </p:nvSpPr>
          <p:spPr>
            <a:xfrm>
              <a:off x="7850520" y="1719360"/>
              <a:ext cx="141120" cy="254160"/>
            </a:xfrm>
            <a:custGeom>
              <a:avLst/>
              <a:gdLst/>
              <a:ahLst/>
              <a:rect l="l" t="t" r="r" b="b"/>
              <a:pathLst>
                <a:path w="335" h="602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Google Shape;1116;p48"/>
            <p:cNvSpPr/>
            <p:nvPr/>
          </p:nvSpPr>
          <p:spPr>
            <a:xfrm>
              <a:off x="7549200" y="1754640"/>
              <a:ext cx="228600" cy="19440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Google Shape;1117;p48"/>
            <p:cNvSpPr/>
            <p:nvPr/>
          </p:nvSpPr>
          <p:spPr>
            <a:xfrm>
              <a:off x="7686360" y="1550160"/>
              <a:ext cx="211320" cy="180000"/>
            </a:xfrm>
            <a:custGeom>
              <a:avLst/>
              <a:gdLst/>
              <a:ahLst/>
              <a:rect l="l" t="t" r="r" b="b"/>
              <a:pathLst>
                <a:path w="501" h="427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Google Shape;1118;p48"/>
            <p:cNvSpPr/>
            <p:nvPr/>
          </p:nvSpPr>
          <p:spPr>
            <a:xfrm>
              <a:off x="7551000" y="1571400"/>
              <a:ext cx="141480" cy="253800"/>
            </a:xfrm>
            <a:custGeom>
              <a:avLst/>
              <a:gdLst/>
              <a:ahLst/>
              <a:rect l="l" t="t" r="r" b="b"/>
              <a:pathLst>
                <a:path w="336" h="601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Google Shape;1119;p48"/>
            <p:cNvSpPr/>
            <p:nvPr/>
          </p:nvSpPr>
          <p:spPr>
            <a:xfrm>
              <a:off x="7645320" y="1814400"/>
              <a:ext cx="211320" cy="180360"/>
            </a:xfrm>
            <a:custGeom>
              <a:avLst/>
              <a:gdLst/>
              <a:ahLst/>
              <a:rect l="l" t="t" r="r" b="b"/>
              <a:pathLst>
                <a:path w="501" h="428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Google Shape;1120;p48"/>
            <p:cNvSpPr/>
            <p:nvPr/>
          </p:nvSpPr>
          <p:spPr>
            <a:xfrm>
              <a:off x="7765200" y="1596240"/>
              <a:ext cx="228600" cy="19440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9" name="Google Shape;1121;p48"/>
          <p:cNvGrpSpPr/>
          <p:nvPr/>
        </p:nvGrpSpPr>
        <p:grpSpPr>
          <a:xfrm>
            <a:off x="1772640" y="843120"/>
            <a:ext cx="360360" cy="444600"/>
            <a:chOff x="1772640" y="843120"/>
            <a:chExt cx="360360" cy="444600"/>
          </a:xfrm>
        </p:grpSpPr>
        <p:sp>
          <p:nvSpPr>
            <p:cNvPr id="1050" name="Google Shape;1122;p48"/>
            <p:cNvSpPr/>
            <p:nvPr/>
          </p:nvSpPr>
          <p:spPr>
            <a:xfrm>
              <a:off x="1807200" y="1190160"/>
              <a:ext cx="277200" cy="97560"/>
            </a:xfrm>
            <a:custGeom>
              <a:avLst/>
              <a:gdLst/>
              <a:ahLst/>
              <a:rect l="l" t="t" r="r" b="b"/>
              <a:pathLst>
                <a:path w="767" h="273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Google Shape;1123;p48"/>
            <p:cNvSpPr/>
            <p:nvPr/>
          </p:nvSpPr>
          <p:spPr>
            <a:xfrm>
              <a:off x="1777680" y="1105560"/>
              <a:ext cx="317880" cy="83520"/>
            </a:xfrm>
            <a:custGeom>
              <a:avLst/>
              <a:gdLst/>
              <a:ahLst/>
              <a:rect l="l" t="t" r="r" b="b"/>
              <a:pathLst>
                <a:path w="879" h="233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Google Shape;1124;p48"/>
            <p:cNvSpPr/>
            <p:nvPr/>
          </p:nvSpPr>
          <p:spPr>
            <a:xfrm>
              <a:off x="1772640" y="1021320"/>
              <a:ext cx="356040" cy="83160"/>
            </a:xfrm>
            <a:custGeom>
              <a:avLst/>
              <a:gdLst/>
              <a:ahLst/>
              <a:rect l="l" t="t" r="r" b="b"/>
              <a:pathLst>
                <a:path w="984" h="233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Google Shape;1125;p48"/>
            <p:cNvSpPr/>
            <p:nvPr/>
          </p:nvSpPr>
          <p:spPr>
            <a:xfrm>
              <a:off x="1824120" y="843120"/>
              <a:ext cx="298800" cy="92880"/>
            </a:xfrm>
            <a:custGeom>
              <a:avLst/>
              <a:gdLst/>
              <a:ahLst/>
              <a:rect l="l" t="t" r="r" b="b"/>
              <a:pathLst>
                <a:path w="826" h="259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Google Shape;1126;p48"/>
            <p:cNvSpPr/>
            <p:nvPr/>
          </p:nvSpPr>
          <p:spPr>
            <a:xfrm>
              <a:off x="1807920" y="936720"/>
              <a:ext cx="325080" cy="83520"/>
            </a:xfrm>
            <a:custGeom>
              <a:avLst/>
              <a:gdLst/>
              <a:ahLst/>
              <a:rect l="l" t="t" r="r" b="b"/>
              <a:pathLst>
                <a:path w="899" h="233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5" name="Google Shape;1127;p48"/>
          <p:cNvGrpSpPr/>
          <p:nvPr/>
        </p:nvGrpSpPr>
        <p:grpSpPr>
          <a:xfrm>
            <a:off x="2373120" y="843120"/>
            <a:ext cx="378360" cy="444600"/>
            <a:chOff x="2373120" y="843120"/>
            <a:chExt cx="378360" cy="444600"/>
          </a:xfrm>
        </p:grpSpPr>
        <p:sp>
          <p:nvSpPr>
            <p:cNvPr id="1056" name="Google Shape;1128;p48"/>
            <p:cNvSpPr/>
            <p:nvPr/>
          </p:nvSpPr>
          <p:spPr>
            <a:xfrm flipH="1">
              <a:off x="2476440" y="843120"/>
              <a:ext cx="274680" cy="239040"/>
            </a:xfrm>
            <a:custGeom>
              <a:avLst/>
              <a:gdLst/>
              <a:ahLst/>
              <a:rect l="l" t="t" r="r" b="b"/>
              <a:pathLst>
                <a:path w="885" h="771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Google Shape;1129;p48"/>
            <p:cNvSpPr/>
            <p:nvPr/>
          </p:nvSpPr>
          <p:spPr>
            <a:xfrm flipH="1">
              <a:off x="2372760" y="880920"/>
              <a:ext cx="202680" cy="351000"/>
            </a:xfrm>
            <a:custGeom>
              <a:avLst/>
              <a:gdLst/>
              <a:ahLst/>
              <a:rect l="l" t="t" r="r" b="b"/>
              <a:pathLst>
                <a:path w="654" h="113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Google Shape;1130;p48"/>
            <p:cNvSpPr/>
            <p:nvPr/>
          </p:nvSpPr>
          <p:spPr>
            <a:xfrm flipH="1">
              <a:off x="2495160" y="1067040"/>
              <a:ext cx="218160" cy="220680"/>
            </a:xfrm>
            <a:custGeom>
              <a:avLst/>
              <a:gdLst/>
              <a:ahLst/>
              <a:rect l="l" t="t" r="r" b="b"/>
              <a:pathLst>
                <a:path w="704" h="712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9" name="Google Shape;1131;p48"/>
          <p:cNvGrpSpPr/>
          <p:nvPr/>
        </p:nvGrpSpPr>
        <p:grpSpPr>
          <a:xfrm>
            <a:off x="6922080" y="797400"/>
            <a:ext cx="459720" cy="490320"/>
            <a:chOff x="6922080" y="797400"/>
            <a:chExt cx="459720" cy="490320"/>
          </a:xfrm>
        </p:grpSpPr>
        <p:grpSp>
          <p:nvGrpSpPr>
            <p:cNvPr id="1060" name="Google Shape;1132;p48"/>
            <p:cNvGrpSpPr/>
            <p:nvPr/>
          </p:nvGrpSpPr>
          <p:grpSpPr>
            <a:xfrm>
              <a:off x="6922080" y="797400"/>
              <a:ext cx="459720" cy="490320"/>
              <a:chOff x="6922080" y="797400"/>
              <a:chExt cx="459720" cy="490320"/>
            </a:xfrm>
          </p:grpSpPr>
          <p:sp>
            <p:nvSpPr>
              <p:cNvPr id="1061" name="Google Shape;1133;p48"/>
              <p:cNvSpPr/>
              <p:nvPr/>
            </p:nvSpPr>
            <p:spPr>
              <a:xfrm>
                <a:off x="7270200" y="86328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2" name="Google Shape;1134;p48"/>
              <p:cNvSpPr/>
              <p:nvPr/>
            </p:nvSpPr>
            <p:spPr>
              <a:xfrm>
                <a:off x="732096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Google Shape;1135;p48"/>
              <p:cNvSpPr/>
              <p:nvPr/>
            </p:nvSpPr>
            <p:spPr>
              <a:xfrm>
                <a:off x="7270200" y="114552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4" name="Google Shape;1136;p48"/>
              <p:cNvSpPr/>
              <p:nvPr/>
            </p:nvSpPr>
            <p:spPr>
              <a:xfrm>
                <a:off x="6987960" y="1145880"/>
                <a:ext cx="46080" cy="4536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Google Shape;1137;p48"/>
              <p:cNvSpPr/>
              <p:nvPr/>
            </p:nvSpPr>
            <p:spPr>
              <a:xfrm>
                <a:off x="692208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Google Shape;1138;p48"/>
              <p:cNvSpPr/>
              <p:nvPr/>
            </p:nvSpPr>
            <p:spPr>
              <a:xfrm>
                <a:off x="6987960" y="86364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Google Shape;1139;p48"/>
              <p:cNvSpPr/>
              <p:nvPr/>
            </p:nvSpPr>
            <p:spPr>
              <a:xfrm>
                <a:off x="7148880" y="797400"/>
                <a:ext cx="6480" cy="6084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8" name="Google Shape;1140;p48"/>
              <p:cNvSpPr/>
              <p:nvPr/>
            </p:nvSpPr>
            <p:spPr>
              <a:xfrm>
                <a:off x="7096680" y="1225800"/>
                <a:ext cx="110520" cy="1476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9" name="Google Shape;1141;p48"/>
              <p:cNvSpPr/>
              <p:nvPr/>
            </p:nvSpPr>
            <p:spPr>
              <a:xfrm>
                <a:off x="7099560" y="1249560"/>
                <a:ext cx="104760" cy="1476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0" name="Google Shape;1142;p48"/>
              <p:cNvSpPr/>
              <p:nvPr/>
            </p:nvSpPr>
            <p:spPr>
              <a:xfrm>
                <a:off x="7114680" y="1272960"/>
                <a:ext cx="74520" cy="1476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71" name="Google Shape;1143;p48"/>
            <p:cNvSpPr/>
            <p:nvPr/>
          </p:nvSpPr>
          <p:spPr>
            <a:xfrm>
              <a:off x="7012440" y="972720"/>
              <a:ext cx="133200" cy="126000"/>
            </a:xfrm>
            <a:custGeom>
              <a:avLst/>
              <a:gdLst/>
              <a:ahLst/>
              <a:rect l="l" t="t" r="r" b="b"/>
              <a:pathLst>
                <a:path w="380" h="359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Google Shape;1144;p48"/>
            <p:cNvSpPr/>
            <p:nvPr/>
          </p:nvSpPr>
          <p:spPr>
            <a:xfrm>
              <a:off x="7022160" y="886320"/>
              <a:ext cx="126360" cy="154080"/>
            </a:xfrm>
            <a:custGeom>
              <a:avLst/>
              <a:gdLst/>
              <a:ahLst/>
              <a:rect l="l" t="t" r="r" b="b"/>
              <a:pathLst>
                <a:path w="360" h="438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Google Shape;1145;p48"/>
            <p:cNvSpPr/>
            <p:nvPr/>
          </p:nvSpPr>
          <p:spPr>
            <a:xfrm>
              <a:off x="7153920" y="886320"/>
              <a:ext cx="127800" cy="154080"/>
            </a:xfrm>
            <a:custGeom>
              <a:avLst/>
              <a:gdLst/>
              <a:ahLst/>
              <a:rect l="l" t="t" r="r" b="b"/>
              <a:pathLst>
                <a:path w="364" h="438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1146;p48"/>
            <p:cNvSpPr/>
            <p:nvPr/>
          </p:nvSpPr>
          <p:spPr>
            <a:xfrm>
              <a:off x="7156440" y="971640"/>
              <a:ext cx="134640" cy="128160"/>
            </a:xfrm>
            <a:custGeom>
              <a:avLst/>
              <a:gdLst/>
              <a:ahLst/>
              <a:rect l="l" t="t" r="r" b="b"/>
              <a:pathLst>
                <a:path w="384" h="365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Google Shape;1147;p48"/>
            <p:cNvSpPr/>
            <p:nvPr/>
          </p:nvSpPr>
          <p:spPr>
            <a:xfrm>
              <a:off x="7054920" y="1049760"/>
              <a:ext cx="93240" cy="164520"/>
            </a:xfrm>
            <a:custGeom>
              <a:avLst/>
              <a:gdLst/>
              <a:ahLst/>
              <a:rect l="l" t="t" r="r" b="b"/>
              <a:pathLst>
                <a:path w="267" h="468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Google Shape;1148;p48"/>
            <p:cNvSpPr/>
            <p:nvPr/>
          </p:nvSpPr>
          <p:spPr>
            <a:xfrm>
              <a:off x="7153920" y="1049760"/>
              <a:ext cx="94680" cy="164520"/>
            </a:xfrm>
            <a:custGeom>
              <a:avLst/>
              <a:gdLst/>
              <a:ahLst/>
              <a:rect l="l" t="t" r="r" b="b"/>
              <a:pathLst>
                <a:path w="271" h="468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7" name="Google Shape;1149;p48"/>
          <p:cNvGrpSpPr/>
          <p:nvPr/>
        </p:nvGrpSpPr>
        <p:grpSpPr>
          <a:xfrm>
            <a:off x="2993400" y="843120"/>
            <a:ext cx="368640" cy="444600"/>
            <a:chOff x="2993400" y="843120"/>
            <a:chExt cx="368640" cy="444600"/>
          </a:xfrm>
        </p:grpSpPr>
        <p:sp>
          <p:nvSpPr>
            <p:cNvPr id="1078" name="Google Shape;1150;p48"/>
            <p:cNvSpPr/>
            <p:nvPr/>
          </p:nvSpPr>
          <p:spPr>
            <a:xfrm>
              <a:off x="3031200" y="1069200"/>
              <a:ext cx="272160" cy="218520"/>
            </a:xfrm>
            <a:custGeom>
              <a:avLst/>
              <a:gdLst/>
              <a:ahLst/>
              <a:rect l="l" t="t" r="r" b="b"/>
              <a:pathLst>
                <a:path w="797" h="638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Google Shape;1151;p48"/>
            <p:cNvSpPr/>
            <p:nvPr/>
          </p:nvSpPr>
          <p:spPr>
            <a:xfrm>
              <a:off x="2993400" y="937800"/>
              <a:ext cx="177480" cy="265320"/>
            </a:xfrm>
            <a:custGeom>
              <a:avLst/>
              <a:gdLst/>
              <a:ahLst/>
              <a:rect l="l" t="t" r="r" b="b"/>
              <a:pathLst>
                <a:path w="520" h="774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Google Shape;1152;p48"/>
            <p:cNvSpPr/>
            <p:nvPr/>
          </p:nvSpPr>
          <p:spPr>
            <a:xfrm>
              <a:off x="3182400" y="914760"/>
              <a:ext cx="179640" cy="263160"/>
            </a:xfrm>
            <a:custGeom>
              <a:avLst/>
              <a:gdLst/>
              <a:ahLst/>
              <a:rect l="l" t="t" r="r" b="b"/>
              <a:pathLst>
                <a:path w="527" h="768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1153;p48"/>
            <p:cNvSpPr/>
            <p:nvPr/>
          </p:nvSpPr>
          <p:spPr>
            <a:xfrm>
              <a:off x="3048480" y="843120"/>
              <a:ext cx="277200" cy="21420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2" name="Google Shape;1154;p48"/>
          <p:cNvGrpSpPr/>
          <p:nvPr/>
        </p:nvGrpSpPr>
        <p:grpSpPr>
          <a:xfrm>
            <a:off x="3603240" y="843120"/>
            <a:ext cx="369360" cy="444960"/>
            <a:chOff x="3603240" y="843120"/>
            <a:chExt cx="369360" cy="444960"/>
          </a:xfrm>
        </p:grpSpPr>
        <p:sp>
          <p:nvSpPr>
            <p:cNvPr id="1083" name="Google Shape;1155;p48"/>
            <p:cNvSpPr/>
            <p:nvPr/>
          </p:nvSpPr>
          <p:spPr>
            <a:xfrm>
              <a:off x="3794760" y="843120"/>
              <a:ext cx="177840" cy="209520"/>
            </a:xfrm>
            <a:custGeom>
              <a:avLst/>
              <a:gdLst/>
              <a:ahLst/>
              <a:rect l="l" t="t" r="r" b="b"/>
              <a:pathLst>
                <a:path w="518" h="61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Google Shape;1156;p48"/>
            <p:cNvSpPr/>
            <p:nvPr/>
          </p:nvSpPr>
          <p:spPr>
            <a:xfrm>
              <a:off x="3639960" y="844200"/>
              <a:ext cx="170280" cy="208800"/>
            </a:xfrm>
            <a:custGeom>
              <a:avLst/>
              <a:gdLst/>
              <a:ahLst/>
              <a:rect l="l" t="t" r="r" b="b"/>
              <a:pathLst>
                <a:path w="496" h="608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Google Shape;1157;p48"/>
            <p:cNvSpPr/>
            <p:nvPr/>
          </p:nvSpPr>
          <p:spPr>
            <a:xfrm>
              <a:off x="3603240" y="1007280"/>
              <a:ext cx="181800" cy="215280"/>
            </a:xfrm>
            <a:custGeom>
              <a:avLst/>
              <a:gdLst/>
              <a:ahLst/>
              <a:rect l="l" t="t" r="r" b="b"/>
              <a:pathLst>
                <a:path w="529" h="627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Google Shape;1158;p48"/>
            <p:cNvSpPr/>
            <p:nvPr/>
          </p:nvSpPr>
          <p:spPr>
            <a:xfrm>
              <a:off x="3798000" y="1004760"/>
              <a:ext cx="170640" cy="217440"/>
            </a:xfrm>
            <a:custGeom>
              <a:avLst/>
              <a:gdLst/>
              <a:ahLst/>
              <a:rect l="l" t="t" r="r" b="b"/>
              <a:pathLst>
                <a:path w="497" h="633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Google Shape;1159;p48"/>
            <p:cNvSpPr/>
            <p:nvPr/>
          </p:nvSpPr>
          <p:spPr>
            <a:xfrm>
              <a:off x="3678480" y="1065600"/>
              <a:ext cx="239400" cy="222480"/>
            </a:xfrm>
            <a:custGeom>
              <a:avLst/>
              <a:gdLst/>
              <a:ahLst/>
              <a:rect l="l" t="t" r="r" b="b"/>
              <a:pathLst>
                <a:path w="696" h="647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8" name="Google Shape;1160;p48"/>
          <p:cNvGrpSpPr/>
          <p:nvPr/>
        </p:nvGrpSpPr>
        <p:grpSpPr>
          <a:xfrm>
            <a:off x="4213800" y="843120"/>
            <a:ext cx="365760" cy="444600"/>
            <a:chOff x="4213800" y="843120"/>
            <a:chExt cx="365760" cy="444600"/>
          </a:xfrm>
        </p:grpSpPr>
        <p:sp>
          <p:nvSpPr>
            <p:cNvPr id="1089" name="Google Shape;1161;p48"/>
            <p:cNvSpPr/>
            <p:nvPr/>
          </p:nvSpPr>
          <p:spPr>
            <a:xfrm>
              <a:off x="4279320" y="843120"/>
              <a:ext cx="191520" cy="209520"/>
            </a:xfrm>
            <a:custGeom>
              <a:avLst/>
              <a:gdLst/>
              <a:ahLst/>
              <a:rect l="l" t="t" r="r" b="b"/>
              <a:pathLst>
                <a:path w="518" h="567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Google Shape;1162;p48"/>
            <p:cNvSpPr/>
            <p:nvPr/>
          </p:nvSpPr>
          <p:spPr>
            <a:xfrm>
              <a:off x="4404960" y="862200"/>
              <a:ext cx="174600" cy="203400"/>
            </a:xfrm>
            <a:custGeom>
              <a:avLst/>
              <a:gdLst/>
              <a:ahLst/>
              <a:rect l="l" t="t" r="r" b="b"/>
              <a:pathLst>
                <a:path w="473" h="55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Google Shape;1163;p48"/>
            <p:cNvSpPr/>
            <p:nvPr/>
          </p:nvSpPr>
          <p:spPr>
            <a:xfrm>
              <a:off x="4406760" y="1038600"/>
              <a:ext cx="159840" cy="164880"/>
            </a:xfrm>
            <a:custGeom>
              <a:avLst/>
              <a:gdLst/>
              <a:ahLst/>
              <a:rect l="l" t="t" r="r" b="b"/>
              <a:pathLst>
                <a:path w="433" h="447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Google Shape;1164;p48"/>
            <p:cNvSpPr/>
            <p:nvPr/>
          </p:nvSpPr>
          <p:spPr>
            <a:xfrm>
              <a:off x="4336920" y="1071000"/>
              <a:ext cx="187200" cy="216720"/>
            </a:xfrm>
            <a:custGeom>
              <a:avLst/>
              <a:gdLst/>
              <a:ahLst/>
              <a:rect l="l" t="t" r="r" b="b"/>
              <a:pathLst>
                <a:path w="507" h="58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Google Shape;1165;p48"/>
            <p:cNvSpPr/>
            <p:nvPr/>
          </p:nvSpPr>
          <p:spPr>
            <a:xfrm>
              <a:off x="4213800" y="1058400"/>
              <a:ext cx="178200" cy="175320"/>
            </a:xfrm>
            <a:custGeom>
              <a:avLst/>
              <a:gdLst/>
              <a:ahLst/>
              <a:rect l="l" t="t" r="r" b="b"/>
              <a:pathLst>
                <a:path w="482" h="475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Google Shape;1166;p48"/>
            <p:cNvSpPr/>
            <p:nvPr/>
          </p:nvSpPr>
          <p:spPr>
            <a:xfrm>
              <a:off x="4216320" y="916920"/>
              <a:ext cx="173520" cy="169920"/>
            </a:xfrm>
            <a:custGeom>
              <a:avLst/>
              <a:gdLst/>
              <a:ahLst/>
              <a:rect l="l" t="t" r="r" b="b"/>
              <a:pathLst>
                <a:path w="470" h="46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5" name="Google Shape;1167;p48"/>
          <p:cNvGrpSpPr/>
          <p:nvPr/>
        </p:nvGrpSpPr>
        <p:grpSpPr>
          <a:xfrm>
            <a:off x="1168560" y="843120"/>
            <a:ext cx="363240" cy="444960"/>
            <a:chOff x="1168560" y="843120"/>
            <a:chExt cx="363240" cy="444960"/>
          </a:xfrm>
        </p:grpSpPr>
        <p:sp>
          <p:nvSpPr>
            <p:cNvPr id="1096" name="Google Shape;1168;p48"/>
            <p:cNvSpPr/>
            <p:nvPr/>
          </p:nvSpPr>
          <p:spPr>
            <a:xfrm>
              <a:off x="1200960" y="1156680"/>
              <a:ext cx="281520" cy="131400"/>
            </a:xfrm>
            <a:custGeom>
              <a:avLst/>
              <a:gdLst/>
              <a:ahLst/>
              <a:rect l="l" t="t" r="r" b="b"/>
              <a:pathLst>
                <a:path w="763" h="358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Google Shape;1169;p48"/>
            <p:cNvSpPr/>
            <p:nvPr/>
          </p:nvSpPr>
          <p:spPr>
            <a:xfrm>
              <a:off x="1168560" y="1055520"/>
              <a:ext cx="346680" cy="94680"/>
            </a:xfrm>
            <a:custGeom>
              <a:avLst/>
              <a:gdLst/>
              <a:ahLst/>
              <a:rect l="l" t="t" r="r" b="b"/>
              <a:pathLst>
                <a:path w="938" h="259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Google Shape;1170;p48"/>
            <p:cNvSpPr/>
            <p:nvPr/>
          </p:nvSpPr>
          <p:spPr>
            <a:xfrm>
              <a:off x="1202760" y="954720"/>
              <a:ext cx="329040" cy="94320"/>
            </a:xfrm>
            <a:custGeom>
              <a:avLst/>
              <a:gdLst/>
              <a:ahLst/>
              <a:rect l="l" t="t" r="r" b="b"/>
              <a:pathLst>
                <a:path w="891" h="258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Google Shape;1171;p48"/>
            <p:cNvSpPr/>
            <p:nvPr/>
          </p:nvSpPr>
          <p:spPr>
            <a:xfrm>
              <a:off x="1216080" y="843120"/>
              <a:ext cx="306720" cy="105120"/>
            </a:xfrm>
            <a:custGeom>
              <a:avLst/>
              <a:gdLst/>
              <a:ahLst/>
              <a:rect l="l" t="t" r="r" b="b"/>
              <a:pathLst>
                <a:path w="831" h="287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0" name="Google Shape;1172;p48"/>
          <p:cNvGrpSpPr/>
          <p:nvPr/>
        </p:nvGrpSpPr>
        <p:grpSpPr>
          <a:xfrm>
            <a:off x="7622640" y="843120"/>
            <a:ext cx="297360" cy="444600"/>
            <a:chOff x="7622640" y="843120"/>
            <a:chExt cx="297360" cy="444600"/>
          </a:xfrm>
        </p:grpSpPr>
        <p:sp>
          <p:nvSpPr>
            <p:cNvPr id="1101" name="Google Shape;1173;p48"/>
            <p:cNvSpPr/>
            <p:nvPr/>
          </p:nvSpPr>
          <p:spPr>
            <a:xfrm>
              <a:off x="7622640" y="1092600"/>
              <a:ext cx="297360" cy="92520"/>
            </a:xfrm>
            <a:custGeom>
              <a:avLst/>
              <a:gdLst/>
              <a:ahLst/>
              <a:rect l="l" t="t" r="r" b="b"/>
              <a:pathLst>
                <a:path w="724" h="227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Google Shape;1174;p48"/>
            <p:cNvSpPr/>
            <p:nvPr/>
          </p:nvSpPr>
          <p:spPr>
            <a:xfrm>
              <a:off x="7690320" y="843120"/>
              <a:ext cx="162000" cy="140760"/>
            </a:xfrm>
            <a:custGeom>
              <a:avLst/>
              <a:gdLst/>
              <a:ahLst/>
              <a:rect l="l" t="t" r="r" b="b"/>
              <a:pathLst>
                <a:path w="396" h="343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Google Shape;1175;p48"/>
            <p:cNvSpPr/>
            <p:nvPr/>
          </p:nvSpPr>
          <p:spPr>
            <a:xfrm>
              <a:off x="7634160" y="1193040"/>
              <a:ext cx="274320" cy="94680"/>
            </a:xfrm>
            <a:custGeom>
              <a:avLst/>
              <a:gdLst/>
              <a:ahLst/>
              <a:rect l="l" t="t" r="r" b="b"/>
              <a:pathLst>
                <a:path w="668" h="232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Google Shape;1176;p48"/>
            <p:cNvSpPr/>
            <p:nvPr/>
          </p:nvSpPr>
          <p:spPr>
            <a:xfrm>
              <a:off x="7634160" y="991800"/>
              <a:ext cx="275400" cy="92520"/>
            </a:xfrm>
            <a:custGeom>
              <a:avLst/>
              <a:gdLst/>
              <a:ahLst/>
              <a:rect l="l" t="t" r="r" b="b"/>
              <a:pathLst>
                <a:path w="671" h="227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5" name="Google Shape;1177;p48"/>
          <p:cNvGrpSpPr/>
          <p:nvPr/>
        </p:nvGrpSpPr>
        <p:grpSpPr>
          <a:xfrm>
            <a:off x="6221520" y="797400"/>
            <a:ext cx="459720" cy="490320"/>
            <a:chOff x="6221520" y="797400"/>
            <a:chExt cx="459720" cy="490320"/>
          </a:xfrm>
        </p:grpSpPr>
        <p:sp>
          <p:nvSpPr>
            <p:cNvPr id="1106" name="Google Shape;1178;p48"/>
            <p:cNvSpPr/>
            <p:nvPr/>
          </p:nvSpPr>
          <p:spPr>
            <a:xfrm>
              <a:off x="6344640" y="1085760"/>
              <a:ext cx="214560" cy="59760"/>
            </a:xfrm>
            <a:custGeom>
              <a:avLst/>
              <a:gdLst/>
              <a:ahLst/>
              <a:rect l="l" t="t" r="r" b="b"/>
              <a:pathLst>
                <a:path w="1741804" h="492696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Google Shape;1179;p48"/>
            <p:cNvSpPr/>
            <p:nvPr/>
          </p:nvSpPr>
          <p:spPr>
            <a:xfrm>
              <a:off x="6339600" y="885240"/>
              <a:ext cx="223200" cy="62280"/>
            </a:xfrm>
            <a:custGeom>
              <a:avLst/>
              <a:gdLst/>
              <a:ahLst/>
              <a:rect l="l" t="t" r="r" b="b"/>
              <a:pathLst>
                <a:path w="1812480" h="511754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Google Shape;1180;p48"/>
            <p:cNvSpPr/>
            <p:nvPr/>
          </p:nvSpPr>
          <p:spPr>
            <a:xfrm>
              <a:off x="6320880" y="953640"/>
              <a:ext cx="260640" cy="59760"/>
            </a:xfrm>
            <a:custGeom>
              <a:avLst/>
              <a:gdLst/>
              <a:ahLst/>
              <a:rect l="l" t="t" r="r" b="b"/>
              <a:pathLst>
                <a:path w="2113216" h="49269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Google Shape;1181;p48"/>
            <p:cNvSpPr/>
            <p:nvPr/>
          </p:nvSpPr>
          <p:spPr>
            <a:xfrm>
              <a:off x="6321240" y="1019520"/>
              <a:ext cx="259920" cy="59760"/>
            </a:xfrm>
            <a:custGeom>
              <a:avLst/>
              <a:gdLst/>
              <a:ahLst/>
              <a:rect l="l" t="t" r="r" b="b"/>
              <a:pathLst>
                <a:path w="2109469" h="492696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Google Shape;1182;p48"/>
            <p:cNvSpPr/>
            <p:nvPr/>
          </p:nvSpPr>
          <p:spPr>
            <a:xfrm>
              <a:off x="6383160" y="1151640"/>
              <a:ext cx="137520" cy="62280"/>
            </a:xfrm>
            <a:custGeom>
              <a:avLst/>
              <a:gdLst/>
              <a:ahLst/>
              <a:rect l="l" t="t" r="r" b="b"/>
              <a:pathLst>
                <a:path w="1119187" h="511746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11" name="Google Shape;1183;p48"/>
            <p:cNvGrpSpPr/>
            <p:nvPr/>
          </p:nvGrpSpPr>
          <p:grpSpPr>
            <a:xfrm>
              <a:off x="6221520" y="797400"/>
              <a:ext cx="459720" cy="490320"/>
              <a:chOff x="6221520" y="797400"/>
              <a:chExt cx="459720" cy="490320"/>
            </a:xfrm>
          </p:grpSpPr>
          <p:sp>
            <p:nvSpPr>
              <p:cNvPr id="1112" name="Google Shape;1184;p48"/>
              <p:cNvSpPr/>
              <p:nvPr/>
            </p:nvSpPr>
            <p:spPr>
              <a:xfrm>
                <a:off x="6569640" y="86328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3" name="Google Shape;1185;p48"/>
              <p:cNvSpPr/>
              <p:nvPr/>
            </p:nvSpPr>
            <p:spPr>
              <a:xfrm>
                <a:off x="662040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4" name="Google Shape;1186;p48"/>
              <p:cNvSpPr/>
              <p:nvPr/>
            </p:nvSpPr>
            <p:spPr>
              <a:xfrm>
                <a:off x="6569640" y="114552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5" name="Google Shape;1187;p48"/>
              <p:cNvSpPr/>
              <p:nvPr/>
            </p:nvSpPr>
            <p:spPr>
              <a:xfrm>
                <a:off x="6287400" y="1145880"/>
                <a:ext cx="46080" cy="4536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6" name="Google Shape;1188;p48"/>
              <p:cNvSpPr/>
              <p:nvPr/>
            </p:nvSpPr>
            <p:spPr>
              <a:xfrm>
                <a:off x="622152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7" name="Google Shape;1189;p48"/>
              <p:cNvSpPr/>
              <p:nvPr/>
            </p:nvSpPr>
            <p:spPr>
              <a:xfrm>
                <a:off x="6287400" y="86364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8" name="Google Shape;1190;p48"/>
              <p:cNvSpPr/>
              <p:nvPr/>
            </p:nvSpPr>
            <p:spPr>
              <a:xfrm>
                <a:off x="6448320" y="797400"/>
                <a:ext cx="6480" cy="6084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9" name="Google Shape;1191;p48"/>
              <p:cNvSpPr/>
              <p:nvPr/>
            </p:nvSpPr>
            <p:spPr>
              <a:xfrm>
                <a:off x="6396120" y="1225800"/>
                <a:ext cx="110520" cy="1476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Google Shape;1192;p48"/>
              <p:cNvSpPr/>
              <p:nvPr/>
            </p:nvSpPr>
            <p:spPr>
              <a:xfrm>
                <a:off x="6399000" y="1249560"/>
                <a:ext cx="104760" cy="1476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Google Shape;1193;p48"/>
              <p:cNvSpPr/>
              <p:nvPr/>
            </p:nvSpPr>
            <p:spPr>
              <a:xfrm>
                <a:off x="6414120" y="1272960"/>
                <a:ext cx="74520" cy="1476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22" name="Google Shape;1194;p48"/>
          <p:cNvGrpSpPr/>
          <p:nvPr/>
        </p:nvGrpSpPr>
        <p:grpSpPr>
          <a:xfrm>
            <a:off x="4820400" y="797400"/>
            <a:ext cx="459720" cy="490320"/>
            <a:chOff x="4820400" y="797400"/>
            <a:chExt cx="459720" cy="490320"/>
          </a:xfrm>
        </p:grpSpPr>
        <p:sp>
          <p:nvSpPr>
            <p:cNvPr id="1123" name="Google Shape;1195;p48"/>
            <p:cNvSpPr/>
            <p:nvPr/>
          </p:nvSpPr>
          <p:spPr>
            <a:xfrm>
              <a:off x="4919760" y="885240"/>
              <a:ext cx="260280" cy="105480"/>
            </a:xfrm>
            <a:custGeom>
              <a:avLst/>
              <a:gdLst/>
              <a:ahLst/>
              <a:rect l="l" t="t" r="r" b="b"/>
              <a:pathLst>
                <a:path w="2085276" h="859701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Google Shape;1196;p48"/>
            <p:cNvSpPr/>
            <p:nvPr/>
          </p:nvSpPr>
          <p:spPr>
            <a:xfrm>
              <a:off x="4918320" y="997200"/>
              <a:ext cx="263880" cy="105120"/>
            </a:xfrm>
            <a:custGeom>
              <a:avLst/>
              <a:gdLst/>
              <a:ahLst/>
              <a:rect l="l" t="t" r="r" b="b"/>
              <a:pathLst>
                <a:path w="2113506" h="85725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Google Shape;1197;p48"/>
            <p:cNvSpPr/>
            <p:nvPr/>
          </p:nvSpPr>
          <p:spPr>
            <a:xfrm>
              <a:off x="4957560" y="1108440"/>
              <a:ext cx="186480" cy="105120"/>
            </a:xfrm>
            <a:custGeom>
              <a:avLst/>
              <a:gdLst/>
              <a:ahLst/>
              <a:rect l="l" t="t" r="r" b="b"/>
              <a:pathLst>
                <a:path w="1496631" h="85674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26" name="Google Shape;1198;p48"/>
            <p:cNvGrpSpPr/>
            <p:nvPr/>
          </p:nvGrpSpPr>
          <p:grpSpPr>
            <a:xfrm>
              <a:off x="4820400" y="797400"/>
              <a:ext cx="459720" cy="490320"/>
              <a:chOff x="4820400" y="797400"/>
              <a:chExt cx="459720" cy="490320"/>
            </a:xfrm>
          </p:grpSpPr>
          <p:sp>
            <p:nvSpPr>
              <p:cNvPr id="1127" name="Google Shape;1199;p48"/>
              <p:cNvSpPr/>
              <p:nvPr/>
            </p:nvSpPr>
            <p:spPr>
              <a:xfrm>
                <a:off x="5168520" y="86328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Google Shape;1200;p48"/>
              <p:cNvSpPr/>
              <p:nvPr/>
            </p:nvSpPr>
            <p:spPr>
              <a:xfrm>
                <a:off x="521928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Google Shape;1201;p48"/>
              <p:cNvSpPr/>
              <p:nvPr/>
            </p:nvSpPr>
            <p:spPr>
              <a:xfrm>
                <a:off x="5168520" y="114552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Google Shape;1202;p48"/>
              <p:cNvSpPr/>
              <p:nvPr/>
            </p:nvSpPr>
            <p:spPr>
              <a:xfrm>
                <a:off x="4886280" y="1145880"/>
                <a:ext cx="46080" cy="4536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Google Shape;1203;p48"/>
              <p:cNvSpPr/>
              <p:nvPr/>
            </p:nvSpPr>
            <p:spPr>
              <a:xfrm>
                <a:off x="482040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Google Shape;1204;p48"/>
              <p:cNvSpPr/>
              <p:nvPr/>
            </p:nvSpPr>
            <p:spPr>
              <a:xfrm>
                <a:off x="4886280" y="86364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Google Shape;1205;p48"/>
              <p:cNvSpPr/>
              <p:nvPr/>
            </p:nvSpPr>
            <p:spPr>
              <a:xfrm>
                <a:off x="5047200" y="797400"/>
                <a:ext cx="6480" cy="6084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Google Shape;1206;p48"/>
              <p:cNvSpPr/>
              <p:nvPr/>
            </p:nvSpPr>
            <p:spPr>
              <a:xfrm>
                <a:off x="4995000" y="1225800"/>
                <a:ext cx="110520" cy="1476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Google Shape;1207;p48"/>
              <p:cNvSpPr/>
              <p:nvPr/>
            </p:nvSpPr>
            <p:spPr>
              <a:xfrm>
                <a:off x="4997880" y="1249560"/>
                <a:ext cx="104760" cy="1476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Google Shape;1208;p48"/>
              <p:cNvSpPr/>
              <p:nvPr/>
            </p:nvSpPr>
            <p:spPr>
              <a:xfrm>
                <a:off x="5013000" y="1272960"/>
                <a:ext cx="74520" cy="1476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37" name="Google Shape;1209;p48"/>
          <p:cNvGrpSpPr/>
          <p:nvPr/>
        </p:nvGrpSpPr>
        <p:grpSpPr>
          <a:xfrm>
            <a:off x="5520960" y="797400"/>
            <a:ext cx="459720" cy="490320"/>
            <a:chOff x="5520960" y="797400"/>
            <a:chExt cx="459720" cy="490320"/>
          </a:xfrm>
        </p:grpSpPr>
        <p:sp>
          <p:nvSpPr>
            <p:cNvPr id="1138" name="Google Shape;1210;p48"/>
            <p:cNvSpPr/>
            <p:nvPr/>
          </p:nvSpPr>
          <p:spPr>
            <a:xfrm>
              <a:off x="5753160" y="885240"/>
              <a:ext cx="133200" cy="155880"/>
            </a:xfrm>
            <a:custGeom>
              <a:avLst/>
              <a:gdLst/>
              <a:ahLst/>
              <a:rect l="l" t="t" r="r" b="b"/>
              <a:pathLst>
                <a:path w="1085755" h="1267396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1211;p48"/>
            <p:cNvSpPr/>
            <p:nvPr/>
          </p:nvSpPr>
          <p:spPr>
            <a:xfrm>
              <a:off x="5614920" y="885240"/>
              <a:ext cx="131760" cy="155880"/>
            </a:xfrm>
            <a:custGeom>
              <a:avLst/>
              <a:gdLst/>
              <a:ahLst/>
              <a:rect l="l" t="t" r="r" b="b"/>
              <a:pathLst>
                <a:path w="1071591" h="1267142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Google Shape;1212;p48"/>
            <p:cNvSpPr/>
            <p:nvPr/>
          </p:nvSpPr>
          <p:spPr>
            <a:xfrm>
              <a:off x="5753160" y="1047600"/>
              <a:ext cx="124200" cy="166320"/>
            </a:xfrm>
            <a:custGeom>
              <a:avLst/>
              <a:gdLst/>
              <a:ahLst/>
              <a:rect l="l" t="t" r="r" b="b"/>
              <a:pathLst>
                <a:path w="1010666" h="1352232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Google Shape;1213;p48"/>
            <p:cNvSpPr/>
            <p:nvPr/>
          </p:nvSpPr>
          <p:spPr>
            <a:xfrm>
              <a:off x="5624280" y="1047600"/>
              <a:ext cx="122400" cy="166320"/>
            </a:xfrm>
            <a:custGeom>
              <a:avLst/>
              <a:gdLst/>
              <a:ahLst/>
              <a:rect l="l" t="t" r="r" b="b"/>
              <a:pathLst>
                <a:path w="996442" h="1352197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42" name="Google Shape;1214;p48"/>
            <p:cNvGrpSpPr/>
            <p:nvPr/>
          </p:nvGrpSpPr>
          <p:grpSpPr>
            <a:xfrm>
              <a:off x="5520960" y="797400"/>
              <a:ext cx="459720" cy="490320"/>
              <a:chOff x="5520960" y="797400"/>
              <a:chExt cx="459720" cy="490320"/>
            </a:xfrm>
          </p:grpSpPr>
          <p:sp>
            <p:nvSpPr>
              <p:cNvPr id="1143" name="Google Shape;1215;p48"/>
              <p:cNvSpPr/>
              <p:nvPr/>
            </p:nvSpPr>
            <p:spPr>
              <a:xfrm>
                <a:off x="5869080" y="86328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Google Shape;1216;p48"/>
              <p:cNvSpPr/>
              <p:nvPr/>
            </p:nvSpPr>
            <p:spPr>
              <a:xfrm>
                <a:off x="591984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Google Shape;1217;p48"/>
              <p:cNvSpPr/>
              <p:nvPr/>
            </p:nvSpPr>
            <p:spPr>
              <a:xfrm>
                <a:off x="5869080" y="114552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Google Shape;1218;p48"/>
              <p:cNvSpPr/>
              <p:nvPr/>
            </p:nvSpPr>
            <p:spPr>
              <a:xfrm>
                <a:off x="5586840" y="1145880"/>
                <a:ext cx="46080" cy="4536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Google Shape;1219;p48"/>
              <p:cNvSpPr/>
              <p:nvPr/>
            </p:nvSpPr>
            <p:spPr>
              <a:xfrm>
                <a:off x="5520960" y="1024200"/>
                <a:ext cx="60840" cy="648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Google Shape;1220;p48"/>
              <p:cNvSpPr/>
              <p:nvPr/>
            </p:nvSpPr>
            <p:spPr>
              <a:xfrm>
                <a:off x="5586840" y="863640"/>
                <a:ext cx="45720" cy="4536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Google Shape;1221;p48"/>
              <p:cNvSpPr/>
              <p:nvPr/>
            </p:nvSpPr>
            <p:spPr>
              <a:xfrm>
                <a:off x="5747760" y="797400"/>
                <a:ext cx="6480" cy="6084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Google Shape;1222;p48"/>
              <p:cNvSpPr/>
              <p:nvPr/>
            </p:nvSpPr>
            <p:spPr>
              <a:xfrm>
                <a:off x="5695560" y="1225800"/>
                <a:ext cx="110520" cy="1476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Google Shape;1223;p48"/>
              <p:cNvSpPr/>
              <p:nvPr/>
            </p:nvSpPr>
            <p:spPr>
              <a:xfrm>
                <a:off x="5698440" y="1249560"/>
                <a:ext cx="104760" cy="1476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Google Shape;1224;p48"/>
              <p:cNvSpPr/>
              <p:nvPr/>
            </p:nvSpPr>
            <p:spPr>
              <a:xfrm>
                <a:off x="5713560" y="1272960"/>
                <a:ext cx="74520" cy="1476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53" name="Google Shape;1225;p48"/>
          <p:cNvGrpSpPr/>
          <p:nvPr/>
        </p:nvGrpSpPr>
        <p:grpSpPr>
          <a:xfrm>
            <a:off x="3061080" y="2986920"/>
            <a:ext cx="444960" cy="399600"/>
            <a:chOff x="3061080" y="2986920"/>
            <a:chExt cx="444960" cy="399600"/>
          </a:xfrm>
        </p:grpSpPr>
        <p:sp>
          <p:nvSpPr>
            <p:cNvPr id="1154" name="Google Shape;1226;p48"/>
            <p:cNvSpPr/>
            <p:nvPr/>
          </p:nvSpPr>
          <p:spPr>
            <a:xfrm>
              <a:off x="3171600" y="3260520"/>
              <a:ext cx="224640" cy="67320"/>
            </a:xfrm>
            <a:custGeom>
              <a:avLst/>
              <a:gdLst/>
              <a:ah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1227;p48"/>
            <p:cNvSpPr/>
            <p:nvPr/>
          </p:nvSpPr>
          <p:spPr>
            <a:xfrm>
              <a:off x="3199320" y="3320640"/>
              <a:ext cx="169200" cy="65880"/>
            </a:xfrm>
            <a:custGeom>
              <a:avLst/>
              <a:gdLst/>
              <a:ah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1228;p48"/>
            <p:cNvSpPr/>
            <p:nvPr/>
          </p:nvSpPr>
          <p:spPr>
            <a:xfrm>
              <a:off x="3062160" y="3023280"/>
              <a:ext cx="443880" cy="70200"/>
            </a:xfrm>
            <a:custGeom>
              <a:avLst/>
              <a:gdLst/>
              <a:ah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1229;p48"/>
            <p:cNvSpPr/>
            <p:nvPr/>
          </p:nvSpPr>
          <p:spPr>
            <a:xfrm>
              <a:off x="3116880" y="3141720"/>
              <a:ext cx="334440" cy="68760"/>
            </a:xfrm>
            <a:custGeom>
              <a:avLst/>
              <a:gdLst/>
              <a:ah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1230;p48"/>
            <p:cNvSpPr/>
            <p:nvPr/>
          </p:nvSpPr>
          <p:spPr>
            <a:xfrm>
              <a:off x="3089880" y="3082320"/>
              <a:ext cx="388440" cy="69480"/>
            </a:xfrm>
            <a:custGeom>
              <a:avLst/>
              <a:gdLst/>
              <a:ah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1231;p48"/>
            <p:cNvSpPr/>
            <p:nvPr/>
          </p:nvSpPr>
          <p:spPr>
            <a:xfrm>
              <a:off x="3144240" y="3200760"/>
              <a:ext cx="279720" cy="68400"/>
            </a:xfrm>
            <a:custGeom>
              <a:avLst/>
              <a:gdLst/>
              <a:ah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1232;p48"/>
            <p:cNvSpPr/>
            <p:nvPr/>
          </p:nvSpPr>
          <p:spPr>
            <a:xfrm>
              <a:off x="3061080" y="2986920"/>
              <a:ext cx="443880" cy="478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1" name="Google Shape;1233;p48"/>
          <p:cNvGrpSpPr/>
          <p:nvPr/>
        </p:nvGrpSpPr>
        <p:grpSpPr>
          <a:xfrm>
            <a:off x="1137960" y="2972160"/>
            <a:ext cx="444600" cy="429480"/>
            <a:chOff x="1137960" y="2972160"/>
            <a:chExt cx="444600" cy="429480"/>
          </a:xfrm>
        </p:grpSpPr>
        <p:sp>
          <p:nvSpPr>
            <p:cNvPr id="1162" name="Google Shape;1234;p48"/>
            <p:cNvSpPr/>
            <p:nvPr/>
          </p:nvSpPr>
          <p:spPr>
            <a:xfrm>
              <a:off x="1137960" y="2972160"/>
              <a:ext cx="444600" cy="88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1235;p48"/>
            <p:cNvSpPr/>
            <p:nvPr/>
          </p:nvSpPr>
          <p:spPr>
            <a:xfrm>
              <a:off x="1196640" y="3153960"/>
              <a:ext cx="329400" cy="134280"/>
            </a:xfrm>
            <a:custGeom>
              <a:avLst/>
              <a:gdLst/>
              <a:ahLst/>
              <a:rect l="l" t="t" r="r" b="b"/>
              <a:pathLst>
                <a:path w="791" h="325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1236;p48"/>
            <p:cNvSpPr/>
            <p:nvPr/>
          </p:nvSpPr>
          <p:spPr>
            <a:xfrm>
              <a:off x="1142280" y="3036240"/>
              <a:ext cx="437760" cy="138600"/>
            </a:xfrm>
            <a:custGeom>
              <a:avLst/>
              <a:gdLst/>
              <a:ahLst/>
              <a:rect l="l" t="t" r="r" b="b"/>
              <a:pathLst>
                <a:path w="1051" h="336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1237;p48"/>
            <p:cNvSpPr/>
            <p:nvPr/>
          </p:nvSpPr>
          <p:spPr>
            <a:xfrm>
              <a:off x="1250640" y="3272040"/>
              <a:ext cx="220320" cy="129600"/>
            </a:xfrm>
            <a:custGeom>
              <a:avLst/>
              <a:gdLst/>
              <a:ahLst/>
              <a:rect l="l" t="t" r="r" b="b"/>
              <a:pathLst>
                <a:path w="530" h="314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6" name="Google Shape;1238;p48"/>
          <p:cNvGrpSpPr/>
          <p:nvPr/>
        </p:nvGrpSpPr>
        <p:grpSpPr>
          <a:xfrm>
            <a:off x="4343400" y="2964600"/>
            <a:ext cx="444960" cy="444240"/>
            <a:chOff x="4343400" y="2964600"/>
            <a:chExt cx="444960" cy="444240"/>
          </a:xfrm>
        </p:grpSpPr>
        <p:sp>
          <p:nvSpPr>
            <p:cNvPr id="1167" name="Google Shape;1239;p48"/>
            <p:cNvSpPr/>
            <p:nvPr/>
          </p:nvSpPr>
          <p:spPr>
            <a:xfrm>
              <a:off x="4343400" y="2964600"/>
              <a:ext cx="219240" cy="21888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1240;p48"/>
            <p:cNvSpPr/>
            <p:nvPr/>
          </p:nvSpPr>
          <p:spPr>
            <a:xfrm>
              <a:off x="4343400" y="3189960"/>
              <a:ext cx="219240" cy="21888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1241;p48"/>
            <p:cNvSpPr/>
            <p:nvPr/>
          </p:nvSpPr>
          <p:spPr>
            <a:xfrm>
              <a:off x="4569120" y="3189960"/>
              <a:ext cx="219240" cy="21888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Google Shape;1242;p48"/>
            <p:cNvSpPr/>
            <p:nvPr/>
          </p:nvSpPr>
          <p:spPr>
            <a:xfrm>
              <a:off x="4569120" y="2964600"/>
              <a:ext cx="219240" cy="21888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1" name="Google Shape;1243;p48"/>
          <p:cNvGrpSpPr/>
          <p:nvPr/>
        </p:nvGrpSpPr>
        <p:grpSpPr>
          <a:xfrm>
            <a:off x="1779120" y="2984040"/>
            <a:ext cx="444600" cy="405720"/>
            <a:chOff x="1779120" y="2984040"/>
            <a:chExt cx="444600" cy="405720"/>
          </a:xfrm>
        </p:grpSpPr>
        <p:sp>
          <p:nvSpPr>
            <p:cNvPr id="1172" name="Google Shape;1244;p48"/>
            <p:cNvSpPr/>
            <p:nvPr/>
          </p:nvSpPr>
          <p:spPr>
            <a:xfrm>
              <a:off x="1779120" y="2984040"/>
              <a:ext cx="444600" cy="655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Google Shape;1245;p48"/>
            <p:cNvSpPr/>
            <p:nvPr/>
          </p:nvSpPr>
          <p:spPr>
            <a:xfrm>
              <a:off x="1912320" y="3294720"/>
              <a:ext cx="180360" cy="95040"/>
            </a:xfrm>
            <a:custGeom>
              <a:avLst/>
              <a:gdLst/>
              <a:ahLst/>
              <a:rect l="l" t="t" r="r" b="b"/>
              <a:pathLst>
                <a:path w="462" h="245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Google Shape;1246;p48"/>
            <p:cNvSpPr/>
            <p:nvPr/>
          </p:nvSpPr>
          <p:spPr>
            <a:xfrm>
              <a:off x="1868760" y="3206160"/>
              <a:ext cx="266400" cy="99000"/>
            </a:xfrm>
            <a:custGeom>
              <a:avLst/>
              <a:gdLst/>
              <a:ahLst/>
              <a:rect l="l" t="t" r="r" b="b"/>
              <a:pathLst>
                <a:path w="681" h="255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1247;p48"/>
            <p:cNvSpPr/>
            <p:nvPr/>
          </p:nvSpPr>
          <p:spPr>
            <a:xfrm>
              <a:off x="1784160" y="3030840"/>
              <a:ext cx="435960" cy="103680"/>
            </a:xfrm>
            <a:custGeom>
              <a:avLst/>
              <a:gdLst/>
              <a:ahLst/>
              <a:rect l="l" t="t" r="r" b="b"/>
              <a:pathLst>
                <a:path w="1113" h="267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1248;p48"/>
            <p:cNvSpPr/>
            <p:nvPr/>
          </p:nvSpPr>
          <p:spPr>
            <a:xfrm>
              <a:off x="1827000" y="3119400"/>
              <a:ext cx="350280" cy="100440"/>
            </a:xfrm>
            <a:custGeom>
              <a:avLst/>
              <a:gdLst/>
              <a:ahLst/>
              <a:rect l="l" t="t" r="r" b="b"/>
              <a:pathLst>
                <a:path w="895" h="259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7" name="Google Shape;1249;p48"/>
          <p:cNvGrpSpPr/>
          <p:nvPr/>
        </p:nvGrpSpPr>
        <p:grpSpPr>
          <a:xfrm>
            <a:off x="2419920" y="2983320"/>
            <a:ext cx="444600" cy="406800"/>
            <a:chOff x="2419920" y="2983320"/>
            <a:chExt cx="444600" cy="406800"/>
          </a:xfrm>
        </p:grpSpPr>
        <p:sp>
          <p:nvSpPr>
            <p:cNvPr id="1178" name="Google Shape;1250;p48"/>
            <p:cNvSpPr/>
            <p:nvPr/>
          </p:nvSpPr>
          <p:spPr>
            <a:xfrm>
              <a:off x="2419920" y="2983320"/>
              <a:ext cx="44460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Google Shape;1251;p48"/>
            <p:cNvSpPr/>
            <p:nvPr/>
          </p:nvSpPr>
          <p:spPr>
            <a:xfrm>
              <a:off x="2494080" y="3166200"/>
              <a:ext cx="298800" cy="82800"/>
            </a:xfrm>
            <a:custGeom>
              <a:avLst/>
              <a:gdLst/>
              <a:ahLst/>
              <a:rect l="l" t="t" r="r" b="b"/>
              <a:pathLst>
                <a:path w="735" h="20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Google Shape;1252;p48"/>
            <p:cNvSpPr/>
            <p:nvPr/>
          </p:nvSpPr>
          <p:spPr>
            <a:xfrm>
              <a:off x="2565360" y="3312360"/>
              <a:ext cx="155880" cy="77760"/>
            </a:xfrm>
            <a:custGeom>
              <a:avLst/>
              <a:gdLst/>
              <a:ahLst/>
              <a:rect l="l" t="t" r="r" b="b"/>
              <a:pathLst>
                <a:path w="385" h="193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1253;p48"/>
            <p:cNvSpPr/>
            <p:nvPr/>
          </p:nvSpPr>
          <p:spPr>
            <a:xfrm>
              <a:off x="2529720" y="3239280"/>
              <a:ext cx="226800" cy="80280"/>
            </a:xfrm>
            <a:custGeom>
              <a:avLst/>
              <a:gdLst/>
              <a:ahLst/>
              <a:rect l="l" t="t" r="r" b="b"/>
              <a:pathLst>
                <a:path w="559" h="19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Google Shape;1254;p48"/>
            <p:cNvSpPr/>
            <p:nvPr/>
          </p:nvSpPr>
          <p:spPr>
            <a:xfrm>
              <a:off x="2423880" y="3021840"/>
              <a:ext cx="438840" cy="85680"/>
            </a:xfrm>
            <a:custGeom>
              <a:avLst/>
              <a:gdLst/>
              <a:ahLst/>
              <a:rect l="l" t="t" r="r" b="b"/>
              <a:pathLst>
                <a:path w="1079" h="212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Google Shape;1255;p48"/>
            <p:cNvSpPr/>
            <p:nvPr/>
          </p:nvSpPr>
          <p:spPr>
            <a:xfrm>
              <a:off x="2459160" y="3094560"/>
              <a:ext cx="367920" cy="83520"/>
            </a:xfrm>
            <a:custGeom>
              <a:avLst/>
              <a:gdLst/>
              <a:ahLst/>
              <a:rect l="l" t="t" r="r" b="b"/>
              <a:pathLst>
                <a:path w="905" h="207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4" name="Google Shape;1256;p48"/>
          <p:cNvGrpSpPr/>
          <p:nvPr/>
        </p:nvGrpSpPr>
        <p:grpSpPr>
          <a:xfrm>
            <a:off x="3702240" y="2985480"/>
            <a:ext cx="444600" cy="402840"/>
            <a:chOff x="3702240" y="2985480"/>
            <a:chExt cx="444600" cy="402840"/>
          </a:xfrm>
        </p:grpSpPr>
        <p:sp>
          <p:nvSpPr>
            <p:cNvPr id="1185" name="Google Shape;1257;p48"/>
            <p:cNvSpPr/>
            <p:nvPr/>
          </p:nvSpPr>
          <p:spPr>
            <a:xfrm>
              <a:off x="3922920" y="3159720"/>
              <a:ext cx="223920" cy="22860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Google Shape;1258;p48"/>
            <p:cNvSpPr/>
            <p:nvPr/>
          </p:nvSpPr>
          <p:spPr>
            <a:xfrm>
              <a:off x="3702240" y="3159720"/>
              <a:ext cx="223920" cy="22860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Google Shape;1259;p48"/>
            <p:cNvSpPr/>
            <p:nvPr/>
          </p:nvSpPr>
          <p:spPr>
            <a:xfrm>
              <a:off x="3821040" y="2985480"/>
              <a:ext cx="207000" cy="223560"/>
            </a:xfrm>
            <a:custGeom>
              <a:avLst/>
              <a:gdLst/>
              <a:ahLst/>
              <a:rect l="l" t="t" r="r" b="b"/>
              <a:pathLst>
                <a:path w="582" h="627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8" name="Google Shape;1260;p48"/>
          <p:cNvGrpSpPr/>
          <p:nvPr/>
        </p:nvGrpSpPr>
        <p:grpSpPr>
          <a:xfrm>
            <a:off x="4984560" y="2975760"/>
            <a:ext cx="444600" cy="422280"/>
            <a:chOff x="4984560" y="2975760"/>
            <a:chExt cx="444600" cy="422280"/>
          </a:xfrm>
        </p:grpSpPr>
        <p:sp>
          <p:nvSpPr>
            <p:cNvPr id="1189" name="Google Shape;1261;p48"/>
            <p:cNvSpPr/>
            <p:nvPr/>
          </p:nvSpPr>
          <p:spPr>
            <a:xfrm>
              <a:off x="5207400" y="3061080"/>
              <a:ext cx="221760" cy="17280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Google Shape;1262;p48"/>
            <p:cNvSpPr/>
            <p:nvPr/>
          </p:nvSpPr>
          <p:spPr>
            <a:xfrm>
              <a:off x="5207040" y="3195360"/>
              <a:ext cx="172800" cy="20268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1263;p48"/>
            <p:cNvSpPr/>
            <p:nvPr/>
          </p:nvSpPr>
          <p:spPr>
            <a:xfrm>
              <a:off x="5033880" y="3195360"/>
              <a:ext cx="172800" cy="20268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Google Shape;1264;p48"/>
            <p:cNvSpPr/>
            <p:nvPr/>
          </p:nvSpPr>
          <p:spPr>
            <a:xfrm>
              <a:off x="4984560" y="3061080"/>
              <a:ext cx="221760" cy="17280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Google Shape;1265;p48"/>
            <p:cNvSpPr/>
            <p:nvPr/>
          </p:nvSpPr>
          <p:spPr>
            <a:xfrm>
              <a:off x="5126040" y="2975760"/>
              <a:ext cx="161640" cy="218160"/>
            </a:xfrm>
            <a:custGeom>
              <a:avLst/>
              <a:gdLst/>
              <a:ahLst/>
              <a:rect l="l" t="t" r="r" b="b"/>
              <a:pathLst>
                <a:path w="512" h="691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4" name="Google Shape;1266;p48"/>
          <p:cNvGrpSpPr/>
          <p:nvPr/>
        </p:nvGrpSpPr>
        <p:grpSpPr>
          <a:xfrm>
            <a:off x="5625720" y="2973600"/>
            <a:ext cx="444600" cy="426600"/>
            <a:chOff x="5625720" y="2973600"/>
            <a:chExt cx="444600" cy="426600"/>
          </a:xfrm>
        </p:grpSpPr>
        <p:sp>
          <p:nvSpPr>
            <p:cNvPr id="1195" name="Google Shape;1267;p48"/>
            <p:cNvSpPr/>
            <p:nvPr/>
          </p:nvSpPr>
          <p:spPr>
            <a:xfrm>
              <a:off x="5689440" y="3187440"/>
              <a:ext cx="158040" cy="21276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1268;p48"/>
            <p:cNvSpPr/>
            <p:nvPr/>
          </p:nvSpPr>
          <p:spPr>
            <a:xfrm>
              <a:off x="5848920" y="2973600"/>
              <a:ext cx="158040" cy="21276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Google Shape;1269;p48"/>
            <p:cNvSpPr/>
            <p:nvPr/>
          </p:nvSpPr>
          <p:spPr>
            <a:xfrm>
              <a:off x="5848920" y="3112920"/>
              <a:ext cx="221400" cy="147600"/>
            </a:xfrm>
            <a:custGeom>
              <a:avLst/>
              <a:gdLst/>
              <a:ahLst/>
              <a:rect l="l" t="t" r="r" b="b"/>
              <a:pathLst>
                <a:path w="562" h="375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Google Shape;1270;p48"/>
            <p:cNvSpPr/>
            <p:nvPr/>
          </p:nvSpPr>
          <p:spPr>
            <a:xfrm>
              <a:off x="5848920" y="3187440"/>
              <a:ext cx="158040" cy="21276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Google Shape;1271;p48"/>
            <p:cNvSpPr/>
            <p:nvPr/>
          </p:nvSpPr>
          <p:spPr>
            <a:xfrm>
              <a:off x="5625720" y="3112920"/>
              <a:ext cx="222120" cy="147600"/>
            </a:xfrm>
            <a:custGeom>
              <a:avLst/>
              <a:gdLst/>
              <a:ahLst/>
              <a:rect l="l" t="t" r="r" b="b"/>
              <a:pathLst>
                <a:path w="563" h="375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Google Shape;1272;p48"/>
            <p:cNvSpPr/>
            <p:nvPr/>
          </p:nvSpPr>
          <p:spPr>
            <a:xfrm>
              <a:off x="5689440" y="2973600"/>
              <a:ext cx="158040" cy="21276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1" name="Google Shape;1273;p48"/>
          <p:cNvGrpSpPr/>
          <p:nvPr/>
        </p:nvGrpSpPr>
        <p:grpSpPr>
          <a:xfrm>
            <a:off x="6908040" y="2987640"/>
            <a:ext cx="444600" cy="398160"/>
            <a:chOff x="6908040" y="2987640"/>
            <a:chExt cx="444600" cy="398160"/>
          </a:xfrm>
        </p:grpSpPr>
        <p:sp>
          <p:nvSpPr>
            <p:cNvPr id="1202" name="Google Shape;1274;p48"/>
            <p:cNvSpPr/>
            <p:nvPr/>
          </p:nvSpPr>
          <p:spPr>
            <a:xfrm>
              <a:off x="7122600" y="3162960"/>
              <a:ext cx="230040" cy="222840"/>
            </a:xfrm>
            <a:custGeom>
              <a:avLst/>
              <a:gdLst/>
              <a:ahLst/>
              <a:rect l="l" t="t" r="r" b="b"/>
              <a:pathLst>
                <a:path w="635" h="614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Google Shape;1275;p48"/>
            <p:cNvSpPr/>
            <p:nvPr/>
          </p:nvSpPr>
          <p:spPr>
            <a:xfrm>
              <a:off x="7025040" y="2987640"/>
              <a:ext cx="222480" cy="222480"/>
            </a:xfrm>
            <a:custGeom>
              <a:avLst/>
              <a:gdLst/>
              <a:ahLst/>
              <a:rect l="l" t="t" r="r" b="b"/>
              <a:pathLst>
                <a:path w="614" h="613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Google Shape;1276;p48"/>
            <p:cNvSpPr/>
            <p:nvPr/>
          </p:nvSpPr>
          <p:spPr>
            <a:xfrm>
              <a:off x="6908040" y="3162960"/>
              <a:ext cx="221760" cy="222840"/>
            </a:xfrm>
            <a:custGeom>
              <a:avLst/>
              <a:gdLst/>
              <a:ahLst/>
              <a:rect l="l" t="t" r="r" b="b"/>
              <a:pathLst>
                <a:path w="612" h="614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5" name="Google Shape;1277;p48"/>
          <p:cNvGrpSpPr/>
          <p:nvPr/>
        </p:nvGrpSpPr>
        <p:grpSpPr>
          <a:xfrm>
            <a:off x="7549200" y="2976480"/>
            <a:ext cx="444600" cy="420840"/>
            <a:chOff x="7549200" y="2976480"/>
            <a:chExt cx="444600" cy="420840"/>
          </a:xfrm>
        </p:grpSpPr>
        <p:sp>
          <p:nvSpPr>
            <p:cNvPr id="1206" name="Google Shape;1278;p48"/>
            <p:cNvSpPr/>
            <p:nvPr/>
          </p:nvSpPr>
          <p:spPr>
            <a:xfrm>
              <a:off x="7549200" y="2976480"/>
              <a:ext cx="214920" cy="242280"/>
            </a:xfrm>
            <a:custGeom>
              <a:avLst/>
              <a:gdLst/>
              <a:ahLst/>
              <a:rect l="l" t="t" r="r" b="b"/>
              <a:pathLst>
                <a:path w="632" h="71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Google Shape;1279;p48"/>
            <p:cNvSpPr/>
            <p:nvPr/>
          </p:nvSpPr>
          <p:spPr>
            <a:xfrm>
              <a:off x="7560720" y="3194280"/>
              <a:ext cx="242280" cy="203040"/>
            </a:xfrm>
            <a:custGeom>
              <a:avLst/>
              <a:gdLst/>
              <a:ahLst/>
              <a:rect l="l" t="t" r="r" b="b"/>
              <a:pathLst>
                <a:path w="712" h="597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Google Shape;1280;p48"/>
            <p:cNvSpPr/>
            <p:nvPr/>
          </p:nvSpPr>
          <p:spPr>
            <a:xfrm>
              <a:off x="7778880" y="3155400"/>
              <a:ext cx="203400" cy="241920"/>
            </a:xfrm>
            <a:custGeom>
              <a:avLst/>
              <a:gdLst/>
              <a:ahLst/>
              <a:rect l="l" t="t" r="r" b="b"/>
              <a:pathLst>
                <a:path w="598" h="711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Google Shape;1281;p48"/>
            <p:cNvSpPr/>
            <p:nvPr/>
          </p:nvSpPr>
          <p:spPr>
            <a:xfrm>
              <a:off x="7740000" y="2976480"/>
              <a:ext cx="253800" cy="203040"/>
            </a:xfrm>
            <a:custGeom>
              <a:avLst/>
              <a:gdLst/>
              <a:ahLst/>
              <a:rect l="l" t="t" r="r" b="b"/>
              <a:pathLst>
                <a:path w="746" h="597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0" name="Google Shape;1282;p48"/>
          <p:cNvGrpSpPr/>
          <p:nvPr/>
        </p:nvGrpSpPr>
        <p:grpSpPr>
          <a:xfrm>
            <a:off x="6266880" y="2984400"/>
            <a:ext cx="444600" cy="404640"/>
            <a:chOff x="6266880" y="2984400"/>
            <a:chExt cx="444600" cy="404640"/>
          </a:xfrm>
        </p:grpSpPr>
        <p:sp>
          <p:nvSpPr>
            <p:cNvPr id="1211" name="Google Shape;1283;p48"/>
            <p:cNvSpPr/>
            <p:nvPr/>
          </p:nvSpPr>
          <p:spPr>
            <a:xfrm>
              <a:off x="6266880" y="3135600"/>
              <a:ext cx="216360" cy="253440"/>
            </a:xfrm>
            <a:custGeom>
              <a:avLst/>
              <a:gdLst/>
              <a:ahLst/>
              <a:rect l="l" t="t" r="r" b="b"/>
              <a:pathLst>
                <a:path w="530" h="618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1284;p48"/>
            <p:cNvSpPr/>
            <p:nvPr/>
          </p:nvSpPr>
          <p:spPr>
            <a:xfrm>
              <a:off x="6508080" y="3135600"/>
              <a:ext cx="203400" cy="253440"/>
            </a:xfrm>
            <a:custGeom>
              <a:avLst/>
              <a:gdLst/>
              <a:ahLst/>
              <a:rect l="l" t="t" r="r" b="b"/>
              <a:pathLst>
                <a:path w="499" h="618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1285;p48"/>
            <p:cNvSpPr/>
            <p:nvPr/>
          </p:nvSpPr>
          <p:spPr>
            <a:xfrm>
              <a:off x="6431040" y="3256200"/>
              <a:ext cx="129240" cy="111960"/>
            </a:xfrm>
            <a:custGeom>
              <a:avLst/>
              <a:gdLst/>
              <a:ahLst/>
              <a:rect l="l" t="t" r="r" b="b"/>
              <a:pathLst>
                <a:path w="318" h="274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Google Shape;1286;p48"/>
            <p:cNvSpPr/>
            <p:nvPr/>
          </p:nvSpPr>
          <p:spPr>
            <a:xfrm>
              <a:off x="6358320" y="2984400"/>
              <a:ext cx="274680" cy="137880"/>
            </a:xfrm>
            <a:custGeom>
              <a:avLst/>
              <a:gdLst/>
              <a:ahLst/>
              <a:rect l="l" t="t" r="r" b="b"/>
              <a:pathLst>
                <a:path w="672" h="337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Google Shape;1287;p48"/>
            <p:cNvSpPr/>
            <p:nvPr/>
          </p:nvSpPr>
          <p:spPr>
            <a:xfrm>
              <a:off x="6357240" y="3111840"/>
              <a:ext cx="127800" cy="127440"/>
            </a:xfrm>
            <a:custGeom>
              <a:avLst/>
              <a:gdLst/>
              <a:ahLst/>
              <a:rect l="l" t="t" r="r" b="b"/>
              <a:pathLst>
                <a:path w="314" h="312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Google Shape;1288;p48"/>
            <p:cNvSpPr/>
            <p:nvPr/>
          </p:nvSpPr>
          <p:spPr>
            <a:xfrm>
              <a:off x="6508080" y="3112560"/>
              <a:ext cx="124920" cy="124920"/>
            </a:xfrm>
            <a:custGeom>
              <a:avLst/>
              <a:gdLst/>
              <a:ahLst/>
              <a:rect l="l" t="t" r="r" b="b"/>
              <a:pathLst>
                <a:path w="307" h="306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7" name="Google Shape;1289;p48"/>
          <p:cNvGrpSpPr/>
          <p:nvPr/>
        </p:nvGrpSpPr>
        <p:grpSpPr>
          <a:xfrm>
            <a:off x="3069720" y="2283120"/>
            <a:ext cx="444600" cy="393480"/>
            <a:chOff x="3069720" y="2283120"/>
            <a:chExt cx="444600" cy="393480"/>
          </a:xfrm>
        </p:grpSpPr>
        <p:sp>
          <p:nvSpPr>
            <p:cNvPr id="1218" name="Google Shape;1290;p48"/>
            <p:cNvSpPr/>
            <p:nvPr/>
          </p:nvSpPr>
          <p:spPr>
            <a:xfrm>
              <a:off x="3233160" y="2437920"/>
              <a:ext cx="160560" cy="146520"/>
            </a:xfrm>
            <a:custGeom>
              <a:avLst/>
              <a:gdLst/>
              <a:ahLst/>
              <a:rect l="l" t="t" r="r" b="b"/>
              <a:pathLst>
                <a:path w="385" h="351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1291;p48"/>
            <p:cNvSpPr/>
            <p:nvPr/>
          </p:nvSpPr>
          <p:spPr>
            <a:xfrm>
              <a:off x="3372840" y="2407680"/>
              <a:ext cx="141480" cy="182160"/>
            </a:xfrm>
            <a:custGeom>
              <a:avLst/>
              <a:gdLst/>
              <a:ahLst/>
              <a:rect l="l" t="t" r="r" b="b"/>
              <a:pathLst>
                <a:path w="339" h="436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1292;p48"/>
            <p:cNvSpPr/>
            <p:nvPr/>
          </p:nvSpPr>
          <p:spPr>
            <a:xfrm>
              <a:off x="3233160" y="2283120"/>
              <a:ext cx="129960" cy="145440"/>
            </a:xfrm>
            <a:custGeom>
              <a:avLst/>
              <a:gdLst/>
              <a:ahLst/>
              <a:rect l="l" t="t" r="r" b="b"/>
              <a:pathLst>
                <a:path w="312" h="348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Google Shape;1293;p48"/>
            <p:cNvSpPr/>
            <p:nvPr/>
          </p:nvSpPr>
          <p:spPr>
            <a:xfrm>
              <a:off x="3342240" y="2294280"/>
              <a:ext cx="168840" cy="133920"/>
            </a:xfrm>
            <a:custGeom>
              <a:avLst/>
              <a:gdLst/>
              <a:ahLst/>
              <a:rect l="l" t="t" r="r" b="b"/>
              <a:pathLst>
                <a:path w="404" h="321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1294;p48"/>
            <p:cNvSpPr/>
            <p:nvPr/>
          </p:nvSpPr>
          <p:spPr>
            <a:xfrm>
              <a:off x="3285000" y="2583360"/>
              <a:ext cx="106560" cy="93240"/>
            </a:xfrm>
            <a:custGeom>
              <a:avLst/>
              <a:gdLst/>
              <a:ahLst/>
              <a:rect l="l" t="t" r="r" b="b"/>
              <a:pathLst>
                <a:path w="256" h="224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Google Shape;1295;p48"/>
            <p:cNvSpPr/>
            <p:nvPr/>
          </p:nvSpPr>
          <p:spPr>
            <a:xfrm>
              <a:off x="3076560" y="2407680"/>
              <a:ext cx="177480" cy="144000"/>
            </a:xfrm>
            <a:custGeom>
              <a:avLst/>
              <a:gdLst/>
              <a:ahLst/>
              <a:rect l="l" t="t" r="r" b="b"/>
              <a:pathLst>
                <a:path w="425" h="34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1296;p48"/>
            <p:cNvSpPr/>
            <p:nvPr/>
          </p:nvSpPr>
          <p:spPr>
            <a:xfrm>
              <a:off x="3069720" y="2288880"/>
              <a:ext cx="184320" cy="139320"/>
            </a:xfrm>
            <a:custGeom>
              <a:avLst/>
              <a:gdLst/>
              <a:ahLst/>
              <a:rect l="l" t="t" r="r" b="b"/>
              <a:pathLst>
                <a:path w="441" h="334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5" name="Google Shape;1297;p48"/>
          <p:cNvGrpSpPr/>
          <p:nvPr/>
        </p:nvGrpSpPr>
        <p:grpSpPr>
          <a:xfrm>
            <a:off x="3761280" y="2300400"/>
            <a:ext cx="444600" cy="358560"/>
            <a:chOff x="3761280" y="2300400"/>
            <a:chExt cx="444600" cy="358560"/>
          </a:xfrm>
        </p:grpSpPr>
        <p:sp>
          <p:nvSpPr>
            <p:cNvPr id="1226" name="Google Shape;1298;p48"/>
            <p:cNvSpPr/>
            <p:nvPr/>
          </p:nvSpPr>
          <p:spPr>
            <a:xfrm>
              <a:off x="3761280" y="2310480"/>
              <a:ext cx="256680" cy="168120"/>
            </a:xfrm>
            <a:custGeom>
              <a:avLst/>
              <a:gdLst/>
              <a:ahLst/>
              <a:rect l="l" t="t" r="r" b="b"/>
              <a:pathLst>
                <a:path w="722" h="47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1299;p48"/>
            <p:cNvSpPr/>
            <p:nvPr/>
          </p:nvSpPr>
          <p:spPr>
            <a:xfrm>
              <a:off x="3951720" y="2490120"/>
              <a:ext cx="230760" cy="168120"/>
            </a:xfrm>
            <a:custGeom>
              <a:avLst/>
              <a:gdLst/>
              <a:ahLst/>
              <a:rect l="l" t="t" r="r" b="b"/>
              <a:pathLst>
                <a:path w="650" h="473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Google Shape;1300;p48"/>
            <p:cNvSpPr/>
            <p:nvPr/>
          </p:nvSpPr>
          <p:spPr>
            <a:xfrm>
              <a:off x="3785760" y="2451240"/>
              <a:ext cx="192960" cy="207720"/>
            </a:xfrm>
            <a:custGeom>
              <a:avLst/>
              <a:gdLst/>
              <a:ahLst/>
              <a:rect l="l" t="t" r="r" b="b"/>
              <a:pathLst>
                <a:path w="544" h="583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Google Shape;1301;p48"/>
            <p:cNvSpPr/>
            <p:nvPr/>
          </p:nvSpPr>
          <p:spPr>
            <a:xfrm>
              <a:off x="3990600" y="2300400"/>
              <a:ext cx="215280" cy="217080"/>
            </a:xfrm>
            <a:custGeom>
              <a:avLst/>
              <a:gdLst/>
              <a:ahLst/>
              <a:rect l="l" t="t" r="r" b="b"/>
              <a:pathLst>
                <a:path w="606" h="609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0" name="Google Shape;1302;p48"/>
          <p:cNvGrpSpPr/>
          <p:nvPr/>
        </p:nvGrpSpPr>
        <p:grpSpPr>
          <a:xfrm>
            <a:off x="5143680" y="2257560"/>
            <a:ext cx="442800" cy="444240"/>
            <a:chOff x="5143680" y="2257560"/>
            <a:chExt cx="442800" cy="444240"/>
          </a:xfrm>
        </p:grpSpPr>
        <p:sp>
          <p:nvSpPr>
            <p:cNvPr id="1231" name="Google Shape;1303;p48"/>
            <p:cNvSpPr/>
            <p:nvPr/>
          </p:nvSpPr>
          <p:spPr>
            <a:xfrm>
              <a:off x="5378040" y="2287440"/>
              <a:ext cx="208440" cy="343440"/>
            </a:xfrm>
            <a:custGeom>
              <a:avLst/>
              <a:gdLst/>
              <a:ahLst/>
              <a:rect l="l" t="t" r="r" b="b"/>
              <a:pathLst>
                <a:path w="517" h="84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Google Shape;1304;p48"/>
            <p:cNvSpPr/>
            <p:nvPr/>
          </p:nvSpPr>
          <p:spPr>
            <a:xfrm>
              <a:off x="5155200" y="2402280"/>
              <a:ext cx="380520" cy="299520"/>
            </a:xfrm>
            <a:custGeom>
              <a:avLst/>
              <a:gdLst/>
              <a:ahLst/>
              <a:rect l="l" t="t" r="r" b="b"/>
              <a:pathLst>
                <a:path w="942" h="739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1305;p48"/>
            <p:cNvSpPr/>
            <p:nvPr/>
          </p:nvSpPr>
          <p:spPr>
            <a:xfrm>
              <a:off x="5143680" y="2257560"/>
              <a:ext cx="361800" cy="321120"/>
            </a:xfrm>
            <a:custGeom>
              <a:avLst/>
              <a:gdLst/>
              <a:ahLst/>
              <a:rect l="l" t="t" r="r" b="b"/>
              <a:pathLst>
                <a:path w="895" h="792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4" name="Google Shape;1306;p48"/>
          <p:cNvGrpSpPr/>
          <p:nvPr/>
        </p:nvGrpSpPr>
        <p:grpSpPr>
          <a:xfrm>
            <a:off x="4452480" y="2286360"/>
            <a:ext cx="444600" cy="386640"/>
            <a:chOff x="4452480" y="2286360"/>
            <a:chExt cx="444600" cy="386640"/>
          </a:xfrm>
        </p:grpSpPr>
        <p:sp>
          <p:nvSpPr>
            <p:cNvPr id="1235" name="Google Shape;1307;p48"/>
            <p:cNvSpPr/>
            <p:nvPr/>
          </p:nvSpPr>
          <p:spPr>
            <a:xfrm>
              <a:off x="4452480" y="2287440"/>
              <a:ext cx="289080" cy="278280"/>
            </a:xfrm>
            <a:custGeom>
              <a:avLst/>
              <a:gdLst/>
              <a:ahLst/>
              <a:rect l="l" t="t" r="r" b="b"/>
              <a:pathLst>
                <a:path w="341" h="326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Google Shape;1308;p48"/>
            <p:cNvSpPr/>
            <p:nvPr/>
          </p:nvSpPr>
          <p:spPr>
            <a:xfrm>
              <a:off x="4491720" y="2396160"/>
              <a:ext cx="338400" cy="276840"/>
            </a:xfrm>
            <a:custGeom>
              <a:avLst/>
              <a:gdLst/>
              <a:ahLst/>
              <a:rect l="l" t="t" r="r" b="b"/>
              <a:pathLst>
                <a:path w="399" h="324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1309;p48"/>
            <p:cNvSpPr/>
            <p:nvPr/>
          </p:nvSpPr>
          <p:spPr>
            <a:xfrm>
              <a:off x="4688280" y="2286360"/>
              <a:ext cx="208800" cy="313560"/>
            </a:xfrm>
            <a:custGeom>
              <a:avLst/>
              <a:gdLst/>
              <a:ahLst/>
              <a:rect l="l" t="t" r="r" b="b"/>
              <a:pathLst>
                <a:path w="247" h="36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8" name="Google Shape;1310;p48"/>
          <p:cNvGrpSpPr/>
          <p:nvPr/>
        </p:nvGrpSpPr>
        <p:grpSpPr>
          <a:xfrm>
            <a:off x="6524640" y="2257560"/>
            <a:ext cx="442080" cy="444600"/>
            <a:chOff x="6524640" y="2257560"/>
            <a:chExt cx="442080" cy="444600"/>
          </a:xfrm>
        </p:grpSpPr>
        <p:sp>
          <p:nvSpPr>
            <p:cNvPr id="1239" name="Google Shape;1311;p48"/>
            <p:cNvSpPr/>
            <p:nvPr/>
          </p:nvSpPr>
          <p:spPr>
            <a:xfrm>
              <a:off x="6755400" y="2409840"/>
              <a:ext cx="211320" cy="140400"/>
            </a:xfrm>
            <a:custGeom>
              <a:avLst/>
              <a:gdLst/>
              <a:ahLst/>
              <a:rect l="l" t="t" r="r" b="b"/>
              <a:pathLst>
                <a:path w="590" h="391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Google Shape;1312;p48"/>
            <p:cNvSpPr/>
            <p:nvPr/>
          </p:nvSpPr>
          <p:spPr>
            <a:xfrm>
              <a:off x="6524640" y="2409840"/>
              <a:ext cx="211680" cy="140400"/>
            </a:xfrm>
            <a:custGeom>
              <a:avLst/>
              <a:gdLst/>
              <a:ahLst/>
              <a:rect l="l" t="t" r="r" b="b"/>
              <a:pathLst>
                <a:path w="591" h="3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Google Shape;1313;p48"/>
            <p:cNvSpPr/>
            <p:nvPr/>
          </p:nvSpPr>
          <p:spPr>
            <a:xfrm>
              <a:off x="6675840" y="2257560"/>
              <a:ext cx="139680" cy="21276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Google Shape;1314;p48"/>
            <p:cNvSpPr/>
            <p:nvPr/>
          </p:nvSpPr>
          <p:spPr>
            <a:xfrm>
              <a:off x="6675840" y="2489400"/>
              <a:ext cx="139680" cy="21276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3" name="Google Shape;1315;p48"/>
          <p:cNvGrpSpPr/>
          <p:nvPr/>
        </p:nvGrpSpPr>
        <p:grpSpPr>
          <a:xfrm>
            <a:off x="5833440" y="2257560"/>
            <a:ext cx="444600" cy="444600"/>
            <a:chOff x="5833440" y="2257560"/>
            <a:chExt cx="444600" cy="444600"/>
          </a:xfrm>
        </p:grpSpPr>
        <p:sp>
          <p:nvSpPr>
            <p:cNvPr id="1244" name="Google Shape;1316;p48"/>
            <p:cNvSpPr/>
            <p:nvPr/>
          </p:nvSpPr>
          <p:spPr>
            <a:xfrm>
              <a:off x="6057000" y="2257560"/>
              <a:ext cx="219240" cy="26064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Google Shape;1317;p48"/>
            <p:cNvSpPr/>
            <p:nvPr/>
          </p:nvSpPr>
          <p:spPr>
            <a:xfrm>
              <a:off x="5833440" y="2259000"/>
              <a:ext cx="261000" cy="21924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Google Shape;1318;p48"/>
            <p:cNvSpPr/>
            <p:nvPr/>
          </p:nvSpPr>
          <p:spPr>
            <a:xfrm>
              <a:off x="5834880" y="2441160"/>
              <a:ext cx="219240" cy="26100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Google Shape;1319;p48"/>
            <p:cNvSpPr/>
            <p:nvPr/>
          </p:nvSpPr>
          <p:spPr>
            <a:xfrm>
              <a:off x="6017040" y="2481480"/>
              <a:ext cx="261000" cy="21924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8" name="Google Shape;1320;p48"/>
          <p:cNvGrpSpPr/>
          <p:nvPr/>
        </p:nvGrpSpPr>
        <p:grpSpPr>
          <a:xfrm>
            <a:off x="2520360" y="2257560"/>
            <a:ext cx="302760" cy="444600"/>
            <a:chOff x="2520360" y="2257560"/>
            <a:chExt cx="302760" cy="444600"/>
          </a:xfrm>
        </p:grpSpPr>
        <p:sp>
          <p:nvSpPr>
            <p:cNvPr id="1249" name="Google Shape;1321;p48"/>
            <p:cNvSpPr/>
            <p:nvPr/>
          </p:nvSpPr>
          <p:spPr>
            <a:xfrm>
              <a:off x="2598120" y="2429280"/>
              <a:ext cx="168480" cy="99360"/>
            </a:xfrm>
            <a:custGeom>
              <a:avLst/>
              <a:gdLst/>
              <a:ahLst/>
              <a:rect l="l" t="t" r="r" b="b"/>
              <a:pathLst>
                <a:path w="513" h="302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1322;p48"/>
            <p:cNvSpPr/>
            <p:nvPr/>
          </p:nvSpPr>
          <p:spPr>
            <a:xfrm>
              <a:off x="2640960" y="2257560"/>
              <a:ext cx="159840" cy="150480"/>
            </a:xfrm>
            <a:custGeom>
              <a:avLst/>
              <a:gdLst/>
              <a:ahLst/>
              <a:rect l="l" t="t" r="r" b="b"/>
              <a:pathLst>
                <a:path w="486" h="45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1323;p48"/>
            <p:cNvSpPr/>
            <p:nvPr/>
          </p:nvSpPr>
          <p:spPr>
            <a:xfrm>
              <a:off x="2520360" y="2307240"/>
              <a:ext cx="131040" cy="181080"/>
            </a:xfrm>
            <a:custGeom>
              <a:avLst/>
              <a:gdLst/>
              <a:ahLst/>
              <a:rect l="l" t="t" r="r" b="b"/>
              <a:pathLst>
                <a:path w="399" h="548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1324;p48"/>
            <p:cNvSpPr/>
            <p:nvPr/>
          </p:nvSpPr>
          <p:spPr>
            <a:xfrm>
              <a:off x="2531880" y="2548440"/>
              <a:ext cx="187200" cy="153720"/>
            </a:xfrm>
            <a:custGeom>
              <a:avLst/>
              <a:gdLst/>
              <a:ahLst/>
              <a:rect l="l" t="t" r="r" b="b"/>
              <a:pathLst>
                <a:path w="569" h="465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Google Shape;1325;p48"/>
            <p:cNvSpPr/>
            <p:nvPr/>
          </p:nvSpPr>
          <p:spPr>
            <a:xfrm>
              <a:off x="2708280" y="2475000"/>
              <a:ext cx="114840" cy="176760"/>
            </a:xfrm>
            <a:custGeom>
              <a:avLst/>
              <a:gdLst/>
              <a:ahLst/>
              <a:rect l="l" t="t" r="r" b="b"/>
              <a:pathLst>
                <a:path w="350" h="535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4" name="Google Shape;1326;p48"/>
          <p:cNvGrpSpPr/>
          <p:nvPr/>
        </p:nvGrpSpPr>
        <p:grpSpPr>
          <a:xfrm>
            <a:off x="7213320" y="2257560"/>
            <a:ext cx="188640" cy="444600"/>
            <a:chOff x="7213320" y="2257560"/>
            <a:chExt cx="188640" cy="444600"/>
          </a:xfrm>
        </p:grpSpPr>
        <p:sp>
          <p:nvSpPr>
            <p:cNvPr id="1255" name="Google Shape;1327;p48"/>
            <p:cNvSpPr/>
            <p:nvPr/>
          </p:nvSpPr>
          <p:spPr>
            <a:xfrm>
              <a:off x="7213320" y="2691360"/>
              <a:ext cx="188640" cy="10800"/>
            </a:xfrm>
            <a:custGeom>
              <a:avLst/>
              <a:gdLst/>
              <a:ahLst/>
              <a:rect l="l" t="t" r="r" b="b"/>
              <a:pathLst>
                <a:path w="569" h="35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Google Shape;1328;p48"/>
            <p:cNvSpPr/>
            <p:nvPr/>
          </p:nvSpPr>
          <p:spPr>
            <a:xfrm>
              <a:off x="7213320" y="2257560"/>
              <a:ext cx="188640" cy="23760"/>
            </a:xfrm>
            <a:custGeom>
              <a:avLst/>
              <a:gdLst/>
              <a:ahLst/>
              <a:rect l="l" t="t" r="r" b="b"/>
              <a:pathLst>
                <a:path w="569" h="74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Google Shape;1329;p48"/>
            <p:cNvSpPr/>
            <p:nvPr/>
          </p:nvSpPr>
          <p:spPr>
            <a:xfrm>
              <a:off x="7213320" y="2388240"/>
              <a:ext cx="188640" cy="961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Google Shape;1330;p48"/>
            <p:cNvSpPr/>
            <p:nvPr/>
          </p:nvSpPr>
          <p:spPr>
            <a:xfrm>
              <a:off x="7213320" y="2287080"/>
              <a:ext cx="188640" cy="975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Google Shape;1331;p48"/>
            <p:cNvSpPr/>
            <p:nvPr/>
          </p:nvSpPr>
          <p:spPr>
            <a:xfrm>
              <a:off x="7213320" y="2588040"/>
              <a:ext cx="188640" cy="9756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1332;p48"/>
            <p:cNvSpPr/>
            <p:nvPr/>
          </p:nvSpPr>
          <p:spPr>
            <a:xfrm>
              <a:off x="7213320" y="2488320"/>
              <a:ext cx="188640" cy="961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1" name="Google Shape;1333;p48"/>
          <p:cNvGrpSpPr/>
          <p:nvPr/>
        </p:nvGrpSpPr>
        <p:grpSpPr>
          <a:xfrm>
            <a:off x="7648200" y="2257200"/>
            <a:ext cx="245160" cy="444600"/>
            <a:chOff x="7648200" y="2257200"/>
            <a:chExt cx="245160" cy="444600"/>
          </a:xfrm>
        </p:grpSpPr>
        <p:sp>
          <p:nvSpPr>
            <p:cNvPr id="1262" name="Google Shape;1334;p48"/>
            <p:cNvSpPr/>
            <p:nvPr/>
          </p:nvSpPr>
          <p:spPr>
            <a:xfrm>
              <a:off x="7664040" y="2257200"/>
              <a:ext cx="190440" cy="80280"/>
            </a:xfrm>
            <a:custGeom>
              <a:avLst/>
              <a:gdLst/>
              <a:ahLst/>
              <a:rect l="l" t="t" r="r" b="b"/>
              <a:pathLst>
                <a:path w="550" h="233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Google Shape;1335;p48"/>
            <p:cNvSpPr/>
            <p:nvPr/>
          </p:nvSpPr>
          <p:spPr>
            <a:xfrm>
              <a:off x="7648200" y="2315520"/>
              <a:ext cx="245160" cy="89640"/>
            </a:xfrm>
            <a:custGeom>
              <a:avLst/>
              <a:gdLst/>
              <a:ahLst/>
              <a:rect l="l" t="t" r="r" b="b"/>
              <a:pathLst>
                <a:path w="707" h="26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Google Shape;1336;p48"/>
            <p:cNvSpPr/>
            <p:nvPr/>
          </p:nvSpPr>
          <p:spPr>
            <a:xfrm>
              <a:off x="7648200" y="2380320"/>
              <a:ext cx="245160" cy="9000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1337;p48"/>
            <p:cNvSpPr/>
            <p:nvPr/>
          </p:nvSpPr>
          <p:spPr>
            <a:xfrm>
              <a:off x="7648200" y="2445480"/>
              <a:ext cx="245160" cy="9000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1338;p48"/>
            <p:cNvSpPr/>
            <p:nvPr/>
          </p:nvSpPr>
          <p:spPr>
            <a:xfrm>
              <a:off x="7670160" y="2565000"/>
              <a:ext cx="201600" cy="136800"/>
            </a:xfrm>
            <a:custGeom>
              <a:avLst/>
              <a:gdLst/>
              <a:ahLst/>
              <a:rect l="l" t="t" r="r" b="b"/>
              <a:pathLst>
                <a:path w="582" h="395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1339;p48"/>
            <p:cNvSpPr/>
            <p:nvPr/>
          </p:nvSpPr>
          <p:spPr>
            <a:xfrm>
              <a:off x="7689960" y="2532240"/>
              <a:ext cx="56160" cy="24840"/>
            </a:xfrm>
            <a:custGeom>
              <a:avLst/>
              <a:gdLst/>
              <a:ahLst/>
              <a:rect l="l" t="t" r="r" b="b"/>
              <a:pathLst>
                <a:path w="164" h="7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1340;p48"/>
            <p:cNvSpPr/>
            <p:nvPr/>
          </p:nvSpPr>
          <p:spPr>
            <a:xfrm>
              <a:off x="7794720" y="2514600"/>
              <a:ext cx="56160" cy="42480"/>
            </a:xfrm>
            <a:custGeom>
              <a:avLst/>
              <a:gdLst/>
              <a:ahLst/>
              <a:rect l="l" t="t" r="r" b="b"/>
              <a:pathLst>
                <a:path w="164" h="125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9" name="Google Shape;1341;p48"/>
          <p:cNvGrpSpPr/>
          <p:nvPr/>
        </p:nvGrpSpPr>
        <p:grpSpPr>
          <a:xfrm>
            <a:off x="1829160" y="2257560"/>
            <a:ext cx="444960" cy="444600"/>
            <a:chOff x="1829160" y="2257560"/>
            <a:chExt cx="444960" cy="444600"/>
          </a:xfrm>
        </p:grpSpPr>
        <p:sp>
          <p:nvSpPr>
            <p:cNvPr id="1270" name="Google Shape;1342;p48"/>
            <p:cNvSpPr/>
            <p:nvPr/>
          </p:nvSpPr>
          <p:spPr>
            <a:xfrm>
              <a:off x="1829160" y="2343960"/>
              <a:ext cx="110160" cy="13104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Google Shape;1343;p48"/>
            <p:cNvSpPr/>
            <p:nvPr/>
          </p:nvSpPr>
          <p:spPr>
            <a:xfrm>
              <a:off x="1829160" y="2455200"/>
              <a:ext cx="110160" cy="13104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1344;p48"/>
            <p:cNvSpPr/>
            <p:nvPr/>
          </p:nvSpPr>
          <p:spPr>
            <a:xfrm>
              <a:off x="1945080" y="2257560"/>
              <a:ext cx="130320" cy="110160"/>
            </a:xfrm>
            <a:custGeom>
              <a:avLst/>
              <a:gdLst/>
              <a:ahLst/>
              <a:rect l="l" t="t" r="r" b="b"/>
              <a:pathLst>
                <a:path w="241" h="204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Google Shape;1345;p48"/>
            <p:cNvSpPr/>
            <p:nvPr/>
          </p:nvSpPr>
          <p:spPr>
            <a:xfrm>
              <a:off x="2056320" y="2257560"/>
              <a:ext cx="131040" cy="110160"/>
            </a:xfrm>
            <a:custGeom>
              <a:avLst/>
              <a:gdLst/>
              <a:ahLst/>
              <a:rect l="l" t="t" r="r" b="b"/>
              <a:pathLst>
                <a:path w="242" h="204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Google Shape;1346;p48"/>
            <p:cNvSpPr/>
            <p:nvPr/>
          </p:nvSpPr>
          <p:spPr>
            <a:xfrm>
              <a:off x="1829160" y="2566800"/>
              <a:ext cx="106560" cy="135360"/>
            </a:xfrm>
            <a:custGeom>
              <a:avLst/>
              <a:gdLst/>
              <a:ahLst/>
              <a:rect l="l" t="t" r="r" b="b"/>
              <a:pathLst>
                <a:path w="197" h="25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Google Shape;1347;p48"/>
            <p:cNvSpPr/>
            <p:nvPr/>
          </p:nvSpPr>
          <p:spPr>
            <a:xfrm>
              <a:off x="1829160" y="2257560"/>
              <a:ext cx="135000" cy="106200"/>
            </a:xfrm>
            <a:custGeom>
              <a:avLst/>
              <a:gdLst/>
              <a:ahLst/>
              <a:rect l="l" t="t" r="r" b="b"/>
              <a:pathLst>
                <a:path w="249" h="197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Google Shape;1348;p48"/>
            <p:cNvSpPr/>
            <p:nvPr/>
          </p:nvSpPr>
          <p:spPr>
            <a:xfrm>
              <a:off x="2027880" y="2591280"/>
              <a:ext cx="130320" cy="110880"/>
            </a:xfrm>
            <a:custGeom>
              <a:avLst/>
              <a:gdLst/>
              <a:ahLst/>
              <a:rect l="l" t="t" r="r" b="b"/>
              <a:pathLst>
                <a:path w="241" h="205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Google Shape;1349;p48"/>
            <p:cNvSpPr/>
            <p:nvPr/>
          </p:nvSpPr>
          <p:spPr>
            <a:xfrm>
              <a:off x="2167560" y="2257560"/>
              <a:ext cx="106560" cy="134640"/>
            </a:xfrm>
            <a:custGeom>
              <a:avLst/>
              <a:gdLst/>
              <a:ahLst/>
              <a:rect l="l" t="t" r="r" b="b"/>
              <a:pathLst>
                <a:path w="197" h="249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1350;p48"/>
            <p:cNvSpPr/>
            <p:nvPr/>
          </p:nvSpPr>
          <p:spPr>
            <a:xfrm>
              <a:off x="2163600" y="2372400"/>
              <a:ext cx="110160" cy="13104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Google Shape;1351;p48"/>
            <p:cNvSpPr/>
            <p:nvPr/>
          </p:nvSpPr>
          <p:spPr>
            <a:xfrm>
              <a:off x="1915920" y="2591280"/>
              <a:ext cx="131040" cy="110880"/>
            </a:xfrm>
            <a:custGeom>
              <a:avLst/>
              <a:gdLst/>
              <a:ahLst/>
              <a:rect l="l" t="t" r="r" b="b"/>
              <a:pathLst>
                <a:path w="242" h="205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Google Shape;1352;p48"/>
            <p:cNvSpPr/>
            <p:nvPr/>
          </p:nvSpPr>
          <p:spPr>
            <a:xfrm>
              <a:off x="2163600" y="2483640"/>
              <a:ext cx="110160" cy="13104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Google Shape;1353;p48"/>
            <p:cNvSpPr/>
            <p:nvPr/>
          </p:nvSpPr>
          <p:spPr>
            <a:xfrm>
              <a:off x="2139120" y="2594880"/>
              <a:ext cx="134640" cy="106920"/>
            </a:xfrm>
            <a:custGeom>
              <a:avLst/>
              <a:gdLst/>
              <a:ahLst/>
              <a:rect l="l" t="t" r="r" b="b"/>
              <a:pathLst>
                <a:path w="249" h="198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2" name="Google Shape;1354;p48"/>
          <p:cNvGrpSpPr/>
          <p:nvPr/>
        </p:nvGrpSpPr>
        <p:grpSpPr>
          <a:xfrm>
            <a:off x="1137960" y="2257560"/>
            <a:ext cx="444600" cy="444240"/>
            <a:chOff x="1137960" y="2257560"/>
            <a:chExt cx="444600" cy="444240"/>
          </a:xfrm>
        </p:grpSpPr>
        <p:sp>
          <p:nvSpPr>
            <p:cNvPr id="1283" name="Google Shape;1355;p48"/>
            <p:cNvSpPr/>
            <p:nvPr/>
          </p:nvSpPr>
          <p:spPr>
            <a:xfrm>
              <a:off x="1137960" y="2257560"/>
              <a:ext cx="267840" cy="214200"/>
            </a:xfrm>
            <a:custGeom>
              <a:avLst/>
              <a:gdLst/>
              <a:ahLst/>
              <a:rect l="l" t="t" r="r" b="b"/>
              <a:pathLst>
                <a:path w="515" h="412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Google Shape;1356;p48"/>
            <p:cNvSpPr/>
            <p:nvPr/>
          </p:nvSpPr>
          <p:spPr>
            <a:xfrm>
              <a:off x="1368360" y="2257560"/>
              <a:ext cx="214200" cy="267840"/>
            </a:xfrm>
            <a:custGeom>
              <a:avLst/>
              <a:gdLst/>
              <a:ahLst/>
              <a:rect l="l" t="t" r="r" b="b"/>
              <a:pathLst>
                <a:path w="412" h="515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Google Shape;1357;p48"/>
            <p:cNvSpPr/>
            <p:nvPr/>
          </p:nvSpPr>
          <p:spPr>
            <a:xfrm>
              <a:off x="1137960" y="2433960"/>
              <a:ext cx="213840" cy="267840"/>
            </a:xfrm>
            <a:custGeom>
              <a:avLst/>
              <a:gdLst/>
              <a:ahLst/>
              <a:rect l="l" t="t" r="r" b="b"/>
              <a:pathLst>
                <a:path w="411" h="515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Google Shape;1358;p48"/>
            <p:cNvSpPr/>
            <p:nvPr/>
          </p:nvSpPr>
          <p:spPr>
            <a:xfrm>
              <a:off x="1314720" y="2488320"/>
              <a:ext cx="267840" cy="213480"/>
            </a:xfrm>
            <a:custGeom>
              <a:avLst/>
              <a:gdLst/>
              <a:ahLst/>
              <a:rect l="l" t="t" r="r" b="b"/>
              <a:pathLst>
                <a:path w="515" h="411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7" name="Google Shape;1359;p48"/>
          <p:cNvGrpSpPr/>
          <p:nvPr/>
        </p:nvGrpSpPr>
        <p:grpSpPr>
          <a:xfrm>
            <a:off x="1081800" y="3693600"/>
            <a:ext cx="444960" cy="399600"/>
            <a:chOff x="1081800" y="3693600"/>
            <a:chExt cx="444960" cy="399600"/>
          </a:xfrm>
        </p:grpSpPr>
        <p:sp>
          <p:nvSpPr>
            <p:cNvPr id="1288" name="Google Shape;1360;p48"/>
            <p:cNvSpPr/>
            <p:nvPr/>
          </p:nvSpPr>
          <p:spPr>
            <a:xfrm>
              <a:off x="1081800" y="3805920"/>
              <a:ext cx="216360" cy="287280"/>
            </a:xfrm>
            <a:custGeom>
              <a:avLst/>
              <a:gdLst/>
              <a:ahLst/>
              <a:rect l="l" t="t" r="r" b="b"/>
              <a:pathLst>
                <a:path w="566" h="751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Google Shape;1361;p48"/>
            <p:cNvSpPr/>
            <p:nvPr/>
          </p:nvSpPr>
          <p:spPr>
            <a:xfrm>
              <a:off x="1209600" y="3900600"/>
              <a:ext cx="317160" cy="192600"/>
            </a:xfrm>
            <a:custGeom>
              <a:avLst/>
              <a:gdLst/>
              <a:ahLst/>
              <a:rect l="l" t="t" r="r" b="b"/>
              <a:pathLst>
                <a:path w="829" h="504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Google Shape;1362;p48"/>
            <p:cNvSpPr/>
            <p:nvPr/>
          </p:nvSpPr>
          <p:spPr>
            <a:xfrm>
              <a:off x="1194840" y="3693600"/>
              <a:ext cx="273960" cy="281520"/>
            </a:xfrm>
            <a:custGeom>
              <a:avLst/>
              <a:gdLst/>
              <a:ahLst/>
              <a:rect l="l" t="t" r="r" b="b"/>
              <a:pathLst>
                <a:path w="716" h="73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1" name="Google Shape;1363;p48"/>
          <p:cNvGrpSpPr/>
          <p:nvPr/>
        </p:nvGrpSpPr>
        <p:grpSpPr>
          <a:xfrm>
            <a:off x="1879200" y="3687480"/>
            <a:ext cx="444960" cy="412200"/>
            <a:chOff x="1879200" y="3687480"/>
            <a:chExt cx="444960" cy="412200"/>
          </a:xfrm>
        </p:grpSpPr>
        <p:sp>
          <p:nvSpPr>
            <p:cNvPr id="1292" name="Google Shape;1364;p48"/>
            <p:cNvSpPr/>
            <p:nvPr/>
          </p:nvSpPr>
          <p:spPr>
            <a:xfrm>
              <a:off x="2171880" y="3862800"/>
              <a:ext cx="149760" cy="106200"/>
            </a:xfrm>
            <a:custGeom>
              <a:avLst/>
              <a:gdLst/>
              <a:ahLst/>
              <a:rect l="l" t="t" r="r" b="b"/>
              <a:pathLst>
                <a:path w="381" h="27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Google Shape;1365;p48"/>
            <p:cNvSpPr/>
            <p:nvPr/>
          </p:nvSpPr>
          <p:spPr>
            <a:xfrm>
              <a:off x="1950120" y="3942360"/>
              <a:ext cx="108000" cy="139680"/>
            </a:xfrm>
            <a:custGeom>
              <a:avLst/>
              <a:gdLst/>
              <a:ahLst/>
              <a:rect l="l" t="t" r="r" b="b"/>
              <a:pathLst>
                <a:path w="275" h="35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Google Shape;1366;p48"/>
            <p:cNvSpPr/>
            <p:nvPr/>
          </p:nvSpPr>
          <p:spPr>
            <a:xfrm>
              <a:off x="1975680" y="3696480"/>
              <a:ext cx="141480" cy="146520"/>
            </a:xfrm>
            <a:custGeom>
              <a:avLst/>
              <a:gdLst/>
              <a:ahLst/>
              <a:rect l="l" t="t" r="r" b="b"/>
              <a:pathLst>
                <a:path w="360" h="372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Google Shape;1367;p48"/>
            <p:cNvSpPr/>
            <p:nvPr/>
          </p:nvSpPr>
          <p:spPr>
            <a:xfrm>
              <a:off x="1879200" y="3852000"/>
              <a:ext cx="161280" cy="230400"/>
            </a:xfrm>
            <a:custGeom>
              <a:avLst/>
              <a:gdLst/>
              <a:ahLst/>
              <a:rect l="l" t="t" r="r" b="b"/>
              <a:pathLst>
                <a:path w="410" h="583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Google Shape;1368;p48"/>
            <p:cNvSpPr/>
            <p:nvPr/>
          </p:nvSpPr>
          <p:spPr>
            <a:xfrm>
              <a:off x="2017440" y="3687480"/>
              <a:ext cx="222840" cy="166320"/>
            </a:xfrm>
            <a:custGeom>
              <a:avLst/>
              <a:gdLst/>
              <a:ahLst/>
              <a:rect l="l" t="t" r="r" b="b"/>
              <a:pathLst>
                <a:path w="565" h="422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Google Shape;1369;p48"/>
            <p:cNvSpPr/>
            <p:nvPr/>
          </p:nvSpPr>
          <p:spPr>
            <a:xfrm>
              <a:off x="2100240" y="3935880"/>
              <a:ext cx="223920" cy="163800"/>
            </a:xfrm>
            <a:custGeom>
              <a:avLst/>
              <a:gdLst/>
              <a:ahLst/>
              <a:rect l="l" t="t" r="r" b="b"/>
              <a:pathLst>
                <a:path w="568" h="415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8" name="Google Shape;1370;p48"/>
          <p:cNvGrpSpPr/>
          <p:nvPr/>
        </p:nvGrpSpPr>
        <p:grpSpPr>
          <a:xfrm>
            <a:off x="4364640" y="3671640"/>
            <a:ext cx="440280" cy="444600"/>
            <a:chOff x="4364640" y="3671640"/>
            <a:chExt cx="440280" cy="444600"/>
          </a:xfrm>
        </p:grpSpPr>
        <p:sp>
          <p:nvSpPr>
            <p:cNvPr id="1299" name="Google Shape;1371;p48"/>
            <p:cNvSpPr/>
            <p:nvPr/>
          </p:nvSpPr>
          <p:spPr>
            <a:xfrm>
              <a:off x="4649040" y="3671640"/>
              <a:ext cx="155880" cy="1569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Google Shape;1372;p48"/>
            <p:cNvSpPr/>
            <p:nvPr/>
          </p:nvSpPr>
          <p:spPr>
            <a:xfrm>
              <a:off x="4364640" y="3671640"/>
              <a:ext cx="155520" cy="1569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Google Shape;1373;p48"/>
            <p:cNvSpPr/>
            <p:nvPr/>
          </p:nvSpPr>
          <p:spPr>
            <a:xfrm>
              <a:off x="4649040" y="3959280"/>
              <a:ext cx="155880" cy="1569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Google Shape;1374;p48"/>
            <p:cNvSpPr/>
            <p:nvPr/>
          </p:nvSpPr>
          <p:spPr>
            <a:xfrm>
              <a:off x="4364640" y="3959280"/>
              <a:ext cx="155520" cy="1569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Google Shape;1375;p48"/>
            <p:cNvSpPr/>
            <p:nvPr/>
          </p:nvSpPr>
          <p:spPr>
            <a:xfrm>
              <a:off x="4514040" y="3699720"/>
              <a:ext cx="140040" cy="10044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Google Shape;1376;p48"/>
            <p:cNvSpPr/>
            <p:nvPr/>
          </p:nvSpPr>
          <p:spPr>
            <a:xfrm>
              <a:off x="4514040" y="3987360"/>
              <a:ext cx="140040" cy="10044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Google Shape;1377;p48"/>
            <p:cNvSpPr/>
            <p:nvPr/>
          </p:nvSpPr>
          <p:spPr>
            <a:xfrm>
              <a:off x="4392000" y="3822840"/>
              <a:ext cx="99360" cy="141840"/>
            </a:xfrm>
            <a:custGeom>
              <a:avLst/>
              <a:gdLst/>
              <a:ahLst/>
              <a:rect l="l" t="t" r="r" b="b"/>
              <a:pathLst>
                <a:path w="258" h="363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Google Shape;1378;p48"/>
            <p:cNvSpPr/>
            <p:nvPr/>
          </p:nvSpPr>
          <p:spPr>
            <a:xfrm>
              <a:off x="4676400" y="3823200"/>
              <a:ext cx="99360" cy="141480"/>
            </a:xfrm>
            <a:custGeom>
              <a:avLst/>
              <a:gdLst/>
              <a:ahLst/>
              <a:rect l="l" t="t" r="r" b="b"/>
              <a:pathLst>
                <a:path w="258" h="362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7" name="Google Shape;1379;p48"/>
          <p:cNvGrpSpPr/>
          <p:nvPr/>
        </p:nvGrpSpPr>
        <p:grpSpPr>
          <a:xfrm>
            <a:off x="5157360" y="3693960"/>
            <a:ext cx="444600" cy="399600"/>
            <a:chOff x="5157360" y="3693960"/>
            <a:chExt cx="444600" cy="399600"/>
          </a:xfrm>
        </p:grpSpPr>
        <p:sp>
          <p:nvSpPr>
            <p:cNvPr id="1308" name="Google Shape;1380;p48"/>
            <p:cNvSpPr/>
            <p:nvPr/>
          </p:nvSpPr>
          <p:spPr>
            <a:xfrm>
              <a:off x="5414040" y="3693960"/>
              <a:ext cx="102960" cy="103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Google Shape;1381;p48"/>
            <p:cNvSpPr/>
            <p:nvPr/>
          </p:nvSpPr>
          <p:spPr>
            <a:xfrm>
              <a:off x="5243400" y="3693960"/>
              <a:ext cx="102960" cy="1033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Google Shape;1382;p48"/>
            <p:cNvSpPr/>
            <p:nvPr/>
          </p:nvSpPr>
          <p:spPr>
            <a:xfrm>
              <a:off x="5414040" y="3990240"/>
              <a:ext cx="102960" cy="10332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Google Shape;1383;p48"/>
            <p:cNvSpPr/>
            <p:nvPr/>
          </p:nvSpPr>
          <p:spPr>
            <a:xfrm>
              <a:off x="5499000" y="3842280"/>
              <a:ext cx="102960" cy="1029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Google Shape;1384;p48"/>
            <p:cNvSpPr/>
            <p:nvPr/>
          </p:nvSpPr>
          <p:spPr>
            <a:xfrm>
              <a:off x="5157360" y="3842280"/>
              <a:ext cx="103320" cy="10296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Google Shape;1385;p48"/>
            <p:cNvSpPr/>
            <p:nvPr/>
          </p:nvSpPr>
          <p:spPr>
            <a:xfrm>
              <a:off x="5243400" y="3990240"/>
              <a:ext cx="102960" cy="10332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Google Shape;1386;p48"/>
            <p:cNvSpPr/>
            <p:nvPr/>
          </p:nvSpPr>
          <p:spPr>
            <a:xfrm>
              <a:off x="5209200" y="3773880"/>
              <a:ext cx="85320" cy="9144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Google Shape;1387;p48"/>
            <p:cNvSpPr/>
            <p:nvPr/>
          </p:nvSpPr>
          <p:spPr>
            <a:xfrm>
              <a:off x="5343840" y="3717720"/>
              <a:ext cx="72720" cy="5616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Google Shape;1388;p48"/>
            <p:cNvSpPr/>
            <p:nvPr/>
          </p:nvSpPr>
          <p:spPr>
            <a:xfrm>
              <a:off x="5465520" y="3922200"/>
              <a:ext cx="84960" cy="9144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Google Shape;1389;p48"/>
            <p:cNvSpPr/>
            <p:nvPr/>
          </p:nvSpPr>
          <p:spPr>
            <a:xfrm>
              <a:off x="5465520" y="3774240"/>
              <a:ext cx="84960" cy="9108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Google Shape;1390;p48"/>
            <p:cNvSpPr/>
            <p:nvPr/>
          </p:nvSpPr>
          <p:spPr>
            <a:xfrm>
              <a:off x="5209200" y="3922200"/>
              <a:ext cx="85320" cy="9144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Google Shape;1391;p48"/>
            <p:cNvSpPr/>
            <p:nvPr/>
          </p:nvSpPr>
          <p:spPr>
            <a:xfrm>
              <a:off x="5343840" y="4014000"/>
              <a:ext cx="72720" cy="5580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0" name="Google Shape;1392;p48"/>
          <p:cNvGrpSpPr/>
          <p:nvPr/>
        </p:nvGrpSpPr>
        <p:grpSpPr>
          <a:xfrm>
            <a:off x="6751800" y="3693960"/>
            <a:ext cx="444600" cy="399600"/>
            <a:chOff x="6751800" y="3693960"/>
            <a:chExt cx="444600" cy="399600"/>
          </a:xfrm>
        </p:grpSpPr>
        <p:sp>
          <p:nvSpPr>
            <p:cNvPr id="1321" name="Google Shape;1393;p48"/>
            <p:cNvSpPr/>
            <p:nvPr/>
          </p:nvSpPr>
          <p:spPr>
            <a:xfrm>
              <a:off x="7008480" y="3693960"/>
              <a:ext cx="102960" cy="1029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Google Shape;1394;p48"/>
            <p:cNvSpPr/>
            <p:nvPr/>
          </p:nvSpPr>
          <p:spPr>
            <a:xfrm>
              <a:off x="6837480" y="3693960"/>
              <a:ext cx="102960" cy="1029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Google Shape;1395;p48"/>
            <p:cNvSpPr/>
            <p:nvPr/>
          </p:nvSpPr>
          <p:spPr>
            <a:xfrm>
              <a:off x="7008480" y="3990600"/>
              <a:ext cx="102960" cy="1029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Google Shape;1396;p48"/>
            <p:cNvSpPr/>
            <p:nvPr/>
          </p:nvSpPr>
          <p:spPr>
            <a:xfrm>
              <a:off x="7093440" y="3842280"/>
              <a:ext cx="102960" cy="1033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Google Shape;1397;p48"/>
            <p:cNvSpPr/>
            <p:nvPr/>
          </p:nvSpPr>
          <p:spPr>
            <a:xfrm>
              <a:off x="6751800" y="3842280"/>
              <a:ext cx="102960" cy="10332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Google Shape;1398;p48"/>
            <p:cNvSpPr/>
            <p:nvPr/>
          </p:nvSpPr>
          <p:spPr>
            <a:xfrm>
              <a:off x="6837480" y="3990600"/>
              <a:ext cx="102960" cy="10296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Google Shape;1399;p48"/>
            <p:cNvSpPr/>
            <p:nvPr/>
          </p:nvSpPr>
          <p:spPr>
            <a:xfrm>
              <a:off x="7105680" y="3784680"/>
              <a:ext cx="28440" cy="5040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Google Shape;1400;p48"/>
            <p:cNvSpPr/>
            <p:nvPr/>
          </p:nvSpPr>
          <p:spPr>
            <a:xfrm>
              <a:off x="7105320" y="3952800"/>
              <a:ext cx="28800" cy="5040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Google Shape;1401;p48"/>
            <p:cNvSpPr/>
            <p:nvPr/>
          </p:nvSpPr>
          <p:spPr>
            <a:xfrm>
              <a:off x="6945120" y="4062960"/>
              <a:ext cx="58680" cy="144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Google Shape;1402;p48"/>
            <p:cNvSpPr/>
            <p:nvPr/>
          </p:nvSpPr>
          <p:spPr>
            <a:xfrm>
              <a:off x="6814800" y="3952800"/>
              <a:ext cx="28440" cy="5040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Google Shape;1403;p48"/>
            <p:cNvSpPr/>
            <p:nvPr/>
          </p:nvSpPr>
          <p:spPr>
            <a:xfrm>
              <a:off x="6814800" y="3784320"/>
              <a:ext cx="28800" cy="5040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Google Shape;1404;p48"/>
            <p:cNvSpPr/>
            <p:nvPr/>
          </p:nvSpPr>
          <p:spPr>
            <a:xfrm>
              <a:off x="6945480" y="3723480"/>
              <a:ext cx="58680" cy="144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3" name="Google Shape;1405;p48"/>
          <p:cNvGrpSpPr/>
          <p:nvPr/>
        </p:nvGrpSpPr>
        <p:grpSpPr>
          <a:xfrm>
            <a:off x="7549200" y="3671640"/>
            <a:ext cx="444600" cy="444600"/>
            <a:chOff x="7549200" y="3671640"/>
            <a:chExt cx="444600" cy="444600"/>
          </a:xfrm>
        </p:grpSpPr>
        <p:sp>
          <p:nvSpPr>
            <p:cNvPr id="1334" name="Google Shape;1406;p48"/>
            <p:cNvSpPr/>
            <p:nvPr/>
          </p:nvSpPr>
          <p:spPr>
            <a:xfrm>
              <a:off x="7862040" y="3671640"/>
              <a:ext cx="131760" cy="1321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Google Shape;1407;p48"/>
            <p:cNvSpPr/>
            <p:nvPr/>
          </p:nvSpPr>
          <p:spPr>
            <a:xfrm>
              <a:off x="7862040" y="3984120"/>
              <a:ext cx="131760" cy="1321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Google Shape;1408;p48"/>
            <p:cNvSpPr/>
            <p:nvPr/>
          </p:nvSpPr>
          <p:spPr>
            <a:xfrm>
              <a:off x="7549200" y="3671640"/>
              <a:ext cx="131760" cy="1321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Google Shape;1409;p48"/>
            <p:cNvSpPr/>
            <p:nvPr/>
          </p:nvSpPr>
          <p:spPr>
            <a:xfrm>
              <a:off x="7549200" y="3984120"/>
              <a:ext cx="131760" cy="13212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Google Shape;1410;p48"/>
            <p:cNvSpPr/>
            <p:nvPr/>
          </p:nvSpPr>
          <p:spPr>
            <a:xfrm>
              <a:off x="7970760" y="3807720"/>
              <a:ext cx="16560" cy="169920"/>
            </a:xfrm>
            <a:custGeom>
              <a:avLst/>
              <a:gdLst/>
              <a:ahLst/>
              <a:rect l="l" t="t" r="r" b="b"/>
              <a:pathLst>
                <a:path w="39" h="376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Google Shape;1411;p48"/>
            <p:cNvSpPr/>
            <p:nvPr/>
          </p:nvSpPr>
          <p:spPr>
            <a:xfrm>
              <a:off x="7687800" y="4092840"/>
              <a:ext cx="169200" cy="16920"/>
            </a:xfrm>
            <a:custGeom>
              <a:avLst/>
              <a:gdLst/>
              <a:ahLst/>
              <a:rect l="l" t="t" r="r" b="b"/>
              <a:pathLst>
                <a:path w="375" h="4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Google Shape;1412;p48"/>
            <p:cNvSpPr/>
            <p:nvPr/>
          </p:nvSpPr>
          <p:spPr>
            <a:xfrm>
              <a:off x="7555680" y="3810240"/>
              <a:ext cx="16560" cy="169200"/>
            </a:xfrm>
            <a:custGeom>
              <a:avLst/>
              <a:gdLst/>
              <a:ahLst/>
              <a:rect l="l" t="t" r="r" b="b"/>
              <a:pathLst>
                <a:path w="39" h="375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Google Shape;1413;p48"/>
            <p:cNvSpPr/>
            <p:nvPr/>
          </p:nvSpPr>
          <p:spPr>
            <a:xfrm>
              <a:off x="7685640" y="3677760"/>
              <a:ext cx="169200" cy="16920"/>
            </a:xfrm>
            <a:custGeom>
              <a:avLst/>
              <a:gdLst/>
              <a:ahLst/>
              <a:rect l="l" t="t" r="r" b="b"/>
              <a:pathLst>
                <a:path w="375" h="39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Google Shape;1414;p48"/>
            <p:cNvSpPr/>
            <p:nvPr/>
          </p:nvSpPr>
          <p:spPr>
            <a:xfrm>
              <a:off x="7959960" y="3956760"/>
              <a:ext cx="31680" cy="23040"/>
            </a:xfrm>
            <a:custGeom>
              <a:avLst/>
              <a:gdLst/>
              <a:ahLst/>
              <a:rect l="l" t="t" r="r" b="b"/>
              <a:pathLst>
                <a:path w="199" h="147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Google Shape;1415;p48"/>
            <p:cNvSpPr/>
            <p:nvPr/>
          </p:nvSpPr>
          <p:spPr>
            <a:xfrm>
              <a:off x="7685640" y="4081680"/>
              <a:ext cx="22680" cy="31680"/>
            </a:xfrm>
            <a:custGeom>
              <a:avLst/>
              <a:gdLst/>
              <a:ahLst/>
              <a:rect l="l" t="t" r="r" b="b"/>
              <a:pathLst>
                <a:path w="144" h="20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Google Shape;1416;p48"/>
            <p:cNvSpPr/>
            <p:nvPr/>
          </p:nvSpPr>
          <p:spPr>
            <a:xfrm>
              <a:off x="7551360" y="3807720"/>
              <a:ext cx="31680" cy="22680"/>
            </a:xfrm>
            <a:custGeom>
              <a:avLst/>
              <a:gdLst/>
              <a:ahLst/>
              <a:rect l="l" t="t" r="r" b="b"/>
              <a:pathLst>
                <a:path w="200" h="144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Google Shape;1417;p48"/>
            <p:cNvSpPr/>
            <p:nvPr/>
          </p:nvSpPr>
          <p:spPr>
            <a:xfrm>
              <a:off x="7834680" y="3673800"/>
              <a:ext cx="22680" cy="31680"/>
            </a:xfrm>
            <a:custGeom>
              <a:avLst/>
              <a:gdLst/>
              <a:ahLst/>
              <a:rect l="l" t="t" r="r" b="b"/>
              <a:pathLst>
                <a:path w="144" h="199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6" name="Google Shape;1418;p48"/>
          <p:cNvGrpSpPr/>
          <p:nvPr/>
        </p:nvGrpSpPr>
        <p:grpSpPr>
          <a:xfrm>
            <a:off x="5954760" y="3681720"/>
            <a:ext cx="444600" cy="424080"/>
            <a:chOff x="5954760" y="3681720"/>
            <a:chExt cx="444600" cy="424080"/>
          </a:xfrm>
        </p:grpSpPr>
        <p:sp>
          <p:nvSpPr>
            <p:cNvPr id="1347" name="Google Shape;1419;p48"/>
            <p:cNvSpPr/>
            <p:nvPr/>
          </p:nvSpPr>
          <p:spPr>
            <a:xfrm>
              <a:off x="6182280" y="3681720"/>
              <a:ext cx="141840" cy="16200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Google Shape;1420;p48"/>
            <p:cNvSpPr/>
            <p:nvPr/>
          </p:nvSpPr>
          <p:spPr>
            <a:xfrm>
              <a:off x="6030360" y="3681720"/>
              <a:ext cx="141480" cy="16200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Google Shape;1421;p48"/>
            <p:cNvSpPr/>
            <p:nvPr/>
          </p:nvSpPr>
          <p:spPr>
            <a:xfrm>
              <a:off x="5954760" y="3813120"/>
              <a:ext cx="141480" cy="16164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Google Shape;1422;p48"/>
            <p:cNvSpPr/>
            <p:nvPr/>
          </p:nvSpPr>
          <p:spPr>
            <a:xfrm>
              <a:off x="6257880" y="3813120"/>
              <a:ext cx="141480" cy="16164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Google Shape;1423;p48"/>
            <p:cNvSpPr/>
            <p:nvPr/>
          </p:nvSpPr>
          <p:spPr>
            <a:xfrm>
              <a:off x="6182280" y="3944160"/>
              <a:ext cx="141840" cy="16164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Google Shape;1424;p48"/>
            <p:cNvSpPr/>
            <p:nvPr/>
          </p:nvSpPr>
          <p:spPr>
            <a:xfrm>
              <a:off x="6030360" y="3944160"/>
              <a:ext cx="141480" cy="16164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3" name="Google Shape;1425;p48"/>
          <p:cNvGrpSpPr/>
          <p:nvPr/>
        </p:nvGrpSpPr>
        <p:grpSpPr>
          <a:xfrm>
            <a:off x="2676240" y="3736440"/>
            <a:ext cx="1335960" cy="315000"/>
            <a:chOff x="2676240" y="3736440"/>
            <a:chExt cx="1335960" cy="315000"/>
          </a:xfrm>
        </p:grpSpPr>
        <p:sp>
          <p:nvSpPr>
            <p:cNvPr id="1354" name="Google Shape;1426;p48"/>
            <p:cNvSpPr/>
            <p:nvPr/>
          </p:nvSpPr>
          <p:spPr>
            <a:xfrm>
              <a:off x="2676240" y="3906720"/>
              <a:ext cx="144360" cy="144720"/>
            </a:xfrm>
            <a:prstGeom prst="ellipse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Google Shape;1427;p48"/>
            <p:cNvSpPr/>
            <p:nvPr/>
          </p:nvSpPr>
          <p:spPr>
            <a:xfrm>
              <a:off x="2846520" y="3736440"/>
              <a:ext cx="144360" cy="144720"/>
            </a:xfrm>
            <a:prstGeom prst="ellipse">
              <a:avLst/>
            </a:pr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Google Shape;1428;p48"/>
            <p:cNvSpPr/>
            <p:nvPr/>
          </p:nvSpPr>
          <p:spPr>
            <a:xfrm>
              <a:off x="3016440" y="3906720"/>
              <a:ext cx="145080" cy="144720"/>
            </a:xfrm>
            <a:prstGeom prst="ellipse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Google Shape;1429;p48"/>
            <p:cNvSpPr/>
            <p:nvPr/>
          </p:nvSpPr>
          <p:spPr>
            <a:xfrm>
              <a:off x="3186360" y="3736440"/>
              <a:ext cx="145080" cy="144720"/>
            </a:xfrm>
            <a:prstGeom prst="ellipse">
              <a:avLst/>
            </a:pr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Google Shape;1430;p48"/>
            <p:cNvSpPr/>
            <p:nvPr/>
          </p:nvSpPr>
          <p:spPr>
            <a:xfrm>
              <a:off x="3356640" y="3906720"/>
              <a:ext cx="145080" cy="144720"/>
            </a:xfrm>
            <a:prstGeom prst="ellipse">
              <a:avLst/>
            </a:pr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Google Shape;1431;p48"/>
            <p:cNvSpPr/>
            <p:nvPr/>
          </p:nvSpPr>
          <p:spPr>
            <a:xfrm>
              <a:off x="3527280" y="3736440"/>
              <a:ext cx="144360" cy="14472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Google Shape;1432;p48"/>
            <p:cNvSpPr/>
            <p:nvPr/>
          </p:nvSpPr>
          <p:spPr>
            <a:xfrm>
              <a:off x="3697200" y="3906720"/>
              <a:ext cx="144720" cy="144720"/>
            </a:xfrm>
            <a:prstGeom prst="ellipse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Google Shape;1433;p48"/>
            <p:cNvSpPr/>
            <p:nvPr/>
          </p:nvSpPr>
          <p:spPr>
            <a:xfrm>
              <a:off x="3867480" y="3736440"/>
              <a:ext cx="144720" cy="144720"/>
            </a:xfrm>
            <a:prstGeom prst="ellipse">
              <a:avLst/>
            </a:pr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Google Shape;1434;p48"/>
            <p:cNvSpPr/>
            <p:nvPr/>
          </p:nvSpPr>
          <p:spPr>
            <a:xfrm>
              <a:off x="2780280" y="3840480"/>
              <a:ext cx="106920" cy="10692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Google Shape;1435;p48"/>
            <p:cNvSpPr/>
            <p:nvPr/>
          </p:nvSpPr>
          <p:spPr>
            <a:xfrm>
              <a:off x="2950200" y="3840480"/>
              <a:ext cx="106920" cy="10692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Google Shape;1436;p48"/>
            <p:cNvSpPr/>
            <p:nvPr/>
          </p:nvSpPr>
          <p:spPr>
            <a:xfrm>
              <a:off x="3120840" y="3840480"/>
              <a:ext cx="106560" cy="10692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Google Shape;1437;p48"/>
            <p:cNvSpPr/>
            <p:nvPr/>
          </p:nvSpPr>
          <p:spPr>
            <a:xfrm>
              <a:off x="3290760" y="3840480"/>
              <a:ext cx="106560" cy="10692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Google Shape;1438;p48"/>
            <p:cNvSpPr/>
            <p:nvPr/>
          </p:nvSpPr>
          <p:spPr>
            <a:xfrm>
              <a:off x="3461040" y="3840480"/>
              <a:ext cx="106560" cy="10692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Google Shape;1439;p48"/>
            <p:cNvSpPr/>
            <p:nvPr/>
          </p:nvSpPr>
          <p:spPr>
            <a:xfrm>
              <a:off x="3631320" y="3840480"/>
              <a:ext cx="106920" cy="10692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Google Shape;1440;p48"/>
            <p:cNvSpPr/>
            <p:nvPr/>
          </p:nvSpPr>
          <p:spPr>
            <a:xfrm>
              <a:off x="3801240" y="3840480"/>
              <a:ext cx="106920" cy="10692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9" name="Google Shape;1441;p48"/>
          <p:cNvGrpSpPr/>
          <p:nvPr/>
        </p:nvGrpSpPr>
        <p:grpSpPr>
          <a:xfrm>
            <a:off x="6788160" y="4378320"/>
            <a:ext cx="371880" cy="444960"/>
            <a:chOff x="6788160" y="4378320"/>
            <a:chExt cx="371880" cy="444960"/>
          </a:xfrm>
        </p:grpSpPr>
        <p:grpSp>
          <p:nvGrpSpPr>
            <p:cNvPr id="1370" name="Google Shape;1442;p48"/>
            <p:cNvGrpSpPr/>
            <p:nvPr/>
          </p:nvGrpSpPr>
          <p:grpSpPr>
            <a:xfrm>
              <a:off x="6788160" y="4606920"/>
              <a:ext cx="371880" cy="216360"/>
              <a:chOff x="6788160" y="4606920"/>
              <a:chExt cx="371880" cy="216360"/>
            </a:xfrm>
          </p:grpSpPr>
          <p:sp>
            <p:nvSpPr>
              <p:cNvPr id="1371" name="Google Shape;1443;p48"/>
              <p:cNvSpPr/>
              <p:nvPr/>
            </p:nvSpPr>
            <p:spPr>
              <a:xfrm>
                <a:off x="6788160" y="4606920"/>
                <a:ext cx="371880" cy="18540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2" name="Google Shape;1444;p48"/>
              <p:cNvSpPr/>
              <p:nvPr/>
            </p:nvSpPr>
            <p:spPr>
              <a:xfrm>
                <a:off x="6788160" y="4699440"/>
                <a:ext cx="185400" cy="12384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3" name="Google Shape;1445;p48"/>
              <p:cNvSpPr/>
              <p:nvPr/>
            </p:nvSpPr>
            <p:spPr>
              <a:xfrm>
                <a:off x="6974640" y="4699440"/>
                <a:ext cx="185400" cy="12384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74" name="Google Shape;1446;p48"/>
            <p:cNvGrpSpPr/>
            <p:nvPr/>
          </p:nvGrpSpPr>
          <p:grpSpPr>
            <a:xfrm>
              <a:off x="6788160" y="4530960"/>
              <a:ext cx="371880" cy="216000"/>
              <a:chOff x="6788160" y="4530960"/>
              <a:chExt cx="371880" cy="216000"/>
            </a:xfrm>
          </p:grpSpPr>
          <p:sp>
            <p:nvSpPr>
              <p:cNvPr id="1375" name="Google Shape;1447;p48"/>
              <p:cNvSpPr/>
              <p:nvPr/>
            </p:nvSpPr>
            <p:spPr>
              <a:xfrm>
                <a:off x="6788160" y="4530960"/>
                <a:ext cx="371880" cy="18504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6" name="Google Shape;1448;p48"/>
              <p:cNvSpPr/>
              <p:nvPr/>
            </p:nvSpPr>
            <p:spPr>
              <a:xfrm>
                <a:off x="6788160" y="4623120"/>
                <a:ext cx="185400" cy="12384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7" name="Google Shape;1449;p48"/>
              <p:cNvSpPr/>
              <p:nvPr/>
            </p:nvSpPr>
            <p:spPr>
              <a:xfrm>
                <a:off x="6974640" y="4623120"/>
                <a:ext cx="185400" cy="12384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78" name="Google Shape;1450;p48"/>
            <p:cNvGrpSpPr/>
            <p:nvPr/>
          </p:nvGrpSpPr>
          <p:grpSpPr>
            <a:xfrm>
              <a:off x="6788160" y="4454640"/>
              <a:ext cx="371880" cy="215640"/>
              <a:chOff x="6788160" y="4454640"/>
              <a:chExt cx="371880" cy="215640"/>
            </a:xfrm>
          </p:grpSpPr>
          <p:sp>
            <p:nvSpPr>
              <p:cNvPr id="1379" name="Google Shape;1451;p48"/>
              <p:cNvSpPr/>
              <p:nvPr/>
            </p:nvSpPr>
            <p:spPr>
              <a:xfrm>
                <a:off x="6788160" y="4454640"/>
                <a:ext cx="371880" cy="18504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0" name="Google Shape;1452;p48"/>
              <p:cNvSpPr/>
              <p:nvPr/>
            </p:nvSpPr>
            <p:spPr>
              <a:xfrm>
                <a:off x="6788160" y="4547160"/>
                <a:ext cx="185400" cy="12312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1" name="Google Shape;1453;p48"/>
              <p:cNvSpPr/>
              <p:nvPr/>
            </p:nvSpPr>
            <p:spPr>
              <a:xfrm>
                <a:off x="6974640" y="4547160"/>
                <a:ext cx="185400" cy="12312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82" name="Google Shape;1454;p48"/>
            <p:cNvGrpSpPr/>
            <p:nvPr/>
          </p:nvGrpSpPr>
          <p:grpSpPr>
            <a:xfrm>
              <a:off x="6788160" y="4378320"/>
              <a:ext cx="371880" cy="216720"/>
              <a:chOff x="6788160" y="4378320"/>
              <a:chExt cx="371880" cy="216720"/>
            </a:xfrm>
          </p:grpSpPr>
          <p:sp>
            <p:nvSpPr>
              <p:cNvPr id="1383" name="Google Shape;1455;p48"/>
              <p:cNvSpPr/>
              <p:nvPr/>
            </p:nvSpPr>
            <p:spPr>
              <a:xfrm>
                <a:off x="6788160" y="4378320"/>
                <a:ext cx="371880" cy="18540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4" name="Google Shape;1456;p48"/>
              <p:cNvSpPr/>
              <p:nvPr/>
            </p:nvSpPr>
            <p:spPr>
              <a:xfrm>
                <a:off x="6788160" y="4471560"/>
                <a:ext cx="185400" cy="12348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5" name="Google Shape;1457;p48"/>
              <p:cNvSpPr/>
              <p:nvPr/>
            </p:nvSpPr>
            <p:spPr>
              <a:xfrm>
                <a:off x="6974640" y="4471560"/>
                <a:ext cx="185400" cy="12348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86" name="Google Shape;1458;p48"/>
          <p:cNvGrpSpPr/>
          <p:nvPr/>
        </p:nvGrpSpPr>
        <p:grpSpPr>
          <a:xfrm>
            <a:off x="2871000" y="4378320"/>
            <a:ext cx="555840" cy="444960"/>
            <a:chOff x="2871000" y="4378320"/>
            <a:chExt cx="555840" cy="444960"/>
          </a:xfrm>
        </p:grpSpPr>
        <p:sp>
          <p:nvSpPr>
            <p:cNvPr id="1387" name="Google Shape;1459;p48"/>
            <p:cNvSpPr/>
            <p:nvPr/>
          </p:nvSpPr>
          <p:spPr>
            <a:xfrm>
              <a:off x="2871000" y="4498200"/>
              <a:ext cx="137880" cy="299880"/>
            </a:xfrm>
            <a:custGeom>
              <a:avLst/>
              <a:gdLst/>
              <a:ahLst/>
              <a:rect l="l" t="t" r="r" b="b"/>
              <a:pathLst>
                <a:path w="1083" h="2355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Google Shape;1460;p48"/>
            <p:cNvSpPr/>
            <p:nvPr/>
          </p:nvSpPr>
          <p:spPr>
            <a:xfrm>
              <a:off x="3009600" y="4458600"/>
              <a:ext cx="138240" cy="339480"/>
            </a:xfrm>
            <a:custGeom>
              <a:avLst/>
              <a:gdLst/>
              <a:ahLst/>
              <a:rect l="l" t="t" r="r" b="b"/>
              <a:pathLst>
                <a:path w="1087" h="2666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Google Shape;1461;p48"/>
            <p:cNvSpPr/>
            <p:nvPr/>
          </p:nvSpPr>
          <p:spPr>
            <a:xfrm>
              <a:off x="3148920" y="4418280"/>
              <a:ext cx="138240" cy="379800"/>
            </a:xfrm>
            <a:custGeom>
              <a:avLst/>
              <a:gdLst/>
              <a:ahLst/>
              <a:rect l="l" t="t" r="r" b="b"/>
              <a:pathLst>
                <a:path w="1086" h="2981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Google Shape;1462;p48"/>
            <p:cNvSpPr/>
            <p:nvPr/>
          </p:nvSpPr>
          <p:spPr>
            <a:xfrm>
              <a:off x="3288240" y="4378320"/>
              <a:ext cx="137880" cy="419400"/>
            </a:xfrm>
            <a:custGeom>
              <a:avLst/>
              <a:gdLst/>
              <a:ahLst/>
              <a:rect l="l" t="t" r="r" b="b"/>
              <a:pathLst>
                <a:path w="1083" h="3292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Google Shape;1463;p48"/>
            <p:cNvSpPr/>
            <p:nvPr/>
          </p:nvSpPr>
          <p:spPr>
            <a:xfrm>
              <a:off x="2871000" y="4799160"/>
              <a:ext cx="177120" cy="24120"/>
            </a:xfrm>
            <a:custGeom>
              <a:avLst/>
              <a:gdLst/>
              <a:ahLst/>
              <a:rect l="l" t="t" r="r" b="b"/>
              <a:pathLst>
                <a:path w="1389" h="197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Google Shape;1464;p48"/>
            <p:cNvSpPr/>
            <p:nvPr/>
          </p:nvSpPr>
          <p:spPr>
            <a:xfrm>
              <a:off x="3009600" y="4799160"/>
              <a:ext cx="138240" cy="24120"/>
            </a:xfrm>
            <a:custGeom>
              <a:avLst/>
              <a:gdLst/>
              <a:ahLst/>
              <a:rect l="l" t="t" r="r" b="b"/>
              <a:pathLst>
                <a:path w="1087" h="19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Google Shape;1465;p48"/>
            <p:cNvSpPr/>
            <p:nvPr/>
          </p:nvSpPr>
          <p:spPr>
            <a:xfrm>
              <a:off x="3249360" y="4799160"/>
              <a:ext cx="177480" cy="24120"/>
            </a:xfrm>
            <a:custGeom>
              <a:avLst/>
              <a:gdLst/>
              <a:ahLst/>
              <a:rect l="l" t="t" r="r" b="b"/>
              <a:pathLst>
                <a:path w="1392" h="197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Google Shape;1466;p48"/>
            <p:cNvSpPr/>
            <p:nvPr/>
          </p:nvSpPr>
          <p:spPr>
            <a:xfrm>
              <a:off x="3148920" y="4799160"/>
              <a:ext cx="138600" cy="24120"/>
            </a:xfrm>
            <a:custGeom>
              <a:avLst/>
              <a:gdLst/>
              <a:ahLst/>
              <a:rect l="l" t="t" r="r" b="b"/>
              <a:pathLst>
                <a:path w="1089" h="197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5" name="Google Shape;1467;p48"/>
          <p:cNvGrpSpPr/>
          <p:nvPr/>
        </p:nvGrpSpPr>
        <p:grpSpPr>
          <a:xfrm>
            <a:off x="3974040" y="4378680"/>
            <a:ext cx="1078560" cy="444240"/>
            <a:chOff x="3974040" y="4378680"/>
            <a:chExt cx="1078560" cy="444240"/>
          </a:xfrm>
        </p:grpSpPr>
        <p:sp>
          <p:nvSpPr>
            <p:cNvPr id="1396" name="Google Shape;1468;p48"/>
            <p:cNvSpPr/>
            <p:nvPr/>
          </p:nvSpPr>
          <p:spPr>
            <a:xfrm>
              <a:off x="4109040" y="4404600"/>
              <a:ext cx="133560" cy="38160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Google Shape;1469;p48"/>
            <p:cNvSpPr/>
            <p:nvPr/>
          </p:nvSpPr>
          <p:spPr>
            <a:xfrm>
              <a:off x="4119840" y="4415400"/>
              <a:ext cx="111960" cy="112680"/>
            </a:xfrm>
            <a:prstGeom prst="ellipse">
              <a:avLst/>
            </a:pr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Google Shape;1470;p48"/>
            <p:cNvSpPr/>
            <p:nvPr/>
          </p:nvSpPr>
          <p:spPr>
            <a:xfrm>
              <a:off x="4243680" y="4429440"/>
              <a:ext cx="133920" cy="35676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Google Shape;1471;p48"/>
            <p:cNvSpPr/>
            <p:nvPr/>
          </p:nvSpPr>
          <p:spPr>
            <a:xfrm>
              <a:off x="4254480" y="4440240"/>
              <a:ext cx="112320" cy="112680"/>
            </a:xfrm>
            <a:prstGeom prst="ellipse">
              <a:avLst/>
            </a:pr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Google Shape;1472;p48"/>
            <p:cNvSpPr/>
            <p:nvPr/>
          </p:nvSpPr>
          <p:spPr>
            <a:xfrm>
              <a:off x="4378680" y="4447080"/>
              <a:ext cx="133920" cy="33876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Google Shape;1473;p48"/>
            <p:cNvSpPr/>
            <p:nvPr/>
          </p:nvSpPr>
          <p:spPr>
            <a:xfrm>
              <a:off x="4389480" y="4458240"/>
              <a:ext cx="112320" cy="112680"/>
            </a:xfrm>
            <a:prstGeom prst="ellipse">
              <a:avLst/>
            </a:pr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Google Shape;1474;p48"/>
            <p:cNvSpPr/>
            <p:nvPr/>
          </p:nvSpPr>
          <p:spPr>
            <a:xfrm>
              <a:off x="4513680" y="4447080"/>
              <a:ext cx="133920" cy="33876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Google Shape;1475;p48"/>
            <p:cNvSpPr/>
            <p:nvPr/>
          </p:nvSpPr>
          <p:spPr>
            <a:xfrm>
              <a:off x="4524840" y="4458240"/>
              <a:ext cx="112320" cy="112680"/>
            </a:xfrm>
            <a:prstGeom prst="ellipse">
              <a:avLst/>
            </a:pr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Google Shape;1476;p48"/>
            <p:cNvSpPr/>
            <p:nvPr/>
          </p:nvSpPr>
          <p:spPr>
            <a:xfrm>
              <a:off x="4648680" y="4429440"/>
              <a:ext cx="133920" cy="35676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Google Shape;1477;p48"/>
            <p:cNvSpPr/>
            <p:nvPr/>
          </p:nvSpPr>
          <p:spPr>
            <a:xfrm>
              <a:off x="4659840" y="4440240"/>
              <a:ext cx="112320" cy="112680"/>
            </a:xfrm>
            <a:prstGeom prst="ellipse">
              <a:avLst/>
            </a:pr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Google Shape;1478;p48"/>
            <p:cNvSpPr/>
            <p:nvPr/>
          </p:nvSpPr>
          <p:spPr>
            <a:xfrm>
              <a:off x="4784040" y="4404600"/>
              <a:ext cx="133560" cy="38160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Google Shape;1479;p48"/>
            <p:cNvSpPr/>
            <p:nvPr/>
          </p:nvSpPr>
          <p:spPr>
            <a:xfrm>
              <a:off x="4794840" y="4415400"/>
              <a:ext cx="111960" cy="112680"/>
            </a:xfrm>
            <a:prstGeom prst="ellipse">
              <a:avLst/>
            </a:pr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Google Shape;1480;p48"/>
            <p:cNvSpPr/>
            <p:nvPr/>
          </p:nvSpPr>
          <p:spPr>
            <a:xfrm>
              <a:off x="4918680" y="4378680"/>
              <a:ext cx="133920" cy="40752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Google Shape;1481;p48"/>
            <p:cNvSpPr/>
            <p:nvPr/>
          </p:nvSpPr>
          <p:spPr>
            <a:xfrm>
              <a:off x="4929480" y="4389480"/>
              <a:ext cx="112320" cy="112680"/>
            </a:xfrm>
            <a:prstGeom prst="ellipse">
              <a:avLst/>
            </a:pr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Google Shape;1482;p48"/>
            <p:cNvSpPr/>
            <p:nvPr/>
          </p:nvSpPr>
          <p:spPr>
            <a:xfrm>
              <a:off x="3974040" y="4378680"/>
              <a:ext cx="133920" cy="40752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Google Shape;1483;p48"/>
            <p:cNvSpPr/>
            <p:nvPr/>
          </p:nvSpPr>
          <p:spPr>
            <a:xfrm>
              <a:off x="3984840" y="4389480"/>
              <a:ext cx="112320" cy="112680"/>
            </a:xfrm>
            <a:prstGeom prst="ellipse">
              <a:avLst/>
            </a:pr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Google Shape;1484;p48"/>
            <p:cNvSpPr/>
            <p:nvPr/>
          </p:nvSpPr>
          <p:spPr>
            <a:xfrm>
              <a:off x="3974040" y="4786920"/>
              <a:ext cx="272880" cy="3600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Google Shape;1485;p48"/>
            <p:cNvSpPr/>
            <p:nvPr/>
          </p:nvSpPr>
          <p:spPr>
            <a:xfrm>
              <a:off x="4109040" y="4786920"/>
              <a:ext cx="226440" cy="3600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Google Shape;1486;p48"/>
            <p:cNvSpPr/>
            <p:nvPr/>
          </p:nvSpPr>
          <p:spPr>
            <a:xfrm>
              <a:off x="4243680" y="4786920"/>
              <a:ext cx="180360" cy="3600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Google Shape;1487;p48"/>
            <p:cNvSpPr/>
            <p:nvPr/>
          </p:nvSpPr>
          <p:spPr>
            <a:xfrm>
              <a:off x="4378680" y="4786920"/>
              <a:ext cx="133920" cy="3600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Google Shape;1488;p48"/>
            <p:cNvSpPr/>
            <p:nvPr/>
          </p:nvSpPr>
          <p:spPr>
            <a:xfrm>
              <a:off x="4513680" y="4786920"/>
              <a:ext cx="133920" cy="3600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Google Shape;1489;p48"/>
            <p:cNvSpPr/>
            <p:nvPr/>
          </p:nvSpPr>
          <p:spPr>
            <a:xfrm>
              <a:off x="4602600" y="4786920"/>
              <a:ext cx="180360" cy="3600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Google Shape;1490;p48"/>
            <p:cNvSpPr/>
            <p:nvPr/>
          </p:nvSpPr>
          <p:spPr>
            <a:xfrm>
              <a:off x="4691160" y="4786920"/>
              <a:ext cx="226440" cy="3600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Google Shape;1491;p48"/>
            <p:cNvSpPr/>
            <p:nvPr/>
          </p:nvSpPr>
          <p:spPr>
            <a:xfrm>
              <a:off x="4779720" y="4786920"/>
              <a:ext cx="272880" cy="3600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0" name="Google Shape;1492;p48"/>
          <p:cNvGrpSpPr/>
          <p:nvPr/>
        </p:nvGrpSpPr>
        <p:grpSpPr>
          <a:xfrm>
            <a:off x="5598720" y="4378320"/>
            <a:ext cx="642240" cy="444960"/>
            <a:chOff x="5598720" y="4378320"/>
            <a:chExt cx="642240" cy="444960"/>
          </a:xfrm>
        </p:grpSpPr>
        <p:grpSp>
          <p:nvGrpSpPr>
            <p:cNvPr id="1421" name="Google Shape;1493;p48"/>
            <p:cNvGrpSpPr/>
            <p:nvPr/>
          </p:nvGrpSpPr>
          <p:grpSpPr>
            <a:xfrm>
              <a:off x="5644440" y="4378320"/>
              <a:ext cx="596520" cy="138240"/>
              <a:chOff x="5644440" y="4378320"/>
              <a:chExt cx="596520" cy="138240"/>
            </a:xfrm>
          </p:grpSpPr>
          <p:sp>
            <p:nvSpPr>
              <p:cNvPr id="1422" name="Google Shape;1494;p48"/>
              <p:cNvSpPr/>
              <p:nvPr/>
            </p:nvSpPr>
            <p:spPr>
              <a:xfrm>
                <a:off x="5644440" y="4378320"/>
                <a:ext cx="596520" cy="13824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3" name="Google Shape;1495;p48"/>
              <p:cNvSpPr/>
              <p:nvPr/>
            </p:nvSpPr>
            <p:spPr>
              <a:xfrm>
                <a:off x="5644440" y="4446360"/>
                <a:ext cx="69480" cy="7020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24" name="Google Shape;1496;p48"/>
            <p:cNvGrpSpPr/>
            <p:nvPr/>
          </p:nvGrpSpPr>
          <p:grpSpPr>
            <a:xfrm>
              <a:off x="5598720" y="4531680"/>
              <a:ext cx="596520" cy="138240"/>
              <a:chOff x="5598720" y="4531680"/>
              <a:chExt cx="596520" cy="138240"/>
            </a:xfrm>
          </p:grpSpPr>
          <p:sp>
            <p:nvSpPr>
              <p:cNvPr id="1425" name="Google Shape;1497;p48"/>
              <p:cNvSpPr/>
              <p:nvPr/>
            </p:nvSpPr>
            <p:spPr>
              <a:xfrm flipH="1">
                <a:off x="5598360" y="4531680"/>
                <a:ext cx="596520" cy="13824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6" name="Google Shape;1498;p48"/>
              <p:cNvSpPr/>
              <p:nvPr/>
            </p:nvSpPr>
            <p:spPr>
              <a:xfrm flipH="1">
                <a:off x="6125040" y="4599720"/>
                <a:ext cx="69480" cy="7020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27" name="Google Shape;1499;p48"/>
            <p:cNvGrpSpPr/>
            <p:nvPr/>
          </p:nvGrpSpPr>
          <p:grpSpPr>
            <a:xfrm>
              <a:off x="5644440" y="4685040"/>
              <a:ext cx="596520" cy="138240"/>
              <a:chOff x="5644440" y="4685040"/>
              <a:chExt cx="596520" cy="138240"/>
            </a:xfrm>
          </p:grpSpPr>
          <p:sp>
            <p:nvSpPr>
              <p:cNvPr id="1428" name="Google Shape;1500;p48"/>
              <p:cNvSpPr/>
              <p:nvPr/>
            </p:nvSpPr>
            <p:spPr>
              <a:xfrm>
                <a:off x="5644440" y="4685040"/>
                <a:ext cx="596520" cy="13824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9" name="Google Shape;1501;p48"/>
              <p:cNvSpPr/>
              <p:nvPr/>
            </p:nvSpPr>
            <p:spPr>
              <a:xfrm>
                <a:off x="5644440" y="4753080"/>
                <a:ext cx="69480" cy="7020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30" name="Google Shape;1502;p48"/>
          <p:cNvSpPr/>
          <p:nvPr/>
        </p:nvSpPr>
        <p:spPr>
          <a:xfrm>
            <a:off x="855360" y="249120"/>
            <a:ext cx="74322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6aa84f"/>
                </a:solidFill>
                <a:latin typeface="Montserrat"/>
                <a:ea typeface="Montserrat"/>
              </a:rPr>
              <a:t>Diagrams and infographics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31" name="Google Shape;1503;p48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0009BF7-66E1-45FB-AF89-0BE76095F5E5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grpSp>
        <p:nvGrpSpPr>
          <p:cNvPr id="1432" name="Google Shape;1504;p48"/>
          <p:cNvGrpSpPr/>
          <p:nvPr/>
        </p:nvGrpSpPr>
        <p:grpSpPr>
          <a:xfrm>
            <a:off x="1879200" y="4379760"/>
            <a:ext cx="444600" cy="442080"/>
            <a:chOff x="1879200" y="4379760"/>
            <a:chExt cx="444600" cy="442080"/>
          </a:xfrm>
        </p:grpSpPr>
        <p:sp>
          <p:nvSpPr>
            <p:cNvPr id="1433" name="Google Shape;1505;p48"/>
            <p:cNvSpPr/>
            <p:nvPr/>
          </p:nvSpPr>
          <p:spPr>
            <a:xfrm>
              <a:off x="1879200" y="4379760"/>
              <a:ext cx="444600" cy="302760"/>
            </a:xfrm>
            <a:custGeom>
              <a:avLst/>
              <a:gdLst/>
              <a:ahLst/>
              <a:rect l="l" t="t" r="r" b="b"/>
              <a:pathLst>
                <a:path w="734" h="50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Google Shape;1506;p48"/>
            <p:cNvSpPr/>
            <p:nvPr/>
          </p:nvSpPr>
          <p:spPr>
            <a:xfrm>
              <a:off x="1879200" y="4683960"/>
              <a:ext cx="261360" cy="71640"/>
            </a:xfrm>
            <a:custGeom>
              <a:avLst/>
              <a:gdLst/>
              <a:ahLst/>
              <a:rect l="l" t="t" r="r" b="b"/>
              <a:pathLst>
                <a:path w="1126" h="313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Google Shape;1507;p48"/>
            <p:cNvSpPr/>
            <p:nvPr/>
          </p:nvSpPr>
          <p:spPr>
            <a:xfrm>
              <a:off x="1977480" y="4710960"/>
              <a:ext cx="163080" cy="44640"/>
            </a:xfrm>
            <a:custGeom>
              <a:avLst/>
              <a:gdLst/>
              <a:ahLst/>
              <a:rect l="l" t="t" r="r" b="b"/>
              <a:pathLst>
                <a:path w="704" h="196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Google Shape;1508;p48"/>
            <p:cNvSpPr/>
            <p:nvPr/>
          </p:nvSpPr>
          <p:spPr>
            <a:xfrm>
              <a:off x="1977480" y="4756680"/>
              <a:ext cx="81000" cy="65160"/>
            </a:xfrm>
            <a:custGeom>
              <a:avLst/>
              <a:gdLst/>
              <a:ahLst/>
              <a:rect l="l" t="t" r="r" b="b"/>
              <a:pathLst>
                <a:path w="352" h="284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513;p49"/>
          <p:cNvSpPr/>
          <p:nvPr/>
        </p:nvSpPr>
        <p:spPr>
          <a:xfrm>
            <a:off x="808200" y="609480"/>
            <a:ext cx="6675840" cy="13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You can also use any emoji as an icon!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And of course it resizes without losing quality.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How? Follow Google instructions https://twitter.com/googledocs/status/730087240156643328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438" name="Google Shape;1514;p49"/>
          <p:cNvSpPr/>
          <p:nvPr/>
        </p:nvSpPr>
        <p:spPr>
          <a:xfrm>
            <a:off x="808200" y="2069280"/>
            <a:ext cx="7326360" cy="25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✋👆👉👍👤👦👧👨👩👪💃🏃💑❤😂😉😋😒😭👶😸🐟🍒🍔💣📌📖🔨🎃🎈🎨🏈🏰🌏🔌🔑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 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and many more...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39" name="Google Shape;1515;p49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96E2976-E707-4204-81BF-13D521073A29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262;p13"/>
          <p:cNvSpPr/>
          <p:nvPr/>
        </p:nvSpPr>
        <p:spPr>
          <a:xfrm>
            <a:off x="735840" y="476280"/>
            <a:ext cx="591624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6aa84f"/>
                </a:solidFill>
                <a:latin typeface="Montserrat"/>
                <a:ea typeface="Montserrat"/>
              </a:rPr>
              <a:t>Instructions for use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25" name="Google Shape;266;p13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FA641E8-D61A-4809-B5C5-202D19B6DFB4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626" name="Google Shape;71;p14"/>
          <p:cNvSpPr/>
          <p:nvPr/>
        </p:nvSpPr>
        <p:spPr>
          <a:xfrm>
            <a:off x="580680" y="205920"/>
            <a:ext cx="601164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PT serif"/>
                <a:ea typeface="Lexend Deca"/>
              </a:rPr>
              <a:t>Sommaire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627" name="Google Shape;73;p14_1"/>
          <p:cNvSpPr/>
          <p:nvPr/>
        </p:nvSpPr>
        <p:spPr>
          <a:xfrm>
            <a:off x="580680" y="1352520"/>
            <a:ext cx="5716800" cy="31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Cahier des charges</a:t>
            </a:r>
            <a:endParaRPr b="0" lang="fr-FR" sz="1200" spc="-1" strike="noStrike">
              <a:latin typeface="Arial"/>
            </a:endParaRPr>
          </a:p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 </a:t>
            </a:r>
            <a:endParaRPr b="0" lang="fr-FR" sz="1200" spc="-1" strike="noStrike">
              <a:latin typeface="Arial"/>
            </a:endParaRPr>
          </a:p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 </a:t>
            </a:r>
            <a:endParaRPr b="0" lang="fr-FR" sz="1200" spc="-1" strike="noStrike">
              <a:latin typeface="Arial"/>
            </a:endParaRPr>
          </a:p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Le résultat sous GitHub Pages</a:t>
            </a:r>
            <a:endParaRPr b="0" lang="fr-FR" sz="1200" spc="-1" strike="noStrike">
              <a:latin typeface="Arial"/>
            </a:endParaRPr>
          </a:p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Validation du code</a:t>
            </a:r>
            <a:endParaRPr b="0" lang="fr-FR" sz="1200" spc="-1" strike="noStrike">
              <a:latin typeface="Arial"/>
            </a:endParaRPr>
          </a:p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Réalisation / Evolution / Problèmes</a:t>
            </a:r>
            <a:endParaRPr b="0" lang="fr-FR" sz="1200" spc="-1" strike="noStrike">
              <a:latin typeface="Arial"/>
            </a:endParaRPr>
          </a:p>
          <a:p>
            <a:pPr lvl="1" marL="432000" indent="-21420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Accessibilté</a:t>
            </a:r>
            <a:endParaRPr b="0" lang="fr-FR" sz="1200" spc="-1" strike="noStrike">
              <a:latin typeface="Arial"/>
            </a:endParaRPr>
          </a:p>
          <a:p>
            <a:pPr lvl="1" marL="432000" indent="-21420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SEO</a:t>
            </a:r>
            <a:endParaRPr b="0" lang="fr-FR" sz="1200" spc="-1" strike="noStrike">
              <a:latin typeface="Arial"/>
            </a:endParaRPr>
          </a:p>
          <a:p>
            <a:pPr lvl="1" marL="432000" indent="-21420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Images</a:t>
            </a:r>
            <a:endParaRPr b="0" lang="fr-FR" sz="1200" spc="-1" strike="noStrike">
              <a:latin typeface="Arial"/>
            </a:endParaRPr>
          </a:p>
          <a:p>
            <a:pPr marL="216000" indent="-2134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Questions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28" name="Google Shape;75;p14_1"/>
          <p:cNvSpPr/>
          <p:nvPr/>
        </p:nvSpPr>
        <p:spPr>
          <a:xfrm>
            <a:off x="84805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C5D5A9-077E-445B-B067-8B1F4F6320FB}" type="slidenum">
              <a:rPr b="0" lang="en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&lt;numéro&gt;</a:t>
            </a:fld>
            <a:endParaRPr b="0" lang="fr-FR" sz="1300" spc="-1" strike="noStrike">
              <a:latin typeface="Arial"/>
            </a:endParaRPr>
          </a:p>
        </p:txBody>
      </p:sp>
      <p:grpSp>
        <p:nvGrpSpPr>
          <p:cNvPr id="629" name="Google Shape;781;p47_0"/>
          <p:cNvGrpSpPr/>
          <p:nvPr/>
        </p:nvGrpSpPr>
        <p:grpSpPr>
          <a:xfrm>
            <a:off x="5029200" y="452520"/>
            <a:ext cx="370440" cy="308160"/>
            <a:chOff x="5029200" y="452520"/>
            <a:chExt cx="370440" cy="308160"/>
          </a:xfrm>
        </p:grpSpPr>
        <p:sp>
          <p:nvSpPr>
            <p:cNvPr id="630" name="Google Shape;782;p47_0"/>
            <p:cNvSpPr/>
            <p:nvPr/>
          </p:nvSpPr>
          <p:spPr>
            <a:xfrm>
              <a:off x="5149800" y="577080"/>
              <a:ext cx="118800" cy="11880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783;p47_0"/>
            <p:cNvSpPr/>
            <p:nvPr/>
          </p:nvSpPr>
          <p:spPr>
            <a:xfrm>
              <a:off x="5029200" y="452520"/>
              <a:ext cx="370440" cy="30816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2" name="Google Shape;798;p47_0"/>
          <p:cNvSpPr/>
          <p:nvPr/>
        </p:nvSpPr>
        <p:spPr>
          <a:xfrm>
            <a:off x="5015880" y="992520"/>
            <a:ext cx="383760" cy="33480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3" name="Google Shape;945;p47_0"/>
          <p:cNvGrpSpPr/>
          <p:nvPr/>
        </p:nvGrpSpPr>
        <p:grpSpPr>
          <a:xfrm>
            <a:off x="5574240" y="452520"/>
            <a:ext cx="365400" cy="291600"/>
            <a:chOff x="5574240" y="452520"/>
            <a:chExt cx="365400" cy="291600"/>
          </a:xfrm>
        </p:grpSpPr>
        <p:sp>
          <p:nvSpPr>
            <p:cNvPr id="634" name="Google Shape;946;p47_0"/>
            <p:cNvSpPr/>
            <p:nvPr/>
          </p:nvSpPr>
          <p:spPr>
            <a:xfrm>
              <a:off x="5846400" y="701280"/>
              <a:ext cx="42840" cy="4284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947;p47_0"/>
            <p:cNvSpPr/>
            <p:nvPr/>
          </p:nvSpPr>
          <p:spPr>
            <a:xfrm>
              <a:off x="5668200" y="701280"/>
              <a:ext cx="42840" cy="4284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948;p47_0"/>
            <p:cNvSpPr/>
            <p:nvPr/>
          </p:nvSpPr>
          <p:spPr>
            <a:xfrm>
              <a:off x="5574240" y="452520"/>
              <a:ext cx="365400" cy="24804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7" name="Google Shape;1039;p47_0"/>
          <p:cNvGrpSpPr/>
          <p:nvPr/>
        </p:nvGrpSpPr>
        <p:grpSpPr>
          <a:xfrm>
            <a:off x="5651280" y="1020600"/>
            <a:ext cx="288360" cy="331560"/>
            <a:chOff x="5651280" y="1020600"/>
            <a:chExt cx="288360" cy="331560"/>
          </a:xfrm>
        </p:grpSpPr>
        <p:sp>
          <p:nvSpPr>
            <p:cNvPr id="638" name="Google Shape;1040;p47_0"/>
            <p:cNvSpPr/>
            <p:nvPr/>
          </p:nvSpPr>
          <p:spPr>
            <a:xfrm>
              <a:off x="5700240" y="1020600"/>
              <a:ext cx="87120" cy="12240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1041;p47_0"/>
            <p:cNvSpPr/>
            <p:nvPr/>
          </p:nvSpPr>
          <p:spPr>
            <a:xfrm>
              <a:off x="5651280" y="1117440"/>
              <a:ext cx="69480" cy="9684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Google Shape;1042;p47_0"/>
            <p:cNvSpPr/>
            <p:nvPr/>
          </p:nvSpPr>
          <p:spPr>
            <a:xfrm>
              <a:off x="5807160" y="1022400"/>
              <a:ext cx="87120" cy="12024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1043;p47_0"/>
            <p:cNvSpPr/>
            <p:nvPr/>
          </p:nvSpPr>
          <p:spPr>
            <a:xfrm>
              <a:off x="5867640" y="1120680"/>
              <a:ext cx="72000" cy="9576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1044;p47_0"/>
            <p:cNvSpPr/>
            <p:nvPr/>
          </p:nvSpPr>
          <p:spPr>
            <a:xfrm>
              <a:off x="5686560" y="1145520"/>
              <a:ext cx="219600" cy="20664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" name="Google Shape;1520;p50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89960" cy="549360"/>
          </a:xfrm>
          <a:prstGeom prst="rect">
            <a:avLst/>
          </a:prstGeom>
          <a:ln w="0">
            <a:noFill/>
          </a:ln>
        </p:spPr>
      </p:pic>
      <p:sp>
        <p:nvSpPr>
          <p:cNvPr id="1441" name="Google Shape;1521;p50"/>
          <p:cNvSpPr/>
          <p:nvPr/>
        </p:nvSpPr>
        <p:spPr>
          <a:xfrm>
            <a:off x="1106280" y="2209680"/>
            <a:ext cx="69307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442" name="Google Shape;1522;p50"/>
          <p:cNvGrpSpPr/>
          <p:nvPr/>
        </p:nvGrpSpPr>
        <p:grpSpPr>
          <a:xfrm>
            <a:off x="690480" y="3290040"/>
            <a:ext cx="7761960" cy="891360"/>
            <a:chOff x="690480" y="3290040"/>
            <a:chExt cx="7761960" cy="891360"/>
          </a:xfrm>
        </p:grpSpPr>
        <p:grpSp>
          <p:nvGrpSpPr>
            <p:cNvPr id="1443" name="Google Shape;1523;p50"/>
            <p:cNvGrpSpPr/>
            <p:nvPr/>
          </p:nvGrpSpPr>
          <p:grpSpPr>
            <a:xfrm>
              <a:off x="4735080" y="3290040"/>
              <a:ext cx="1694880" cy="891360"/>
              <a:chOff x="4735080" y="3290040"/>
              <a:chExt cx="1694880" cy="891360"/>
            </a:xfrm>
          </p:grpSpPr>
          <p:sp>
            <p:nvSpPr>
              <p:cNvPr id="1444" name="Google Shape;1524;p50"/>
              <p:cNvSpPr/>
              <p:nvPr/>
            </p:nvSpPr>
            <p:spPr>
              <a:xfrm>
                <a:off x="4735080" y="3545640"/>
                <a:ext cx="1694880" cy="635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445" name="Google Shape;1525;p50"/>
              <p:cNvSpPr/>
              <p:nvPr/>
            </p:nvSpPr>
            <p:spPr>
              <a:xfrm>
                <a:off x="5492880" y="3290040"/>
                <a:ext cx="179640" cy="18000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46" name="Google Shape;1526;p50"/>
            <p:cNvGrpSpPr/>
            <p:nvPr/>
          </p:nvGrpSpPr>
          <p:grpSpPr>
            <a:xfrm>
              <a:off x="2712960" y="3290400"/>
              <a:ext cx="1694880" cy="891000"/>
              <a:chOff x="2712960" y="3290400"/>
              <a:chExt cx="1694880" cy="891000"/>
            </a:xfrm>
          </p:grpSpPr>
          <p:sp>
            <p:nvSpPr>
              <p:cNvPr id="1447" name="Google Shape;1527;p50"/>
              <p:cNvSpPr/>
              <p:nvPr/>
            </p:nvSpPr>
            <p:spPr>
              <a:xfrm>
                <a:off x="2712960" y="3545640"/>
                <a:ext cx="1694880" cy="635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448" name="Google Shape;1528;p50"/>
              <p:cNvSpPr/>
              <p:nvPr/>
            </p:nvSpPr>
            <p:spPr>
              <a:xfrm>
                <a:off x="3459240" y="3290400"/>
                <a:ext cx="202320" cy="17964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49" name="Google Shape;1529;p50"/>
            <p:cNvGrpSpPr/>
            <p:nvPr/>
          </p:nvGrpSpPr>
          <p:grpSpPr>
            <a:xfrm>
              <a:off x="6757560" y="3290040"/>
              <a:ext cx="1694880" cy="891360"/>
              <a:chOff x="6757560" y="3290040"/>
              <a:chExt cx="1694880" cy="891360"/>
            </a:xfrm>
          </p:grpSpPr>
          <p:sp>
            <p:nvSpPr>
              <p:cNvPr id="1450" name="Google Shape;1530;p50"/>
              <p:cNvSpPr/>
              <p:nvPr/>
            </p:nvSpPr>
            <p:spPr>
              <a:xfrm>
                <a:off x="6757560" y="3545640"/>
                <a:ext cx="1694880" cy="635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451" name="Google Shape;1531;p50"/>
              <p:cNvSpPr/>
              <p:nvPr/>
            </p:nvSpPr>
            <p:spPr>
              <a:xfrm>
                <a:off x="7515000" y="3290040"/>
                <a:ext cx="179640" cy="18000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2" name="Google Shape;1532;p50"/>
            <p:cNvGrpSpPr/>
            <p:nvPr/>
          </p:nvGrpSpPr>
          <p:grpSpPr>
            <a:xfrm>
              <a:off x="690480" y="3290400"/>
              <a:ext cx="1694880" cy="891000"/>
              <a:chOff x="690480" y="3290400"/>
              <a:chExt cx="1694880" cy="891000"/>
            </a:xfrm>
          </p:grpSpPr>
          <p:sp>
            <p:nvSpPr>
              <p:cNvPr id="1453" name="Google Shape;1533;p50"/>
              <p:cNvSpPr/>
              <p:nvPr/>
            </p:nvSpPr>
            <p:spPr>
              <a:xfrm>
                <a:off x="690480" y="3545640"/>
                <a:ext cx="1694880" cy="635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454" name="Google Shape;1534;p50"/>
              <p:cNvSpPr/>
              <p:nvPr/>
            </p:nvSpPr>
            <p:spPr>
              <a:xfrm>
                <a:off x="1425240" y="3290400"/>
                <a:ext cx="225720" cy="17964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272;p14"/>
          <p:cNvSpPr/>
          <p:nvPr/>
        </p:nvSpPr>
        <p:spPr>
          <a:xfrm>
            <a:off x="360000" y="115920"/>
            <a:ext cx="659268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3600" spc="-1" strike="noStrike">
                <a:solidFill>
                  <a:srgbClr val="efefef"/>
                </a:solidFill>
                <a:latin typeface="PT Serif"/>
                <a:ea typeface="PT Serif"/>
              </a:rPr>
              <a:t>1 – Cahier des charges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44" name="Google Shape;273;p14"/>
          <p:cNvSpPr/>
          <p:nvPr/>
        </p:nvSpPr>
        <p:spPr>
          <a:xfrm>
            <a:off x="714240" y="3226320"/>
            <a:ext cx="659268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Google Shape;274;p14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7F87E49-8A5C-4BA2-831E-74DF349E0B70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646" name=""/>
          <p:cNvSpPr/>
          <p:nvPr/>
        </p:nvSpPr>
        <p:spPr>
          <a:xfrm>
            <a:off x="540000" y="900000"/>
            <a:ext cx="593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Le projet consiste à créer 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Des applications thématiques ne vendant qu’un type de produit pour se démarquer du géant Amazon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On crée un MVP * pour convaincre les investisseurs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7" name=""/>
          <p:cNvSpPr/>
          <p:nvPr/>
        </p:nvSpPr>
        <p:spPr>
          <a:xfrm>
            <a:off x="1080000" y="4603680"/>
            <a:ext cx="75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*Minimum Value Product : Produit Minimum Viable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8" name=""/>
          <p:cNvSpPr/>
          <p:nvPr/>
        </p:nvSpPr>
        <p:spPr>
          <a:xfrm>
            <a:off x="360000" y="2340000"/>
            <a:ext cx="557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On utilisera JavaScript :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Entre autre le localStorage pour le panier</a:t>
            </a: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Les paramètres de requête URL (fetch?)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9" name=""/>
          <p:cNvSpPr/>
          <p:nvPr/>
        </p:nvSpPr>
        <p:spPr>
          <a:xfrm>
            <a:off x="360000" y="3420000"/>
            <a:ext cx="55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On crée également un plan de tests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279;p15"/>
          <p:cNvSpPr/>
          <p:nvPr/>
        </p:nvSpPr>
        <p:spPr>
          <a:xfrm>
            <a:off x="685800" y="2726280"/>
            <a:ext cx="551340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1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51" name="Google Shape;281;p15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CED872A-0700-485B-9518-57754071265E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720000" y="720000"/>
            <a:ext cx="4320000" cy="65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4000" spc="-1" strike="noStrike">
                <a:solidFill>
                  <a:srgbClr val="ffffff"/>
                </a:solidFill>
                <a:latin typeface="PT serif"/>
              </a:rPr>
              <a:t>Plan de test</a:t>
            </a:r>
            <a:endParaRPr b="0" lang="fr-FR" sz="4000" spc="-1" strike="noStrike">
              <a:solidFill>
                <a:srgbClr val="ffffff"/>
              </a:solidFill>
              <a:latin typeface="PT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286;p16"/>
          <p:cNvSpPr/>
          <p:nvPr/>
        </p:nvSpPr>
        <p:spPr>
          <a:xfrm>
            <a:off x="540000" y="360000"/>
            <a:ext cx="5342400" cy="81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en" sz="2000" spc="-1" strike="noStrike">
                <a:solidFill>
                  <a:srgbClr val="efefef"/>
                </a:solidFill>
                <a:latin typeface="PT Serif"/>
                <a:ea typeface="PT Serif"/>
              </a:rPr>
              <a:t>Un plan de test est 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en" sz="2000" spc="-1" strike="noStrike">
                <a:solidFill>
                  <a:srgbClr val="efefef"/>
                </a:solidFill>
                <a:latin typeface="PT Serif"/>
                <a:ea typeface="PT Serif"/>
              </a:rPr>
              <a:t>Un fichier dans lequel on liste les différentes fonctions, leurs rôles, quels sont les résultats attendus et les erreurs prévisibles.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654" name="Google Shape;287;p16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DDF3FF2-13A3-449C-A2AC-26B9B689F742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292;p17"/>
          <p:cNvSpPr/>
          <p:nvPr/>
        </p:nvSpPr>
        <p:spPr>
          <a:xfrm>
            <a:off x="717840" y="780840"/>
            <a:ext cx="516780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This is a slide title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56" name="Google Shape;293;p17"/>
          <p:cNvSpPr/>
          <p:nvPr/>
        </p:nvSpPr>
        <p:spPr>
          <a:xfrm>
            <a:off x="717840" y="1513440"/>
            <a:ext cx="5167800" cy="30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7980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Here you have a list of items</a:t>
            </a:r>
            <a:endParaRPr b="0" lang="fr-F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And some text</a:t>
            </a:r>
            <a:endParaRPr b="0" lang="fr-F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But remember not to overload your slides with content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Your audience will listen to you or read the content, but won’t do both.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57" name="Google Shape;294;p17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4CBF006-D31B-4B43-A273-FE030818EFB7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299;p18"/>
          <p:cNvSpPr/>
          <p:nvPr/>
        </p:nvSpPr>
        <p:spPr>
          <a:xfrm>
            <a:off x="1495440" y="2269080"/>
            <a:ext cx="599940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efefef"/>
                </a:solidFill>
                <a:latin typeface="Montserrat"/>
                <a:ea typeface="Montserrat"/>
              </a:rPr>
              <a:t>BIG CONCEPT</a:t>
            </a:r>
            <a:endParaRPr b="0" lang="fr-FR" sz="7200" spc="-1" strike="noStrike">
              <a:latin typeface="Arial"/>
            </a:endParaRPr>
          </a:p>
        </p:txBody>
      </p:sp>
      <p:sp>
        <p:nvSpPr>
          <p:cNvPr id="659" name="Google Shape;300;p18"/>
          <p:cNvSpPr/>
          <p:nvPr/>
        </p:nvSpPr>
        <p:spPr>
          <a:xfrm>
            <a:off x="1533600" y="3411720"/>
            <a:ext cx="514260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aa84f"/>
                </a:solidFill>
                <a:latin typeface="PT Serif"/>
                <a:ea typeface="PT Serif"/>
              </a:rPr>
              <a:t>Bring the attention of your audience over a key concept using icons or illustrations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660" name="Google Shape;301;p18"/>
          <p:cNvGrpSpPr/>
          <p:nvPr/>
        </p:nvGrpSpPr>
        <p:grpSpPr>
          <a:xfrm>
            <a:off x="-156600" y="1293840"/>
            <a:ext cx="1623600" cy="1886400"/>
            <a:chOff x="-156600" y="1293840"/>
            <a:chExt cx="1623600" cy="1886400"/>
          </a:xfrm>
        </p:grpSpPr>
        <p:sp>
          <p:nvSpPr>
            <p:cNvPr id="661" name="Google Shape;302;p18"/>
            <p:cNvSpPr/>
            <p:nvPr/>
          </p:nvSpPr>
          <p:spPr>
            <a:xfrm>
              <a:off x="632160" y="1293840"/>
              <a:ext cx="368640" cy="43884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303;p18"/>
            <p:cNvSpPr/>
            <p:nvPr/>
          </p:nvSpPr>
          <p:spPr>
            <a:xfrm>
              <a:off x="-156600" y="1515240"/>
              <a:ext cx="1623600" cy="166500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3" name="Google Shape;304;p18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19F504B-AA89-45F7-95F0-1BD2584158EB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309;p19"/>
          <p:cNvSpPr/>
          <p:nvPr/>
        </p:nvSpPr>
        <p:spPr>
          <a:xfrm>
            <a:off x="735840" y="1478520"/>
            <a:ext cx="266652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White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milk and fresh snow, the color produced by the combination of all the colors of the visible spectrum.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65" name="Google Shape;310;p19"/>
          <p:cNvSpPr/>
          <p:nvPr/>
        </p:nvSpPr>
        <p:spPr>
          <a:xfrm>
            <a:off x="735840" y="780840"/>
            <a:ext cx="591624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You can also split your content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66" name="Google Shape;311;p19"/>
          <p:cNvSpPr/>
          <p:nvPr/>
        </p:nvSpPr>
        <p:spPr>
          <a:xfrm>
            <a:off x="3564000" y="1478520"/>
            <a:ext cx="266652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Black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ebony and of outer space. It has been the symbolic color of elegance, solemnity and authority.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67" name="Google Shape;312;p19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B6F2AE4-B048-4C0C-8A0A-A8CC1C5AAC76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317;p20"/>
          <p:cNvSpPr/>
          <p:nvPr/>
        </p:nvSpPr>
        <p:spPr>
          <a:xfrm>
            <a:off x="735840" y="780840"/>
            <a:ext cx="5916240" cy="6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In two or three columns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669" name="Google Shape;318;p20"/>
          <p:cNvSpPr/>
          <p:nvPr/>
        </p:nvSpPr>
        <p:spPr>
          <a:xfrm>
            <a:off x="735840" y="1478520"/>
            <a:ext cx="177048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Yellow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gold, butter and ripe lemons. In the spectrum of visible light, yellow is found between green and orange.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70" name="Google Shape;319;p20"/>
          <p:cNvSpPr/>
          <p:nvPr/>
        </p:nvSpPr>
        <p:spPr>
          <a:xfrm>
            <a:off x="2597760" y="1478520"/>
            <a:ext cx="177048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Blue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colour of the clear sky and the deep sea. It is located between violet and green on the optical spectrum.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71" name="Google Shape;320;p20"/>
          <p:cNvSpPr/>
          <p:nvPr/>
        </p:nvSpPr>
        <p:spPr>
          <a:xfrm>
            <a:off x="4460040" y="1478520"/>
            <a:ext cx="177048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Red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blood, and because of this it has historically been associated with sacrifice, danger and courage.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672" name="Google Shape;321;p20"/>
          <p:cNvSpPr/>
          <p:nvPr/>
        </p:nvSpPr>
        <p:spPr>
          <a:xfrm>
            <a:off x="76320" y="39960"/>
            <a:ext cx="547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1A03317-6A9A-4DC3-9986-76599C2F8249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2021-09-27T22:07:47Z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