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1565-7D4B-4A19-85BE-7B0720A54875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C0EC-E4FB-4214-90B8-28B07EF66560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3500438"/>
            <a:ext cx="642942" cy="135732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live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785786" y="3500438"/>
            <a:ext cx="642942" cy="13573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neutral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1428728" y="3500438"/>
            <a:ext cx="642942" cy="1357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500826" y="3571876"/>
            <a:ext cx="64294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500826" y="4000504"/>
            <a:ext cx="642942" cy="4286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500826" y="4429132"/>
            <a:ext cx="642942" cy="4286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6500826" y="4857760"/>
            <a:ext cx="642942" cy="4286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" name="Groupe 13"/>
          <p:cNvGrpSpPr/>
          <p:nvPr/>
        </p:nvGrpSpPr>
        <p:grpSpPr>
          <a:xfrm>
            <a:off x="3428992" y="5929330"/>
            <a:ext cx="714380" cy="428628"/>
            <a:chOff x="3786182" y="2714620"/>
            <a:chExt cx="714380" cy="428628"/>
          </a:xfrm>
        </p:grpSpPr>
        <p:sp>
          <p:nvSpPr>
            <p:cNvPr id="12" name="Rectangle 11"/>
            <p:cNvSpPr/>
            <p:nvPr/>
          </p:nvSpPr>
          <p:spPr>
            <a:xfrm>
              <a:off x="3786182" y="2714620"/>
              <a:ext cx="357190" cy="42862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43372" y="2714620"/>
              <a:ext cx="357190" cy="4286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62956" y="1928802"/>
            <a:ext cx="216000" cy="2143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5827390" y="1928802"/>
            <a:ext cx="216000" cy="21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5606252" y="1928802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" name="Groupe 23"/>
          <p:cNvGrpSpPr/>
          <p:nvPr/>
        </p:nvGrpSpPr>
        <p:grpSpPr>
          <a:xfrm>
            <a:off x="5184448" y="1928802"/>
            <a:ext cx="216000" cy="216000"/>
            <a:chOff x="3500430" y="1000108"/>
            <a:chExt cx="216000" cy="216000"/>
          </a:xfrm>
        </p:grpSpPr>
        <p:grpSp>
          <p:nvGrpSpPr>
            <p:cNvPr id="20" name="Groupe 19"/>
            <p:cNvGrpSpPr/>
            <p:nvPr/>
          </p:nvGrpSpPr>
          <p:grpSpPr>
            <a:xfrm>
              <a:off x="3500430" y="1000108"/>
              <a:ext cx="216000" cy="216000"/>
              <a:chOff x="3786182" y="2714620"/>
              <a:chExt cx="714380" cy="42862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86182" y="2714620"/>
                <a:ext cx="357190" cy="42862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43372" y="2714620"/>
                <a:ext cx="357190" cy="4286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500430" y="1000108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cxnSp>
        <p:nvCxnSpPr>
          <p:cNvPr id="29" name="Connecteur en angle 28"/>
          <p:cNvCxnSpPr>
            <a:stCxn id="5" idx="0"/>
            <a:endCxn id="107" idx="1"/>
          </p:cNvCxnSpPr>
          <p:nvPr/>
        </p:nvCxnSpPr>
        <p:spPr>
          <a:xfrm rot="5400000" flipH="1" flipV="1">
            <a:off x="-185204" y="1839355"/>
            <a:ext cx="2953545" cy="36862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4" idx="0"/>
            <a:endCxn id="111" idx="4"/>
          </p:cNvCxnSpPr>
          <p:nvPr/>
        </p:nvCxnSpPr>
        <p:spPr>
          <a:xfrm rot="5400000" flipH="1" flipV="1">
            <a:off x="33856" y="1391187"/>
            <a:ext cx="2539711" cy="1678792"/>
          </a:xfrm>
          <a:prstGeom prst="bentConnector3">
            <a:avLst>
              <a:gd name="adj1" fmla="val 74451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6" idx="0"/>
            <a:endCxn id="106" idx="0"/>
          </p:cNvCxnSpPr>
          <p:nvPr/>
        </p:nvCxnSpPr>
        <p:spPr>
          <a:xfrm rot="5400000" flipH="1" flipV="1">
            <a:off x="529175" y="1760048"/>
            <a:ext cx="2961415" cy="519366"/>
          </a:xfrm>
          <a:prstGeom prst="bentConnector4">
            <a:avLst>
              <a:gd name="adj1" fmla="val 48064"/>
              <a:gd name="adj2" fmla="val 14401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3" idx="0"/>
            <a:endCxn id="110" idx="4"/>
          </p:cNvCxnSpPr>
          <p:nvPr/>
        </p:nvCxnSpPr>
        <p:spPr>
          <a:xfrm rot="16200000" flipV="1">
            <a:off x="283889" y="2248442"/>
            <a:ext cx="4968603" cy="2393174"/>
          </a:xfrm>
          <a:prstGeom prst="bentConnector3">
            <a:avLst>
              <a:gd name="adj1" fmla="val 59889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6" idx="3"/>
            <a:endCxn id="7" idx="1"/>
          </p:cNvCxnSpPr>
          <p:nvPr/>
        </p:nvCxnSpPr>
        <p:spPr>
          <a:xfrm flipV="1">
            <a:off x="2071670" y="3786190"/>
            <a:ext cx="4429156" cy="3929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5" idx="2"/>
            <a:endCxn id="10" idx="1"/>
          </p:cNvCxnSpPr>
          <p:nvPr/>
        </p:nvCxnSpPr>
        <p:spPr>
          <a:xfrm rot="16200000" flipH="1">
            <a:off x="3696884" y="2268132"/>
            <a:ext cx="214314" cy="5393569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Disque magnétique 51"/>
          <p:cNvSpPr/>
          <p:nvPr/>
        </p:nvSpPr>
        <p:spPr>
          <a:xfrm>
            <a:off x="7715272" y="4143380"/>
            <a:ext cx="285752" cy="57150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3" name="Connecteur en angle 52"/>
          <p:cNvCxnSpPr>
            <a:stCxn id="8" idx="3"/>
            <a:endCxn id="52" idx="1"/>
          </p:cNvCxnSpPr>
          <p:nvPr/>
        </p:nvCxnSpPr>
        <p:spPr>
          <a:xfrm flipV="1">
            <a:off x="7143768" y="4143380"/>
            <a:ext cx="714380" cy="71438"/>
          </a:xfrm>
          <a:prstGeom prst="bentConnector4">
            <a:avLst>
              <a:gd name="adj1" fmla="val 40000"/>
              <a:gd name="adj2" fmla="val 409851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2"/>
          <p:cNvCxnSpPr>
            <a:stCxn id="9" idx="3"/>
            <a:endCxn id="52" idx="3"/>
          </p:cNvCxnSpPr>
          <p:nvPr/>
        </p:nvCxnSpPr>
        <p:spPr>
          <a:xfrm>
            <a:off x="7143768" y="4643446"/>
            <a:ext cx="714380" cy="71438"/>
          </a:xfrm>
          <a:prstGeom prst="bentConnector4">
            <a:avLst>
              <a:gd name="adj1" fmla="val 40000"/>
              <a:gd name="adj2" fmla="val 41999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endCxn id="4" idx="2"/>
          </p:cNvCxnSpPr>
          <p:nvPr/>
        </p:nvCxnSpPr>
        <p:spPr>
          <a:xfrm rot="16200000" flipV="1">
            <a:off x="-303178" y="5625253"/>
            <a:ext cx="1678706" cy="1437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endCxn id="5" idx="2"/>
          </p:cNvCxnSpPr>
          <p:nvPr/>
        </p:nvCxnSpPr>
        <p:spPr>
          <a:xfrm rot="5400000" flipH="1" flipV="1">
            <a:off x="125449" y="5554659"/>
            <a:ext cx="1678706" cy="2849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73" idx="0"/>
          </p:cNvCxnSpPr>
          <p:nvPr/>
        </p:nvCxnSpPr>
        <p:spPr>
          <a:xfrm rot="5400000" flipH="1" flipV="1">
            <a:off x="2116951" y="5117355"/>
            <a:ext cx="285752" cy="2338330"/>
          </a:xfrm>
          <a:prstGeom prst="bentConnector2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72198" y="3357562"/>
            <a:ext cx="2786082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6" name="Connecteur en angle 85"/>
          <p:cNvCxnSpPr>
            <a:endCxn id="83" idx="2"/>
          </p:cNvCxnSpPr>
          <p:nvPr/>
        </p:nvCxnSpPr>
        <p:spPr>
          <a:xfrm flipV="1">
            <a:off x="4143372" y="5500702"/>
            <a:ext cx="3321867" cy="642942"/>
          </a:xfrm>
          <a:prstGeom prst="bentConnector2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857224" y="0"/>
            <a:ext cx="160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Connector</a:t>
            </a:r>
            <a:r>
              <a:rPr lang="fr-FR" sz="1400" dirty="0" smtClean="0"/>
              <a:t> to </a:t>
            </a:r>
            <a:r>
              <a:rPr lang="fr-FR" sz="1400" dirty="0" err="1" smtClean="0"/>
              <a:t>fridge</a:t>
            </a:r>
            <a:endParaRPr lang="fr-BE" sz="1400" dirty="0"/>
          </a:p>
        </p:txBody>
      </p:sp>
      <p:sp>
        <p:nvSpPr>
          <p:cNvPr id="92" name="ZoneTexte 91"/>
          <p:cNvSpPr txBox="1"/>
          <p:nvPr/>
        </p:nvSpPr>
        <p:spPr>
          <a:xfrm>
            <a:off x="7786710" y="5500702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Compressor</a:t>
            </a:r>
            <a:endParaRPr lang="fr-BE" sz="1400" dirty="0"/>
          </a:p>
        </p:txBody>
      </p:sp>
      <p:grpSp>
        <p:nvGrpSpPr>
          <p:cNvPr id="97" name="Groupe 96"/>
          <p:cNvGrpSpPr/>
          <p:nvPr/>
        </p:nvGrpSpPr>
        <p:grpSpPr>
          <a:xfrm>
            <a:off x="500034" y="6429396"/>
            <a:ext cx="644628" cy="216000"/>
            <a:chOff x="1357290" y="5179144"/>
            <a:chExt cx="644628" cy="216000"/>
          </a:xfrm>
        </p:grpSpPr>
        <p:sp>
          <p:nvSpPr>
            <p:cNvPr id="65" name="Rectangle 64"/>
            <p:cNvSpPr/>
            <p:nvPr/>
          </p:nvSpPr>
          <p:spPr>
            <a:xfrm>
              <a:off x="1357290" y="5179144"/>
              <a:ext cx="216000" cy="21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71604" y="5179144"/>
              <a:ext cx="216000" cy="216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9" name="Groupe 68"/>
            <p:cNvGrpSpPr/>
            <p:nvPr/>
          </p:nvGrpSpPr>
          <p:grpSpPr>
            <a:xfrm>
              <a:off x="1785918" y="5179144"/>
              <a:ext cx="216000" cy="216000"/>
              <a:chOff x="3500430" y="1000108"/>
              <a:chExt cx="216000" cy="216000"/>
            </a:xfrm>
          </p:grpSpPr>
          <p:grpSp>
            <p:nvGrpSpPr>
              <p:cNvPr id="70" name="Groupe 19"/>
              <p:cNvGrpSpPr/>
              <p:nvPr/>
            </p:nvGrpSpPr>
            <p:grpSpPr>
              <a:xfrm>
                <a:off x="3500430" y="1000108"/>
                <a:ext cx="216000" cy="216000"/>
                <a:chOff x="3786182" y="2714620"/>
                <a:chExt cx="714380" cy="42862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786182" y="2714620"/>
                  <a:ext cx="357190" cy="42862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143372" y="2714620"/>
                  <a:ext cx="357190" cy="42862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3500430" y="1000108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7290" y="5179144"/>
              <a:ext cx="642942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1214414" y="635795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Mains</a:t>
            </a:r>
            <a:endParaRPr lang="fr-BE" sz="1400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1428728" y="428604"/>
            <a:ext cx="928694" cy="642942"/>
            <a:chOff x="1071538" y="428604"/>
            <a:chExt cx="928694" cy="642942"/>
          </a:xfrm>
        </p:grpSpPr>
        <p:sp>
          <p:nvSpPr>
            <p:cNvPr id="106" name="Corde 105"/>
            <p:cNvSpPr/>
            <p:nvPr/>
          </p:nvSpPr>
          <p:spPr>
            <a:xfrm rot="18696175">
              <a:off x="1682003" y="442641"/>
              <a:ext cx="237711" cy="211031"/>
            </a:xfrm>
            <a:prstGeom prst="chord">
              <a:avLst>
                <a:gd name="adj1" fmla="val 2622898"/>
                <a:gd name="adj2" fmla="val 1374308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7" name="Corde 106"/>
            <p:cNvSpPr/>
            <p:nvPr/>
          </p:nvSpPr>
          <p:spPr>
            <a:xfrm rot="18696175">
              <a:off x="1110498" y="442641"/>
              <a:ext cx="237711" cy="211031"/>
            </a:xfrm>
            <a:prstGeom prst="chord">
              <a:avLst>
                <a:gd name="adj1" fmla="val 2622898"/>
                <a:gd name="adj2" fmla="val 1374308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8" name="Corde 107"/>
            <p:cNvSpPr/>
            <p:nvPr/>
          </p:nvSpPr>
          <p:spPr>
            <a:xfrm rot="7962843">
              <a:off x="1396586" y="839183"/>
              <a:ext cx="237711" cy="211031"/>
            </a:xfrm>
            <a:prstGeom prst="chord">
              <a:avLst>
                <a:gd name="adj1" fmla="val 2622898"/>
                <a:gd name="adj2" fmla="val 13743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1428727" y="532099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142975" y="817851"/>
              <a:ext cx="142876" cy="1428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1714479" y="817851"/>
              <a:ext cx="142876" cy="14287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71538" y="428604"/>
              <a:ext cx="928694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5" name="Corde 124"/>
          <p:cNvSpPr/>
          <p:nvPr/>
        </p:nvSpPr>
        <p:spPr>
          <a:xfrm rot="18696175">
            <a:off x="5325341" y="442641"/>
            <a:ext cx="237711" cy="211031"/>
          </a:xfrm>
          <a:prstGeom prst="chord">
            <a:avLst>
              <a:gd name="adj1" fmla="val 2622898"/>
              <a:gd name="adj2" fmla="val 137430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6" name="Corde 125"/>
          <p:cNvSpPr/>
          <p:nvPr/>
        </p:nvSpPr>
        <p:spPr>
          <a:xfrm rot="18696175">
            <a:off x="4753836" y="442641"/>
            <a:ext cx="237711" cy="211031"/>
          </a:xfrm>
          <a:prstGeom prst="chord">
            <a:avLst>
              <a:gd name="adj1" fmla="val 2622898"/>
              <a:gd name="adj2" fmla="val 1374308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7" name="Corde 126"/>
          <p:cNvSpPr/>
          <p:nvPr/>
        </p:nvSpPr>
        <p:spPr>
          <a:xfrm rot="7962843">
            <a:off x="5039924" y="839183"/>
            <a:ext cx="237711" cy="211031"/>
          </a:xfrm>
          <a:prstGeom prst="chord">
            <a:avLst>
              <a:gd name="adj1" fmla="val 2622898"/>
              <a:gd name="adj2" fmla="val 137430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8" name="Ellipse 127"/>
          <p:cNvSpPr/>
          <p:nvPr/>
        </p:nvSpPr>
        <p:spPr>
          <a:xfrm>
            <a:off x="5072065" y="532099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9" name="Ellipse 128"/>
          <p:cNvSpPr/>
          <p:nvPr/>
        </p:nvSpPr>
        <p:spPr>
          <a:xfrm>
            <a:off x="4786313" y="817851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Ellipse 129"/>
          <p:cNvSpPr/>
          <p:nvPr/>
        </p:nvSpPr>
        <p:spPr>
          <a:xfrm>
            <a:off x="5357817" y="817851"/>
            <a:ext cx="142876" cy="1428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1" name="Rectangle 130"/>
          <p:cNvSpPr/>
          <p:nvPr/>
        </p:nvSpPr>
        <p:spPr>
          <a:xfrm>
            <a:off x="4714876" y="428604"/>
            <a:ext cx="92869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2" name="Organigramme : Jonction de sommaire 131"/>
          <p:cNvSpPr/>
          <p:nvPr/>
        </p:nvSpPr>
        <p:spPr>
          <a:xfrm>
            <a:off x="6286512" y="785794"/>
            <a:ext cx="357190" cy="28575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8" name="Groupe 157"/>
          <p:cNvGrpSpPr/>
          <p:nvPr/>
        </p:nvGrpSpPr>
        <p:grpSpPr>
          <a:xfrm>
            <a:off x="3214678" y="285728"/>
            <a:ext cx="571504" cy="73026"/>
            <a:chOff x="3286116" y="2214554"/>
            <a:chExt cx="571504" cy="73026"/>
          </a:xfrm>
        </p:grpSpPr>
        <p:cxnSp>
          <p:nvCxnSpPr>
            <p:cNvPr id="152" name="Connecteur droit 151"/>
            <p:cNvCxnSpPr/>
            <p:nvPr/>
          </p:nvCxnSpPr>
          <p:spPr>
            <a:xfrm>
              <a:off x="328611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364330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10800000" flipV="1">
              <a:off x="3500430" y="2214554"/>
              <a:ext cx="214314" cy="730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Connecteur en angle 159"/>
          <p:cNvCxnSpPr>
            <a:stCxn id="107" idx="2"/>
          </p:cNvCxnSpPr>
          <p:nvPr/>
        </p:nvCxnSpPr>
        <p:spPr>
          <a:xfrm rot="5400000" flipH="1" flipV="1">
            <a:off x="2307928" y="-363794"/>
            <a:ext cx="185793" cy="162771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en angle 159"/>
          <p:cNvCxnSpPr>
            <a:endCxn id="126" idx="1"/>
          </p:cNvCxnSpPr>
          <p:nvPr/>
        </p:nvCxnSpPr>
        <p:spPr>
          <a:xfrm>
            <a:off x="3786182" y="357166"/>
            <a:ext cx="975845" cy="18972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en angle 159"/>
          <p:cNvCxnSpPr>
            <a:stCxn id="132" idx="0"/>
            <a:endCxn id="126" idx="2"/>
          </p:cNvCxnSpPr>
          <p:nvPr/>
        </p:nvCxnSpPr>
        <p:spPr>
          <a:xfrm rot="16200000" flipV="1">
            <a:off x="5547694" y="-131619"/>
            <a:ext cx="242837" cy="1591990"/>
          </a:xfrm>
          <a:prstGeom prst="bentConnector3">
            <a:avLst>
              <a:gd name="adj1" fmla="val 235447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en angle 159"/>
          <p:cNvCxnSpPr>
            <a:stCxn id="132" idx="4"/>
            <a:endCxn id="17" idx="0"/>
          </p:cNvCxnSpPr>
          <p:nvPr/>
        </p:nvCxnSpPr>
        <p:spPr>
          <a:xfrm rot="5400000">
            <a:off x="5771621" y="1235316"/>
            <a:ext cx="857256" cy="52971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en angle 159"/>
          <p:cNvCxnSpPr>
            <a:stCxn id="129" idx="4"/>
            <a:endCxn id="23" idx="0"/>
          </p:cNvCxnSpPr>
          <p:nvPr/>
        </p:nvCxnSpPr>
        <p:spPr>
          <a:xfrm rot="16200000" flipH="1">
            <a:off x="4591062" y="1227415"/>
            <a:ext cx="968075" cy="434697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ngle 159"/>
          <p:cNvCxnSpPr>
            <a:stCxn id="125" idx="2"/>
            <a:endCxn id="18" idx="0"/>
          </p:cNvCxnSpPr>
          <p:nvPr/>
        </p:nvCxnSpPr>
        <p:spPr>
          <a:xfrm rot="16200000" flipH="1">
            <a:off x="4886514" y="1101064"/>
            <a:ext cx="1385845" cy="269630"/>
          </a:xfrm>
          <a:prstGeom prst="bentConnector3">
            <a:avLst>
              <a:gd name="adj1" fmla="val -183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en angle 159"/>
          <p:cNvCxnSpPr>
            <a:stCxn id="130" idx="4"/>
            <a:endCxn id="15" idx="0"/>
          </p:cNvCxnSpPr>
          <p:nvPr/>
        </p:nvCxnSpPr>
        <p:spPr>
          <a:xfrm rot="16200000" flipH="1">
            <a:off x="4966068" y="1423913"/>
            <a:ext cx="968075" cy="4170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ngle 159"/>
          <p:cNvCxnSpPr>
            <a:stCxn id="125" idx="2"/>
            <a:endCxn id="106" idx="0"/>
          </p:cNvCxnSpPr>
          <p:nvPr/>
        </p:nvCxnSpPr>
        <p:spPr>
          <a:xfrm rot="16200000" flipV="1">
            <a:off x="3855127" y="-1046539"/>
            <a:ext cx="3934" cy="3175057"/>
          </a:xfrm>
          <a:prstGeom prst="bentConnector4">
            <a:avLst>
              <a:gd name="adj1" fmla="val -4076336"/>
              <a:gd name="adj2" fmla="val 517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en angle 159"/>
          <p:cNvCxnSpPr>
            <a:stCxn id="130" idx="1"/>
            <a:endCxn id="111" idx="6"/>
          </p:cNvCxnSpPr>
          <p:nvPr/>
        </p:nvCxnSpPr>
        <p:spPr>
          <a:xfrm rot="16200000" flipH="1" flipV="1">
            <a:off x="3771386" y="-718066"/>
            <a:ext cx="50514" cy="3164196"/>
          </a:xfrm>
          <a:prstGeom prst="bentConnector4">
            <a:avLst>
              <a:gd name="adj1" fmla="val 357986"/>
              <a:gd name="adj2" fmla="val 50331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en angle 159"/>
          <p:cNvCxnSpPr>
            <a:stCxn id="129" idx="0"/>
            <a:endCxn id="110" idx="7"/>
          </p:cNvCxnSpPr>
          <p:nvPr/>
        </p:nvCxnSpPr>
        <p:spPr>
          <a:xfrm rot="16200000" flipH="1" flipV="1">
            <a:off x="3229472" y="-789504"/>
            <a:ext cx="20924" cy="3235634"/>
          </a:xfrm>
          <a:prstGeom prst="bentConnector3">
            <a:avLst>
              <a:gd name="adj1" fmla="val -14676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e 208"/>
          <p:cNvGrpSpPr/>
          <p:nvPr/>
        </p:nvGrpSpPr>
        <p:grpSpPr>
          <a:xfrm>
            <a:off x="5500694" y="2857496"/>
            <a:ext cx="357190" cy="71438"/>
            <a:chOff x="3286116" y="2214554"/>
            <a:chExt cx="571504" cy="73026"/>
          </a:xfrm>
        </p:grpSpPr>
        <p:cxnSp>
          <p:nvCxnSpPr>
            <p:cNvPr id="210" name="Connecteur droit 209"/>
            <p:cNvCxnSpPr/>
            <p:nvPr/>
          </p:nvCxnSpPr>
          <p:spPr>
            <a:xfrm>
              <a:off x="328611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364330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rot="10800000" flipV="1">
              <a:off x="3500430" y="2214554"/>
              <a:ext cx="214314" cy="730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Connecteur en angle 159"/>
          <p:cNvCxnSpPr>
            <a:stCxn id="17" idx="2"/>
          </p:cNvCxnSpPr>
          <p:nvPr/>
        </p:nvCxnSpPr>
        <p:spPr>
          <a:xfrm rot="5400000">
            <a:off x="5504571" y="2498115"/>
            <a:ext cx="784132" cy="77506"/>
          </a:xfrm>
          <a:prstGeom prst="bentConnector3">
            <a:avLst>
              <a:gd name="adj1" fmla="val 99605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en angle 159"/>
          <p:cNvCxnSpPr/>
          <p:nvPr/>
        </p:nvCxnSpPr>
        <p:spPr>
          <a:xfrm rot="5400000">
            <a:off x="5107785" y="2536025"/>
            <a:ext cx="78581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rganigramme : Jonction de sommaire 230"/>
          <p:cNvSpPr/>
          <p:nvPr/>
        </p:nvSpPr>
        <p:spPr>
          <a:xfrm>
            <a:off x="8286776" y="4286256"/>
            <a:ext cx="357190" cy="28575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32" name="Connecteur en angle 231"/>
          <p:cNvCxnSpPr>
            <a:stCxn id="7" idx="3"/>
            <a:endCxn id="231" idx="0"/>
          </p:cNvCxnSpPr>
          <p:nvPr/>
        </p:nvCxnSpPr>
        <p:spPr>
          <a:xfrm>
            <a:off x="7143768" y="3786190"/>
            <a:ext cx="1321603" cy="50006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en angle 48"/>
          <p:cNvCxnSpPr>
            <a:stCxn id="10" idx="3"/>
            <a:endCxn id="231" idx="4"/>
          </p:cNvCxnSpPr>
          <p:nvPr/>
        </p:nvCxnSpPr>
        <p:spPr>
          <a:xfrm flipV="1">
            <a:off x="7143768" y="4572008"/>
            <a:ext cx="1321603" cy="500066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e 237"/>
          <p:cNvGrpSpPr/>
          <p:nvPr/>
        </p:nvGrpSpPr>
        <p:grpSpPr>
          <a:xfrm>
            <a:off x="5500694" y="2500306"/>
            <a:ext cx="285752" cy="142876"/>
            <a:chOff x="3286116" y="2214554"/>
            <a:chExt cx="571504" cy="73026"/>
          </a:xfrm>
        </p:grpSpPr>
        <p:cxnSp>
          <p:nvCxnSpPr>
            <p:cNvPr id="239" name="Connecteur droit 238"/>
            <p:cNvCxnSpPr/>
            <p:nvPr/>
          </p:nvCxnSpPr>
          <p:spPr>
            <a:xfrm>
              <a:off x="328611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/>
            <p:nvPr/>
          </p:nvCxnSpPr>
          <p:spPr>
            <a:xfrm>
              <a:off x="3643306" y="2285992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rot="10800000" flipV="1">
              <a:off x="3500430" y="2214554"/>
              <a:ext cx="214314" cy="730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Connecteur en angle 159"/>
          <p:cNvCxnSpPr/>
          <p:nvPr/>
        </p:nvCxnSpPr>
        <p:spPr>
          <a:xfrm rot="16200000" flipV="1">
            <a:off x="5536878" y="2393614"/>
            <a:ext cx="498380" cy="756"/>
          </a:xfrm>
          <a:prstGeom prst="bentConnector3">
            <a:avLst>
              <a:gd name="adj1" fmla="val 4726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6000760" y="2428868"/>
            <a:ext cx="1569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Compressor</a:t>
            </a:r>
            <a:r>
              <a:rPr lang="fr-FR" sz="1400" dirty="0" smtClean="0"/>
              <a:t> </a:t>
            </a:r>
            <a:r>
              <a:rPr lang="fr-FR" sz="1400" dirty="0" err="1" smtClean="0"/>
              <a:t>switch</a:t>
            </a:r>
            <a:endParaRPr lang="fr-BE" sz="1400" dirty="0"/>
          </a:p>
        </p:txBody>
      </p:sp>
      <p:sp>
        <p:nvSpPr>
          <p:cNvPr id="260" name="ZoneTexte 259"/>
          <p:cNvSpPr txBox="1"/>
          <p:nvPr/>
        </p:nvSpPr>
        <p:spPr>
          <a:xfrm>
            <a:off x="6000760" y="2714620"/>
            <a:ext cx="104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Light </a:t>
            </a:r>
            <a:r>
              <a:rPr lang="fr-FR" sz="1400" dirty="0" err="1" smtClean="0"/>
              <a:t>switch</a:t>
            </a:r>
            <a:endParaRPr lang="fr-BE" sz="1400" dirty="0"/>
          </a:p>
        </p:txBody>
      </p:sp>
      <p:sp>
        <p:nvSpPr>
          <p:cNvPr id="261" name="ZoneTexte 260"/>
          <p:cNvSpPr txBox="1"/>
          <p:nvPr/>
        </p:nvSpPr>
        <p:spPr>
          <a:xfrm>
            <a:off x="6715140" y="785794"/>
            <a:ext cx="54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Light</a:t>
            </a:r>
            <a:endParaRPr lang="fr-BE" sz="1400" dirty="0"/>
          </a:p>
        </p:txBody>
      </p:sp>
      <p:sp>
        <p:nvSpPr>
          <p:cNvPr id="262" name="ZoneTexte 261"/>
          <p:cNvSpPr txBox="1"/>
          <p:nvPr/>
        </p:nvSpPr>
        <p:spPr>
          <a:xfrm>
            <a:off x="3357554" y="0"/>
            <a:ext cx="1055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Door</a:t>
            </a:r>
            <a:r>
              <a:rPr lang="fr-FR" sz="1400" dirty="0" smtClean="0"/>
              <a:t> </a:t>
            </a:r>
            <a:r>
              <a:rPr lang="fr-FR" sz="1400" dirty="0" err="1" smtClean="0"/>
              <a:t>switch</a:t>
            </a:r>
            <a:endParaRPr lang="fr-B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14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JF</dc:creator>
  <cp:lastModifiedBy>JF</cp:lastModifiedBy>
  <cp:revision>3</cp:revision>
  <dcterms:created xsi:type="dcterms:W3CDTF">2018-04-22T16:05:09Z</dcterms:created>
  <dcterms:modified xsi:type="dcterms:W3CDTF">2018-04-23T19:03:13Z</dcterms:modified>
</cp:coreProperties>
</file>