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6" r:id="rId5"/>
    <p:sldId id="262"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17662-7178-412F-8F4E-901309BA4F3D}" v="49" dt="2023-06-03T07:23:40.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90" d="100"/>
          <a:sy n="90"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ster, Janae" userId="a187c030-267b-450d-be1e-faebc1a24bf3" providerId="ADAL" clId="{6A617662-7178-412F-8F4E-901309BA4F3D}"/>
    <pc:docChg chg="undo custSel addSld delSld modSld sldOrd">
      <pc:chgData name="Foster, Janae" userId="a187c030-267b-450d-be1e-faebc1a24bf3" providerId="ADAL" clId="{6A617662-7178-412F-8F4E-901309BA4F3D}" dt="2023-06-05T18:32:32.764" v="3515" actId="20577"/>
      <pc:docMkLst>
        <pc:docMk/>
      </pc:docMkLst>
      <pc:sldChg chg="addSp delSp modSp mod">
        <pc:chgData name="Foster, Janae" userId="a187c030-267b-450d-be1e-faebc1a24bf3" providerId="ADAL" clId="{6A617662-7178-412F-8F4E-901309BA4F3D}" dt="2023-06-03T07:22:26.744" v="3488" actId="2711"/>
        <pc:sldMkLst>
          <pc:docMk/>
          <pc:sldMk cId="2965872757" sldId="256"/>
        </pc:sldMkLst>
        <pc:spChg chg="mod">
          <ac:chgData name="Foster, Janae" userId="a187c030-267b-450d-be1e-faebc1a24bf3" providerId="ADAL" clId="{6A617662-7178-412F-8F4E-901309BA4F3D}" dt="2023-06-03T07:22:22.308" v="3487" actId="2711"/>
          <ac:spMkLst>
            <pc:docMk/>
            <pc:sldMk cId="2965872757" sldId="256"/>
            <ac:spMk id="2" creationId="{1D4BD1A3-3354-1027-01EA-34960DD59801}"/>
          </ac:spMkLst>
        </pc:spChg>
        <pc:spChg chg="mod">
          <ac:chgData name="Foster, Janae" userId="a187c030-267b-450d-be1e-faebc1a24bf3" providerId="ADAL" clId="{6A617662-7178-412F-8F4E-901309BA4F3D}" dt="2023-06-03T07:22:26.744" v="3488" actId="2711"/>
          <ac:spMkLst>
            <pc:docMk/>
            <pc:sldMk cId="2965872757" sldId="256"/>
            <ac:spMk id="3" creationId="{2544C233-C186-D15C-99B7-8F312D136AA1}"/>
          </ac:spMkLst>
        </pc:spChg>
        <pc:spChg chg="del">
          <ac:chgData name="Foster, Janae" userId="a187c030-267b-450d-be1e-faebc1a24bf3" providerId="ADAL" clId="{6A617662-7178-412F-8F4E-901309BA4F3D}" dt="2023-06-03T06:59:57.072" v="3240" actId="26606"/>
          <ac:spMkLst>
            <pc:docMk/>
            <pc:sldMk cId="2965872757" sldId="256"/>
            <ac:spMk id="10" creationId="{A8384FB5-9ADC-4DDC-881B-597D56F5B15D}"/>
          </ac:spMkLst>
        </pc:spChg>
        <pc:spChg chg="del">
          <ac:chgData name="Foster, Janae" userId="a187c030-267b-450d-be1e-faebc1a24bf3" providerId="ADAL" clId="{6A617662-7178-412F-8F4E-901309BA4F3D}" dt="2023-06-03T06:59:57.072" v="3240" actId="26606"/>
          <ac:spMkLst>
            <pc:docMk/>
            <pc:sldMk cId="2965872757" sldId="256"/>
            <ac:spMk id="12" creationId="{BC05CA36-AD6A-4ABF-9A05-52E5A143D2BB}"/>
          </ac:spMkLst>
        </pc:spChg>
        <pc:spChg chg="del">
          <ac:chgData name="Foster, Janae" userId="a187c030-267b-450d-be1e-faebc1a24bf3" providerId="ADAL" clId="{6A617662-7178-412F-8F4E-901309BA4F3D}" dt="2023-06-03T06:59:57.072" v="3240" actId="26606"/>
          <ac:spMkLst>
            <pc:docMk/>
            <pc:sldMk cId="2965872757" sldId="256"/>
            <ac:spMk id="14" creationId="{D4331EE8-85A4-4588-8D9E-70E534D477DB}"/>
          </ac:spMkLst>
        </pc:spChg>
        <pc:spChg chg="del">
          <ac:chgData name="Foster, Janae" userId="a187c030-267b-450d-be1e-faebc1a24bf3" providerId="ADAL" clId="{6A617662-7178-412F-8F4E-901309BA4F3D}" dt="2023-06-03T06:59:57.072" v="3240" actId="26606"/>
          <ac:spMkLst>
            <pc:docMk/>
            <pc:sldMk cId="2965872757" sldId="256"/>
            <ac:spMk id="16" creationId="{49D6C862-61CC-4B46-8080-96583D653BAB}"/>
          </ac:spMkLst>
        </pc:spChg>
        <pc:spChg chg="del">
          <ac:chgData name="Foster, Janae" userId="a187c030-267b-450d-be1e-faebc1a24bf3" providerId="ADAL" clId="{6A617662-7178-412F-8F4E-901309BA4F3D}" dt="2023-06-03T06:59:57.072" v="3240" actId="26606"/>
          <ac:spMkLst>
            <pc:docMk/>
            <pc:sldMk cId="2965872757" sldId="256"/>
            <ac:spMk id="18" creationId="{E37EECFC-A684-4391-AE85-4CDAF5565F61}"/>
          </ac:spMkLst>
        </pc:spChg>
        <pc:spChg chg="add del">
          <ac:chgData name="Foster, Janae" userId="a187c030-267b-450d-be1e-faebc1a24bf3" providerId="ADAL" clId="{6A617662-7178-412F-8F4E-901309BA4F3D}" dt="2023-06-03T07:01:42.982" v="3246" actId="26606"/>
          <ac:spMkLst>
            <pc:docMk/>
            <pc:sldMk cId="2965872757" sldId="256"/>
            <ac:spMk id="23" creationId="{8555C5B3-193A-4749-9AFD-682E53CDDE8F}"/>
          </ac:spMkLst>
        </pc:spChg>
        <pc:spChg chg="add del">
          <ac:chgData name="Foster, Janae" userId="a187c030-267b-450d-be1e-faebc1a24bf3" providerId="ADAL" clId="{6A617662-7178-412F-8F4E-901309BA4F3D}" dt="2023-06-03T07:01:42.982" v="3246" actId="26606"/>
          <ac:spMkLst>
            <pc:docMk/>
            <pc:sldMk cId="2965872757" sldId="256"/>
            <ac:spMk id="25" creationId="{2EAE06A6-F76A-41C9-827A-C561B004485C}"/>
          </ac:spMkLst>
        </pc:spChg>
        <pc:spChg chg="add del">
          <ac:chgData name="Foster, Janae" userId="a187c030-267b-450d-be1e-faebc1a24bf3" providerId="ADAL" clId="{6A617662-7178-412F-8F4E-901309BA4F3D}" dt="2023-06-03T07:01:42.982" v="3246" actId="26606"/>
          <ac:spMkLst>
            <pc:docMk/>
            <pc:sldMk cId="2965872757" sldId="256"/>
            <ac:spMk id="27" creationId="{89F9D4E8-0639-444B-949B-9518585061AF}"/>
          </ac:spMkLst>
        </pc:spChg>
        <pc:spChg chg="add del">
          <ac:chgData name="Foster, Janae" userId="a187c030-267b-450d-be1e-faebc1a24bf3" providerId="ADAL" clId="{6A617662-7178-412F-8F4E-901309BA4F3D}" dt="2023-06-03T07:01:42.982" v="3246" actId="26606"/>
          <ac:spMkLst>
            <pc:docMk/>
            <pc:sldMk cId="2965872757" sldId="256"/>
            <ac:spMk id="29" creationId="{7E3DA7A2-ED70-4BBA-AB72-00AD461FA405}"/>
          </ac:spMkLst>
        </pc:spChg>
        <pc:spChg chg="add del">
          <ac:chgData name="Foster, Janae" userId="a187c030-267b-450d-be1e-faebc1a24bf3" providerId="ADAL" clId="{6A617662-7178-412F-8F4E-901309BA4F3D}" dt="2023-06-03T07:01:42.982" v="3246" actId="26606"/>
          <ac:spMkLst>
            <pc:docMk/>
            <pc:sldMk cId="2965872757" sldId="256"/>
            <ac:spMk id="31" creationId="{FC485432-3647-4218-B5D3-15D3FA222B13}"/>
          </ac:spMkLst>
        </pc:spChg>
        <pc:spChg chg="add del">
          <ac:chgData name="Foster, Janae" userId="a187c030-267b-450d-be1e-faebc1a24bf3" providerId="ADAL" clId="{6A617662-7178-412F-8F4E-901309BA4F3D}" dt="2023-06-03T07:01:42.982" v="3246" actId="26606"/>
          <ac:spMkLst>
            <pc:docMk/>
            <pc:sldMk cId="2965872757" sldId="256"/>
            <ac:spMk id="33" creationId="{F4AFDDCA-6ABA-4D23-8A5C-1BF0F4308148}"/>
          </ac:spMkLst>
        </pc:spChg>
        <pc:spChg chg="add">
          <ac:chgData name="Foster, Janae" userId="a187c030-267b-450d-be1e-faebc1a24bf3" providerId="ADAL" clId="{6A617662-7178-412F-8F4E-901309BA4F3D}" dt="2023-06-03T07:01:42.982" v="3246" actId="26606"/>
          <ac:spMkLst>
            <pc:docMk/>
            <pc:sldMk cId="2965872757" sldId="256"/>
            <ac:spMk id="38" creationId="{8555C5B3-193A-4749-9AFD-682E53CDDE8F}"/>
          </ac:spMkLst>
        </pc:spChg>
        <pc:spChg chg="add">
          <ac:chgData name="Foster, Janae" userId="a187c030-267b-450d-be1e-faebc1a24bf3" providerId="ADAL" clId="{6A617662-7178-412F-8F4E-901309BA4F3D}" dt="2023-06-03T07:01:42.982" v="3246" actId="26606"/>
          <ac:spMkLst>
            <pc:docMk/>
            <pc:sldMk cId="2965872757" sldId="256"/>
            <ac:spMk id="40" creationId="{2EAE06A6-F76A-41C9-827A-C561B004485C}"/>
          </ac:spMkLst>
        </pc:spChg>
        <pc:spChg chg="add">
          <ac:chgData name="Foster, Janae" userId="a187c030-267b-450d-be1e-faebc1a24bf3" providerId="ADAL" clId="{6A617662-7178-412F-8F4E-901309BA4F3D}" dt="2023-06-03T07:01:42.982" v="3246" actId="26606"/>
          <ac:spMkLst>
            <pc:docMk/>
            <pc:sldMk cId="2965872757" sldId="256"/>
            <ac:spMk id="42" creationId="{89F9D4E8-0639-444B-949B-9518585061AF}"/>
          </ac:spMkLst>
        </pc:spChg>
        <pc:spChg chg="add">
          <ac:chgData name="Foster, Janae" userId="a187c030-267b-450d-be1e-faebc1a24bf3" providerId="ADAL" clId="{6A617662-7178-412F-8F4E-901309BA4F3D}" dt="2023-06-03T07:01:42.982" v="3246" actId="26606"/>
          <ac:spMkLst>
            <pc:docMk/>
            <pc:sldMk cId="2965872757" sldId="256"/>
            <ac:spMk id="44" creationId="{7E3DA7A2-ED70-4BBA-AB72-00AD461FA405}"/>
          </ac:spMkLst>
        </pc:spChg>
        <pc:spChg chg="add">
          <ac:chgData name="Foster, Janae" userId="a187c030-267b-450d-be1e-faebc1a24bf3" providerId="ADAL" clId="{6A617662-7178-412F-8F4E-901309BA4F3D}" dt="2023-06-03T07:01:42.982" v="3246" actId="26606"/>
          <ac:spMkLst>
            <pc:docMk/>
            <pc:sldMk cId="2965872757" sldId="256"/>
            <ac:spMk id="46" creationId="{FC485432-3647-4218-B5D3-15D3FA222B13}"/>
          </ac:spMkLst>
        </pc:spChg>
        <pc:spChg chg="add">
          <ac:chgData name="Foster, Janae" userId="a187c030-267b-450d-be1e-faebc1a24bf3" providerId="ADAL" clId="{6A617662-7178-412F-8F4E-901309BA4F3D}" dt="2023-06-03T07:01:42.982" v="3246" actId="26606"/>
          <ac:spMkLst>
            <pc:docMk/>
            <pc:sldMk cId="2965872757" sldId="256"/>
            <ac:spMk id="48" creationId="{F4AFDDCA-6ABA-4D23-8A5C-1BF0F4308148}"/>
          </ac:spMkLst>
        </pc:spChg>
        <pc:picChg chg="add mod">
          <ac:chgData name="Foster, Janae" userId="a187c030-267b-450d-be1e-faebc1a24bf3" providerId="ADAL" clId="{6A617662-7178-412F-8F4E-901309BA4F3D}" dt="2023-06-03T07:01:42.982" v="3246" actId="26606"/>
          <ac:picMkLst>
            <pc:docMk/>
            <pc:sldMk cId="2965872757" sldId="256"/>
            <ac:picMk id="4" creationId="{B574BC24-CAF6-3D1F-6516-D2C88274F4DC}"/>
          </ac:picMkLst>
        </pc:picChg>
        <pc:picChg chg="del mod">
          <ac:chgData name="Foster, Janae" userId="a187c030-267b-450d-be1e-faebc1a24bf3" providerId="ADAL" clId="{6A617662-7178-412F-8F4E-901309BA4F3D}" dt="2023-06-03T07:01:22.725" v="3242" actId="478"/>
          <ac:picMkLst>
            <pc:docMk/>
            <pc:sldMk cId="2965872757" sldId="256"/>
            <ac:picMk id="7" creationId="{733B1EB9-303F-FACD-22F9-D1E0BE7E45D6}"/>
          </ac:picMkLst>
        </pc:picChg>
      </pc:sldChg>
      <pc:sldChg chg="addSp delSp modSp mod ord">
        <pc:chgData name="Foster, Janae" userId="a187c030-267b-450d-be1e-faebc1a24bf3" providerId="ADAL" clId="{6A617662-7178-412F-8F4E-901309BA4F3D}" dt="2023-06-03T07:22:57.556" v="3492" actId="27636"/>
        <pc:sldMkLst>
          <pc:docMk/>
          <pc:sldMk cId="153000715" sldId="257"/>
        </pc:sldMkLst>
        <pc:spChg chg="mod">
          <ac:chgData name="Foster, Janae" userId="a187c030-267b-450d-be1e-faebc1a24bf3" providerId="ADAL" clId="{6A617662-7178-412F-8F4E-901309BA4F3D}" dt="2023-06-03T07:22:34.605" v="3489" actId="2711"/>
          <ac:spMkLst>
            <pc:docMk/>
            <pc:sldMk cId="153000715" sldId="257"/>
            <ac:spMk id="2" creationId="{CD632133-4FA4-F744-33CE-4144EBB4E54A}"/>
          </ac:spMkLst>
        </pc:spChg>
        <pc:spChg chg="add del">
          <ac:chgData name="Foster, Janae" userId="a187c030-267b-450d-be1e-faebc1a24bf3" providerId="ADAL" clId="{6A617662-7178-412F-8F4E-901309BA4F3D}" dt="2023-06-03T07:04:01.653" v="3250" actId="26606"/>
          <ac:spMkLst>
            <pc:docMk/>
            <pc:sldMk cId="153000715" sldId="257"/>
            <ac:spMk id="12" creationId="{CD9FE4EF-C4D8-49A0-B2FF-81D8DB7D8A24}"/>
          </ac:spMkLst>
        </pc:spChg>
        <pc:spChg chg="add del">
          <ac:chgData name="Foster, Janae" userId="a187c030-267b-450d-be1e-faebc1a24bf3" providerId="ADAL" clId="{6A617662-7178-412F-8F4E-901309BA4F3D}" dt="2023-06-03T07:04:01.653" v="3250" actId="26606"/>
          <ac:spMkLst>
            <pc:docMk/>
            <pc:sldMk cId="153000715" sldId="257"/>
            <ac:spMk id="14" creationId="{4300840D-0A0B-4512-BACA-B439D5B9C57C}"/>
          </ac:spMkLst>
        </pc:spChg>
        <pc:spChg chg="add del">
          <ac:chgData name="Foster, Janae" userId="a187c030-267b-450d-be1e-faebc1a24bf3" providerId="ADAL" clId="{6A617662-7178-412F-8F4E-901309BA4F3D}" dt="2023-06-03T07:04:01.653" v="3250" actId="26606"/>
          <ac:spMkLst>
            <pc:docMk/>
            <pc:sldMk cId="153000715" sldId="257"/>
            <ac:spMk id="16" creationId="{D2B78728-A580-49A7-84F9-6EF6F583ADE0}"/>
          </ac:spMkLst>
        </pc:spChg>
        <pc:spChg chg="add del">
          <ac:chgData name="Foster, Janae" userId="a187c030-267b-450d-be1e-faebc1a24bf3" providerId="ADAL" clId="{6A617662-7178-412F-8F4E-901309BA4F3D}" dt="2023-06-03T07:04:01.653" v="3250" actId="26606"/>
          <ac:spMkLst>
            <pc:docMk/>
            <pc:sldMk cId="153000715" sldId="257"/>
            <ac:spMk id="18" creationId="{38FAA1A1-D861-433F-88FA-1E9D6FD31D11}"/>
          </ac:spMkLst>
        </pc:spChg>
        <pc:spChg chg="add del">
          <ac:chgData name="Foster, Janae" userId="a187c030-267b-450d-be1e-faebc1a24bf3" providerId="ADAL" clId="{6A617662-7178-412F-8F4E-901309BA4F3D}" dt="2023-06-03T07:04:01.653" v="3250" actId="26606"/>
          <ac:spMkLst>
            <pc:docMk/>
            <pc:sldMk cId="153000715" sldId="257"/>
            <ac:spMk id="20" creationId="{8D71EDA1-87BF-4D5D-AB79-F346FD19278A}"/>
          </ac:spMkLst>
        </pc:spChg>
        <pc:spChg chg="add del">
          <ac:chgData name="Foster, Janae" userId="a187c030-267b-450d-be1e-faebc1a24bf3" providerId="ADAL" clId="{6A617662-7178-412F-8F4E-901309BA4F3D}" dt="2023-06-03T07:04:01.653" v="3250" actId="26606"/>
          <ac:spMkLst>
            <pc:docMk/>
            <pc:sldMk cId="153000715" sldId="257"/>
            <ac:spMk id="42" creationId="{09588DA8-065E-4F6F-8EFD-43104AB2E0CF}"/>
          </ac:spMkLst>
        </pc:spChg>
        <pc:spChg chg="add del">
          <ac:chgData name="Foster, Janae" userId="a187c030-267b-450d-be1e-faebc1a24bf3" providerId="ADAL" clId="{6A617662-7178-412F-8F4E-901309BA4F3D}" dt="2023-06-03T07:04:01.653" v="3250" actId="26606"/>
          <ac:spMkLst>
            <pc:docMk/>
            <pc:sldMk cId="153000715" sldId="257"/>
            <ac:spMk id="43" creationId="{C4285719-470E-454C-AF62-8323075F1F5B}"/>
          </ac:spMkLst>
        </pc:spChg>
        <pc:spChg chg="add del mod">
          <ac:chgData name="Foster, Janae" userId="a187c030-267b-450d-be1e-faebc1a24bf3" providerId="ADAL" clId="{6A617662-7178-412F-8F4E-901309BA4F3D}" dt="2023-06-03T07:22:57.556" v="3492" actId="27636"/>
          <ac:spMkLst>
            <pc:docMk/>
            <pc:sldMk cId="153000715" sldId="257"/>
            <ac:spMk id="44" creationId="{9E0512F0-C8A1-DF17-7FC2-1A9B3C91F535}"/>
          </ac:spMkLst>
        </pc:spChg>
        <pc:spChg chg="add del">
          <ac:chgData name="Foster, Janae" userId="a187c030-267b-450d-be1e-faebc1a24bf3" providerId="ADAL" clId="{6A617662-7178-412F-8F4E-901309BA4F3D}" dt="2023-06-03T07:04:01.653" v="3250" actId="26606"/>
          <ac:spMkLst>
            <pc:docMk/>
            <pc:sldMk cId="153000715" sldId="257"/>
            <ac:spMk id="47" creationId="{738F59A4-4431-460D-8E49-6E65C189A566}"/>
          </ac:spMkLst>
        </pc:spChg>
        <pc:spChg chg="add del">
          <ac:chgData name="Foster, Janae" userId="a187c030-267b-450d-be1e-faebc1a24bf3" providerId="ADAL" clId="{6A617662-7178-412F-8F4E-901309BA4F3D}" dt="2023-06-03T07:03:33.060" v="3248" actId="26606"/>
          <ac:spMkLst>
            <pc:docMk/>
            <pc:sldMk cId="153000715" sldId="257"/>
            <ac:spMk id="50" creationId="{738F59A4-4431-460D-8E49-6E65C189A566}"/>
          </ac:spMkLst>
        </pc:spChg>
        <pc:grpChg chg="add del">
          <ac:chgData name="Foster, Janae" userId="a187c030-267b-450d-be1e-faebc1a24bf3" providerId="ADAL" clId="{6A617662-7178-412F-8F4E-901309BA4F3D}" dt="2023-06-03T07:04:01.653" v="3250" actId="26606"/>
          <ac:grpSpMkLst>
            <pc:docMk/>
            <pc:sldMk cId="153000715" sldId="257"/>
            <ac:grpSpMk id="48" creationId="{8A919B9C-5C01-47E4-B2F2-45F589208ABF}"/>
          </ac:grpSpMkLst>
        </pc:grpChg>
        <pc:grpChg chg="add del">
          <ac:chgData name="Foster, Janae" userId="a187c030-267b-450d-be1e-faebc1a24bf3" providerId="ADAL" clId="{6A617662-7178-412F-8F4E-901309BA4F3D}" dt="2023-06-03T07:03:33.060" v="3248" actId="26606"/>
          <ac:grpSpMkLst>
            <pc:docMk/>
            <pc:sldMk cId="153000715" sldId="257"/>
            <ac:grpSpMk id="52" creationId="{8A919B9C-5C01-47E4-B2F2-45F589208ABF}"/>
          </ac:grpSpMkLst>
        </pc:grpChg>
        <pc:graphicFrameChg chg="add del">
          <ac:chgData name="Foster, Janae" userId="a187c030-267b-450d-be1e-faebc1a24bf3" providerId="ADAL" clId="{6A617662-7178-412F-8F4E-901309BA4F3D}" dt="2023-06-03T07:03:33.060" v="3248" actId="26606"/>
          <ac:graphicFrameMkLst>
            <pc:docMk/>
            <pc:sldMk cId="153000715" sldId="257"/>
            <ac:graphicFrameMk id="46" creationId="{28EAAE8D-0784-5E94-D58D-E382EDD88DEC}"/>
          </ac:graphicFrameMkLst>
        </pc:graphicFrameChg>
        <pc:graphicFrameChg chg="add del">
          <ac:chgData name="Foster, Janae" userId="a187c030-267b-450d-be1e-faebc1a24bf3" providerId="ADAL" clId="{6A617662-7178-412F-8F4E-901309BA4F3D}" dt="2023-06-03T07:04:01.653" v="3250" actId="26606"/>
          <ac:graphicFrameMkLst>
            <pc:docMk/>
            <pc:sldMk cId="153000715" sldId="257"/>
            <ac:graphicFrameMk id="55" creationId="{28EAAE8D-0784-5E94-D58D-E382EDD88DEC}"/>
          </ac:graphicFrameMkLst>
        </pc:graphicFrameChg>
        <pc:picChg chg="add mod">
          <ac:chgData name="Foster, Janae" userId="a187c030-267b-450d-be1e-faebc1a24bf3" providerId="ADAL" clId="{6A617662-7178-412F-8F4E-901309BA4F3D}" dt="2023-06-03T07:20:34.258" v="3477" actId="14100"/>
          <ac:picMkLst>
            <pc:docMk/>
            <pc:sldMk cId="153000715" sldId="257"/>
            <ac:picMk id="3" creationId="{44C11A83-7CE6-2EBA-2F4E-3AC0F3C065EF}"/>
          </ac:picMkLst>
        </pc:picChg>
      </pc:sldChg>
      <pc:sldChg chg="modSp del mod ord">
        <pc:chgData name="Foster, Janae" userId="a187c030-267b-450d-be1e-faebc1a24bf3" providerId="ADAL" clId="{6A617662-7178-412F-8F4E-901309BA4F3D}" dt="2023-06-03T07:15:27.213" v="3335" actId="2696"/>
        <pc:sldMkLst>
          <pc:docMk/>
          <pc:sldMk cId="2559560726" sldId="259"/>
        </pc:sldMkLst>
        <pc:spChg chg="mod">
          <ac:chgData name="Foster, Janae" userId="a187c030-267b-450d-be1e-faebc1a24bf3" providerId="ADAL" clId="{6A617662-7178-412F-8F4E-901309BA4F3D}" dt="2023-06-03T07:05:17.755" v="3258" actId="1076"/>
          <ac:spMkLst>
            <pc:docMk/>
            <pc:sldMk cId="2559560726" sldId="259"/>
            <ac:spMk id="2" creationId="{0D3CA7EA-96A5-E18D-CB9C-03C17945D208}"/>
          </ac:spMkLst>
        </pc:spChg>
      </pc:sldChg>
      <pc:sldChg chg="addSp delSp modSp mod ord setBg">
        <pc:chgData name="Foster, Janae" userId="a187c030-267b-450d-be1e-faebc1a24bf3" providerId="ADAL" clId="{6A617662-7178-412F-8F4E-901309BA4F3D}" dt="2023-06-03T07:22:15.848" v="3486" actId="2711"/>
        <pc:sldMkLst>
          <pc:docMk/>
          <pc:sldMk cId="1480229339" sldId="260"/>
        </pc:sldMkLst>
        <pc:spChg chg="mod">
          <ac:chgData name="Foster, Janae" userId="a187c030-267b-450d-be1e-faebc1a24bf3" providerId="ADAL" clId="{6A617662-7178-412F-8F4E-901309BA4F3D}" dt="2023-06-03T07:22:15.848" v="3486" actId="2711"/>
          <ac:spMkLst>
            <pc:docMk/>
            <pc:sldMk cId="1480229339" sldId="260"/>
            <ac:spMk id="2" creationId="{26C209D6-484F-9480-4511-0C73BF1074BD}"/>
          </ac:spMkLst>
        </pc:spChg>
        <pc:spChg chg="del mod">
          <ac:chgData name="Foster, Janae" userId="a187c030-267b-450d-be1e-faebc1a24bf3" providerId="ADAL" clId="{6A617662-7178-412F-8F4E-901309BA4F3D}" dt="2023-06-03T04:29:13.709" v="1383" actId="931"/>
          <ac:spMkLst>
            <pc:docMk/>
            <pc:sldMk cId="1480229339" sldId="260"/>
            <ac:spMk id="3" creationId="{35A0D326-9823-31C5-0B2E-4E209559C9EA}"/>
          </ac:spMkLst>
        </pc:spChg>
        <pc:spChg chg="mod">
          <ac:chgData name="Foster, Janae" userId="a187c030-267b-450d-be1e-faebc1a24bf3" providerId="ADAL" clId="{6A617662-7178-412F-8F4E-901309BA4F3D}" dt="2023-06-03T07:22:09.908" v="3485" actId="2711"/>
          <ac:spMkLst>
            <pc:docMk/>
            <pc:sldMk cId="1480229339" sldId="260"/>
            <ac:spMk id="4" creationId="{0935DE9C-D451-BB5F-8BFE-807F99EE31CA}"/>
          </ac:spMkLst>
        </pc:spChg>
        <pc:spChg chg="mod">
          <ac:chgData name="Foster, Janae" userId="a187c030-267b-450d-be1e-faebc1a24bf3" providerId="ADAL" clId="{6A617662-7178-412F-8F4E-901309BA4F3D}" dt="2023-06-03T06:59:23.428" v="3239" actId="27803"/>
          <ac:spMkLst>
            <pc:docMk/>
            <pc:sldMk cId="1480229339" sldId="260"/>
            <ac:spMk id="8" creationId="{405292B3-F99F-963C-917F-1EA9CEE7AE55}"/>
          </ac:spMkLst>
        </pc:spChg>
        <pc:spChg chg="mod">
          <ac:chgData name="Foster, Janae" userId="a187c030-267b-450d-be1e-faebc1a24bf3" providerId="ADAL" clId="{6A617662-7178-412F-8F4E-901309BA4F3D}" dt="2023-06-03T06:59:23.428" v="3239" actId="27803"/>
          <ac:spMkLst>
            <pc:docMk/>
            <pc:sldMk cId="1480229339" sldId="260"/>
            <ac:spMk id="9" creationId="{4C79D11F-C338-9A7D-A428-04217958B2D7}"/>
          </ac:spMkLst>
        </pc:spChg>
        <pc:spChg chg="mod">
          <ac:chgData name="Foster, Janae" userId="a187c030-267b-450d-be1e-faebc1a24bf3" providerId="ADAL" clId="{6A617662-7178-412F-8F4E-901309BA4F3D}" dt="2023-06-03T06:59:23.428" v="3239" actId="27803"/>
          <ac:spMkLst>
            <pc:docMk/>
            <pc:sldMk cId="1480229339" sldId="260"/>
            <ac:spMk id="10" creationId="{3C7A4F47-6C6D-2A75-8227-4F8D8F162C61}"/>
          </ac:spMkLst>
        </pc:spChg>
        <pc:spChg chg="add">
          <ac:chgData name="Foster, Janae" userId="a187c030-267b-450d-be1e-faebc1a24bf3" providerId="ADAL" clId="{6A617662-7178-412F-8F4E-901309BA4F3D}" dt="2023-06-03T04:29:54.810" v="1386" actId="26606"/>
          <ac:spMkLst>
            <pc:docMk/>
            <pc:sldMk cId="1480229339" sldId="260"/>
            <ac:spMk id="11" creationId="{C4285719-470E-454C-AF62-8323075F1F5B}"/>
          </ac:spMkLst>
        </pc:spChg>
        <pc:spChg chg="mod">
          <ac:chgData name="Foster, Janae" userId="a187c030-267b-450d-be1e-faebc1a24bf3" providerId="ADAL" clId="{6A617662-7178-412F-8F4E-901309BA4F3D}" dt="2023-06-03T06:59:23.428" v="3239" actId="27803"/>
          <ac:spMkLst>
            <pc:docMk/>
            <pc:sldMk cId="1480229339" sldId="260"/>
            <ac:spMk id="12" creationId="{8D0BC710-48DC-92AE-1C45-52F91D6CC896}"/>
          </ac:spMkLst>
        </pc:spChg>
        <pc:spChg chg="add">
          <ac:chgData name="Foster, Janae" userId="a187c030-267b-450d-be1e-faebc1a24bf3" providerId="ADAL" clId="{6A617662-7178-412F-8F4E-901309BA4F3D}" dt="2023-06-03T04:29:54.810" v="1386" actId="26606"/>
          <ac:spMkLst>
            <pc:docMk/>
            <pc:sldMk cId="1480229339" sldId="260"/>
            <ac:spMk id="13" creationId="{CD9FE4EF-C4D8-49A0-B2FF-81D8DB7D8A24}"/>
          </ac:spMkLst>
        </pc:spChg>
        <pc:spChg chg="mod">
          <ac:chgData name="Foster, Janae" userId="a187c030-267b-450d-be1e-faebc1a24bf3" providerId="ADAL" clId="{6A617662-7178-412F-8F4E-901309BA4F3D}" dt="2023-06-03T06:59:23.428" v="3239" actId="27803"/>
          <ac:spMkLst>
            <pc:docMk/>
            <pc:sldMk cId="1480229339" sldId="260"/>
            <ac:spMk id="14" creationId="{DF183562-69CC-09CB-BD1B-B054FBAD148A}"/>
          </ac:spMkLst>
        </pc:spChg>
        <pc:spChg chg="add">
          <ac:chgData name="Foster, Janae" userId="a187c030-267b-450d-be1e-faebc1a24bf3" providerId="ADAL" clId="{6A617662-7178-412F-8F4E-901309BA4F3D}" dt="2023-06-03T04:29:54.810" v="1386" actId="26606"/>
          <ac:spMkLst>
            <pc:docMk/>
            <pc:sldMk cId="1480229339" sldId="260"/>
            <ac:spMk id="15" creationId="{4300840D-0A0B-4512-BACA-B439D5B9C57C}"/>
          </ac:spMkLst>
        </pc:spChg>
        <pc:spChg chg="mod">
          <ac:chgData name="Foster, Janae" userId="a187c030-267b-450d-be1e-faebc1a24bf3" providerId="ADAL" clId="{6A617662-7178-412F-8F4E-901309BA4F3D}" dt="2023-06-03T06:59:23.428" v="3239" actId="27803"/>
          <ac:spMkLst>
            <pc:docMk/>
            <pc:sldMk cId="1480229339" sldId="260"/>
            <ac:spMk id="16" creationId="{12C9D743-F9C7-6A0F-F796-8483960ED84D}"/>
          </ac:spMkLst>
        </pc:spChg>
        <pc:spChg chg="add">
          <ac:chgData name="Foster, Janae" userId="a187c030-267b-450d-be1e-faebc1a24bf3" providerId="ADAL" clId="{6A617662-7178-412F-8F4E-901309BA4F3D}" dt="2023-06-03T04:29:54.810" v="1386" actId="26606"/>
          <ac:spMkLst>
            <pc:docMk/>
            <pc:sldMk cId="1480229339" sldId="260"/>
            <ac:spMk id="17" creationId="{D2B78728-A580-49A7-84F9-6EF6F583ADE0}"/>
          </ac:spMkLst>
        </pc:spChg>
        <pc:spChg chg="mod">
          <ac:chgData name="Foster, Janae" userId="a187c030-267b-450d-be1e-faebc1a24bf3" providerId="ADAL" clId="{6A617662-7178-412F-8F4E-901309BA4F3D}" dt="2023-06-03T06:59:23.428" v="3239" actId="27803"/>
          <ac:spMkLst>
            <pc:docMk/>
            <pc:sldMk cId="1480229339" sldId="260"/>
            <ac:spMk id="18" creationId="{BA474BFD-BD6D-69A0-DF98-467732205F58}"/>
          </ac:spMkLst>
        </pc:spChg>
        <pc:spChg chg="add">
          <ac:chgData name="Foster, Janae" userId="a187c030-267b-450d-be1e-faebc1a24bf3" providerId="ADAL" clId="{6A617662-7178-412F-8F4E-901309BA4F3D}" dt="2023-06-03T04:29:54.810" v="1386" actId="26606"/>
          <ac:spMkLst>
            <pc:docMk/>
            <pc:sldMk cId="1480229339" sldId="260"/>
            <ac:spMk id="19" creationId="{38FAA1A1-D861-433F-88FA-1E9D6FD31D11}"/>
          </ac:spMkLst>
        </pc:spChg>
        <pc:spChg chg="mod">
          <ac:chgData name="Foster, Janae" userId="a187c030-267b-450d-be1e-faebc1a24bf3" providerId="ADAL" clId="{6A617662-7178-412F-8F4E-901309BA4F3D}" dt="2023-06-03T06:59:23.428" v="3239" actId="27803"/>
          <ac:spMkLst>
            <pc:docMk/>
            <pc:sldMk cId="1480229339" sldId="260"/>
            <ac:spMk id="20" creationId="{C333658D-A7BC-0D86-E245-00B04B0C4D63}"/>
          </ac:spMkLst>
        </pc:spChg>
        <pc:spChg chg="add">
          <ac:chgData name="Foster, Janae" userId="a187c030-267b-450d-be1e-faebc1a24bf3" providerId="ADAL" clId="{6A617662-7178-412F-8F4E-901309BA4F3D}" dt="2023-06-03T04:29:54.810" v="1386" actId="26606"/>
          <ac:spMkLst>
            <pc:docMk/>
            <pc:sldMk cId="1480229339" sldId="260"/>
            <ac:spMk id="21" creationId="{8D71EDA1-87BF-4D5D-AB79-F346FD19278A}"/>
          </ac:spMkLst>
        </pc:spChg>
        <pc:spChg chg="mod">
          <ac:chgData name="Foster, Janae" userId="a187c030-267b-450d-be1e-faebc1a24bf3" providerId="ADAL" clId="{6A617662-7178-412F-8F4E-901309BA4F3D}" dt="2023-06-03T06:59:23.428" v="3239" actId="27803"/>
          <ac:spMkLst>
            <pc:docMk/>
            <pc:sldMk cId="1480229339" sldId="260"/>
            <ac:spMk id="22" creationId="{B4509EB3-5E61-2B84-1DA6-A58EC1FBCC3E}"/>
          </ac:spMkLst>
        </pc:spChg>
        <pc:spChg chg="mod">
          <ac:chgData name="Foster, Janae" userId="a187c030-267b-450d-be1e-faebc1a24bf3" providerId="ADAL" clId="{6A617662-7178-412F-8F4E-901309BA4F3D}" dt="2023-06-03T06:59:23.428" v="3239" actId="27803"/>
          <ac:spMkLst>
            <pc:docMk/>
            <pc:sldMk cId="1480229339" sldId="260"/>
            <ac:spMk id="23" creationId="{F0A303FD-E89B-E6FD-4C0D-DFC2B9EADC98}"/>
          </ac:spMkLst>
        </pc:spChg>
        <pc:spChg chg="mod">
          <ac:chgData name="Foster, Janae" userId="a187c030-267b-450d-be1e-faebc1a24bf3" providerId="ADAL" clId="{6A617662-7178-412F-8F4E-901309BA4F3D}" dt="2023-06-03T06:59:23.428" v="3239" actId="27803"/>
          <ac:spMkLst>
            <pc:docMk/>
            <pc:sldMk cId="1480229339" sldId="260"/>
            <ac:spMk id="24" creationId="{2249AC4F-3EC4-FFAA-CE85-E975415CFECC}"/>
          </ac:spMkLst>
        </pc:spChg>
        <pc:spChg chg="mod">
          <ac:chgData name="Foster, Janae" userId="a187c030-267b-450d-be1e-faebc1a24bf3" providerId="ADAL" clId="{6A617662-7178-412F-8F4E-901309BA4F3D}" dt="2023-06-03T06:59:23.428" v="3239" actId="27803"/>
          <ac:spMkLst>
            <pc:docMk/>
            <pc:sldMk cId="1480229339" sldId="260"/>
            <ac:spMk id="25" creationId="{099E6358-EDE4-BAC2-9D00-A227E17FF660}"/>
          </ac:spMkLst>
        </pc:spChg>
        <pc:spChg chg="mod">
          <ac:chgData name="Foster, Janae" userId="a187c030-267b-450d-be1e-faebc1a24bf3" providerId="ADAL" clId="{6A617662-7178-412F-8F4E-901309BA4F3D}" dt="2023-06-03T06:59:23.428" v="3239" actId="27803"/>
          <ac:spMkLst>
            <pc:docMk/>
            <pc:sldMk cId="1480229339" sldId="260"/>
            <ac:spMk id="26" creationId="{B0E10E78-482B-EA1E-406B-0E80D2D36879}"/>
          </ac:spMkLst>
        </pc:spChg>
        <pc:spChg chg="mod">
          <ac:chgData name="Foster, Janae" userId="a187c030-267b-450d-be1e-faebc1a24bf3" providerId="ADAL" clId="{6A617662-7178-412F-8F4E-901309BA4F3D}" dt="2023-06-03T06:59:23.428" v="3239" actId="27803"/>
          <ac:spMkLst>
            <pc:docMk/>
            <pc:sldMk cId="1480229339" sldId="260"/>
            <ac:spMk id="27" creationId="{0403C8B3-E76D-E2CE-EA98-B4A83E33EE4F}"/>
          </ac:spMkLst>
        </pc:spChg>
        <pc:spChg chg="mod">
          <ac:chgData name="Foster, Janae" userId="a187c030-267b-450d-be1e-faebc1a24bf3" providerId="ADAL" clId="{6A617662-7178-412F-8F4E-901309BA4F3D}" dt="2023-06-03T06:59:23.428" v="3239" actId="27803"/>
          <ac:spMkLst>
            <pc:docMk/>
            <pc:sldMk cId="1480229339" sldId="260"/>
            <ac:spMk id="28" creationId="{2CD9D85F-EF5F-BE08-23F1-9DB6E9D0B1F0}"/>
          </ac:spMkLst>
        </pc:spChg>
        <pc:spChg chg="mod">
          <ac:chgData name="Foster, Janae" userId="a187c030-267b-450d-be1e-faebc1a24bf3" providerId="ADAL" clId="{6A617662-7178-412F-8F4E-901309BA4F3D}" dt="2023-06-03T06:59:23.428" v="3239" actId="27803"/>
          <ac:spMkLst>
            <pc:docMk/>
            <pc:sldMk cId="1480229339" sldId="260"/>
            <ac:spMk id="29" creationId="{DC2A69F5-0C3D-0666-382E-DE244B01465D}"/>
          </ac:spMkLst>
        </pc:spChg>
        <pc:grpChg chg="mod">
          <ac:chgData name="Foster, Janae" userId="a187c030-267b-450d-be1e-faebc1a24bf3" providerId="ADAL" clId="{6A617662-7178-412F-8F4E-901309BA4F3D}" dt="2023-06-03T06:59:23.428" v="3239" actId="27803"/>
          <ac:grpSpMkLst>
            <pc:docMk/>
            <pc:sldMk cId="1480229339" sldId="260"/>
            <ac:grpSpMk id="7" creationId="{CC5A9111-EB7F-E965-53EB-269E8F678C10}"/>
          </ac:grpSpMkLst>
        </pc:grpChg>
        <pc:picChg chg="add del mod ord">
          <ac:chgData name="Foster, Janae" userId="a187c030-267b-450d-be1e-faebc1a24bf3" providerId="ADAL" clId="{6A617662-7178-412F-8F4E-901309BA4F3D}" dt="2023-06-03T06:59:23.428" v="3239" actId="27803"/>
          <ac:picMkLst>
            <pc:docMk/>
            <pc:sldMk cId="1480229339" sldId="260"/>
            <ac:picMk id="6" creationId="{D1825073-78E5-F4C9-1B17-B5E06803E75B}"/>
          </ac:picMkLst>
        </pc:picChg>
      </pc:sldChg>
      <pc:sldChg chg="addSp delSp modSp new mod setBg">
        <pc:chgData name="Foster, Janae" userId="a187c030-267b-450d-be1e-faebc1a24bf3" providerId="ADAL" clId="{6A617662-7178-412F-8F4E-901309BA4F3D}" dt="2023-06-03T07:24:02.031" v="3502" actId="2711"/>
        <pc:sldMkLst>
          <pc:docMk/>
          <pc:sldMk cId="47552006" sldId="261"/>
        </pc:sldMkLst>
        <pc:spChg chg="mod ord">
          <ac:chgData name="Foster, Janae" userId="a187c030-267b-450d-be1e-faebc1a24bf3" providerId="ADAL" clId="{6A617662-7178-412F-8F4E-901309BA4F3D}" dt="2023-06-03T07:24:02.031" v="3502" actId="2711"/>
          <ac:spMkLst>
            <pc:docMk/>
            <pc:sldMk cId="47552006" sldId="261"/>
            <ac:spMk id="2" creationId="{38FC51B4-59CC-8736-53F1-26E270A0C95B}"/>
          </ac:spMkLst>
        </pc:spChg>
        <pc:spChg chg="add del">
          <ac:chgData name="Foster, Janae" userId="a187c030-267b-450d-be1e-faebc1a24bf3" providerId="ADAL" clId="{6A617662-7178-412F-8F4E-901309BA4F3D}" dt="2023-06-03T05:18:07.329" v="1413" actId="26606"/>
          <ac:spMkLst>
            <pc:docMk/>
            <pc:sldMk cId="47552006" sldId="261"/>
            <ac:spMk id="10" creationId="{0A597D97-203B-498B-95D3-E90DC961039F}"/>
          </ac:spMkLst>
        </pc:spChg>
        <pc:spChg chg="add del">
          <ac:chgData name="Foster, Janae" userId="a187c030-267b-450d-be1e-faebc1a24bf3" providerId="ADAL" clId="{6A617662-7178-412F-8F4E-901309BA4F3D}" dt="2023-06-03T05:18:07.329" v="1413" actId="26606"/>
          <ac:spMkLst>
            <pc:docMk/>
            <pc:sldMk cId="47552006" sldId="261"/>
            <ac:spMk id="12" creationId="{6A6EF10E-DF41-4BD3-8EB4-6F646531DC26}"/>
          </ac:spMkLst>
        </pc:spChg>
        <pc:spChg chg="add del">
          <ac:chgData name="Foster, Janae" userId="a187c030-267b-450d-be1e-faebc1a24bf3" providerId="ADAL" clId="{6A617662-7178-412F-8F4E-901309BA4F3D}" dt="2023-06-03T05:17:57.764" v="1406" actId="26606"/>
          <ac:spMkLst>
            <pc:docMk/>
            <pc:sldMk cId="47552006" sldId="261"/>
            <ac:spMk id="17" creationId="{27BDFED6-6E33-4606-AFE2-886ADB1C018E}"/>
          </ac:spMkLst>
        </pc:spChg>
        <pc:spChg chg="add">
          <ac:chgData name="Foster, Janae" userId="a187c030-267b-450d-be1e-faebc1a24bf3" providerId="ADAL" clId="{6A617662-7178-412F-8F4E-901309BA4F3D}" dt="2023-06-03T06:08:27.467" v="1538" actId="26606"/>
          <ac:spMkLst>
            <pc:docMk/>
            <pc:sldMk cId="47552006" sldId="261"/>
            <ac:spMk id="18" creationId="{2151139A-886F-4B97-8815-729AD3831BBD}"/>
          </ac:spMkLst>
        </pc:spChg>
        <pc:spChg chg="add del">
          <ac:chgData name="Foster, Janae" userId="a187c030-267b-450d-be1e-faebc1a24bf3" providerId="ADAL" clId="{6A617662-7178-412F-8F4E-901309BA4F3D}" dt="2023-06-03T05:17:57.764" v="1406" actId="26606"/>
          <ac:spMkLst>
            <pc:docMk/>
            <pc:sldMk cId="47552006" sldId="261"/>
            <ac:spMk id="19" creationId="{890DEF05-784E-4B61-89E4-04C4ECF4E5A0}"/>
          </ac:spMkLst>
        </pc:spChg>
        <pc:spChg chg="add">
          <ac:chgData name="Foster, Janae" userId="a187c030-267b-450d-be1e-faebc1a24bf3" providerId="ADAL" clId="{6A617662-7178-412F-8F4E-901309BA4F3D}" dt="2023-06-03T06:08:27.467" v="1538" actId="26606"/>
          <ac:spMkLst>
            <pc:docMk/>
            <pc:sldMk cId="47552006" sldId="261"/>
            <ac:spMk id="20" creationId="{AB5E08C4-8CDD-4623-A5B8-E998C6DEE3B7}"/>
          </ac:spMkLst>
        </pc:spChg>
        <pc:spChg chg="add">
          <ac:chgData name="Foster, Janae" userId="a187c030-267b-450d-be1e-faebc1a24bf3" providerId="ADAL" clId="{6A617662-7178-412F-8F4E-901309BA4F3D}" dt="2023-06-03T06:08:27.467" v="1538" actId="26606"/>
          <ac:spMkLst>
            <pc:docMk/>
            <pc:sldMk cId="47552006" sldId="261"/>
            <ac:spMk id="22" creationId="{15F33878-D502-4FFA-8ACE-F2AECDB2A23F}"/>
          </ac:spMkLst>
        </pc:spChg>
        <pc:spChg chg="add del">
          <ac:chgData name="Foster, Janae" userId="a187c030-267b-450d-be1e-faebc1a24bf3" providerId="ADAL" clId="{6A617662-7178-412F-8F4E-901309BA4F3D}" dt="2023-06-03T05:18:02.158" v="1408" actId="26606"/>
          <ac:spMkLst>
            <pc:docMk/>
            <pc:sldMk cId="47552006" sldId="261"/>
            <ac:spMk id="23" creationId="{0A597D97-203B-498B-95D3-E90DC961039F}"/>
          </ac:spMkLst>
        </pc:spChg>
        <pc:spChg chg="add del">
          <ac:chgData name="Foster, Janae" userId="a187c030-267b-450d-be1e-faebc1a24bf3" providerId="ADAL" clId="{6A617662-7178-412F-8F4E-901309BA4F3D}" dt="2023-06-03T05:18:02.158" v="1408" actId="26606"/>
          <ac:spMkLst>
            <pc:docMk/>
            <pc:sldMk cId="47552006" sldId="261"/>
            <ac:spMk id="24" creationId="{6A6EF10E-DF41-4BD3-8EB4-6F646531DC26}"/>
          </ac:spMkLst>
        </pc:spChg>
        <pc:spChg chg="add del">
          <ac:chgData name="Foster, Janae" userId="a187c030-267b-450d-be1e-faebc1a24bf3" providerId="ADAL" clId="{6A617662-7178-412F-8F4E-901309BA4F3D}" dt="2023-06-03T05:18:06.013" v="1410" actId="26606"/>
          <ac:spMkLst>
            <pc:docMk/>
            <pc:sldMk cId="47552006" sldId="261"/>
            <ac:spMk id="25" creationId="{DC701763-729E-462F-A5A8-E0DEFEB1E2E4}"/>
          </ac:spMkLst>
        </pc:spChg>
        <pc:spChg chg="add del">
          <ac:chgData name="Foster, Janae" userId="a187c030-267b-450d-be1e-faebc1a24bf3" providerId="ADAL" clId="{6A617662-7178-412F-8F4E-901309BA4F3D}" dt="2023-06-03T05:18:06.013" v="1410" actId="26606"/>
          <ac:spMkLst>
            <pc:docMk/>
            <pc:sldMk cId="47552006" sldId="261"/>
            <ac:spMk id="26" creationId="{2151139A-886F-4B97-8815-729AD3831BBD}"/>
          </ac:spMkLst>
        </pc:spChg>
        <pc:spChg chg="add del">
          <ac:chgData name="Foster, Janae" userId="a187c030-267b-450d-be1e-faebc1a24bf3" providerId="ADAL" clId="{6A617662-7178-412F-8F4E-901309BA4F3D}" dt="2023-06-03T05:18:06.013" v="1410" actId="26606"/>
          <ac:spMkLst>
            <pc:docMk/>
            <pc:sldMk cId="47552006" sldId="261"/>
            <ac:spMk id="27" creationId="{AB5E08C4-8CDD-4623-A5B8-E998C6DEE3B7}"/>
          </ac:spMkLst>
        </pc:spChg>
        <pc:spChg chg="add del">
          <ac:chgData name="Foster, Janae" userId="a187c030-267b-450d-be1e-faebc1a24bf3" providerId="ADAL" clId="{6A617662-7178-412F-8F4E-901309BA4F3D}" dt="2023-06-03T05:18:06.013" v="1410" actId="26606"/>
          <ac:spMkLst>
            <pc:docMk/>
            <pc:sldMk cId="47552006" sldId="261"/>
            <ac:spMk id="28" creationId="{15F33878-D502-4FFA-8ACE-F2AECDB2A23F}"/>
          </ac:spMkLst>
        </pc:spChg>
        <pc:spChg chg="add del">
          <ac:chgData name="Foster, Janae" userId="a187c030-267b-450d-be1e-faebc1a24bf3" providerId="ADAL" clId="{6A617662-7178-412F-8F4E-901309BA4F3D}" dt="2023-06-03T05:18:06.013" v="1410" actId="26606"/>
          <ac:spMkLst>
            <pc:docMk/>
            <pc:sldMk cId="47552006" sldId="261"/>
            <ac:spMk id="29" creationId="{D3539FEE-81D3-4406-802E-60B20B16F4F6}"/>
          </ac:spMkLst>
        </pc:spChg>
        <pc:spChg chg="add">
          <ac:chgData name="Foster, Janae" userId="a187c030-267b-450d-be1e-faebc1a24bf3" providerId="ADAL" clId="{6A617662-7178-412F-8F4E-901309BA4F3D}" dt="2023-06-03T06:08:27.467" v="1538" actId="26606"/>
          <ac:spMkLst>
            <pc:docMk/>
            <pc:sldMk cId="47552006" sldId="261"/>
            <ac:spMk id="30" creationId="{D3539FEE-81D3-4406-802E-60B20B16F4F6}"/>
          </ac:spMkLst>
        </pc:spChg>
        <pc:spChg chg="add">
          <ac:chgData name="Foster, Janae" userId="a187c030-267b-450d-be1e-faebc1a24bf3" providerId="ADAL" clId="{6A617662-7178-412F-8F4E-901309BA4F3D}" dt="2023-06-03T06:08:27.467" v="1538" actId="26606"/>
          <ac:spMkLst>
            <pc:docMk/>
            <pc:sldMk cId="47552006" sldId="261"/>
            <ac:spMk id="31" creationId="{DC701763-729E-462F-A5A8-E0DEFEB1E2E4}"/>
          </ac:spMkLst>
        </pc:spChg>
        <pc:spChg chg="add mod">
          <ac:chgData name="Foster, Janae" userId="a187c030-267b-450d-be1e-faebc1a24bf3" providerId="ADAL" clId="{6A617662-7178-412F-8F4E-901309BA4F3D}" dt="2023-06-03T06:10:58.182" v="1572" actId="20577"/>
          <ac:spMkLst>
            <pc:docMk/>
            <pc:sldMk cId="47552006" sldId="261"/>
            <ac:spMk id="32" creationId="{D4AC752A-32C4-E5A4-AD16-04A0BAA02A50}"/>
          </ac:spMkLst>
        </pc:spChg>
        <pc:picChg chg="add del mod ord">
          <ac:chgData name="Foster, Janae" userId="a187c030-267b-450d-be1e-faebc1a24bf3" providerId="ADAL" clId="{6A617662-7178-412F-8F4E-901309BA4F3D}" dt="2023-06-03T06:01:10.475" v="1475" actId="478"/>
          <ac:picMkLst>
            <pc:docMk/>
            <pc:sldMk cId="47552006" sldId="261"/>
            <ac:picMk id="3" creationId="{5D9D7807-AE5D-5F13-591B-9085499D8CD6}"/>
          </ac:picMkLst>
        </pc:picChg>
        <pc:picChg chg="add del mod ord">
          <ac:chgData name="Foster, Janae" userId="a187c030-267b-450d-be1e-faebc1a24bf3" providerId="ADAL" clId="{6A617662-7178-412F-8F4E-901309BA4F3D}" dt="2023-06-03T05:18:10.858" v="1419" actId="22"/>
          <ac:picMkLst>
            <pc:docMk/>
            <pc:sldMk cId="47552006" sldId="261"/>
            <ac:picMk id="5" creationId="{BC4DAA85-A06A-4513-885F-D4888D4A4F46}"/>
          </ac:picMkLst>
        </pc:picChg>
        <pc:picChg chg="add del mod">
          <ac:chgData name="Foster, Janae" userId="a187c030-267b-450d-be1e-faebc1a24bf3" providerId="ADAL" clId="{6A617662-7178-412F-8F4E-901309BA4F3D}" dt="2023-06-03T06:01:10.961" v="1476" actId="478"/>
          <ac:picMkLst>
            <pc:docMk/>
            <pc:sldMk cId="47552006" sldId="261"/>
            <ac:picMk id="7" creationId="{41F20E14-A710-3AF2-D132-2BE5F4FD494F}"/>
          </ac:picMkLst>
        </pc:picChg>
        <pc:picChg chg="add mod">
          <ac:chgData name="Foster, Janae" userId="a187c030-267b-450d-be1e-faebc1a24bf3" providerId="ADAL" clId="{6A617662-7178-412F-8F4E-901309BA4F3D}" dt="2023-06-03T06:44:56.125" v="2401" actId="14100"/>
          <ac:picMkLst>
            <pc:docMk/>
            <pc:sldMk cId="47552006" sldId="261"/>
            <ac:picMk id="9" creationId="{621CAED6-F5B9-430F-C5A8-4AFC6BA39086}"/>
          </ac:picMkLst>
        </pc:picChg>
        <pc:picChg chg="add del mod">
          <ac:chgData name="Foster, Janae" userId="a187c030-267b-450d-be1e-faebc1a24bf3" providerId="ADAL" clId="{6A617662-7178-412F-8F4E-901309BA4F3D}" dt="2023-06-03T06:01:40.600" v="1482" actId="478"/>
          <ac:picMkLst>
            <pc:docMk/>
            <pc:sldMk cId="47552006" sldId="261"/>
            <ac:picMk id="11" creationId="{69F4F090-DBEF-8D86-3875-CD0825C2C0DA}"/>
          </ac:picMkLst>
        </pc:picChg>
        <pc:picChg chg="add del mod">
          <ac:chgData name="Foster, Janae" userId="a187c030-267b-450d-be1e-faebc1a24bf3" providerId="ADAL" clId="{6A617662-7178-412F-8F4E-901309BA4F3D}" dt="2023-06-03T06:02:29.163" v="1492" actId="478"/>
          <ac:picMkLst>
            <pc:docMk/>
            <pc:sldMk cId="47552006" sldId="261"/>
            <ac:picMk id="14" creationId="{490F4DFD-1D9F-5854-5D30-9D345AE5C410}"/>
          </ac:picMkLst>
        </pc:picChg>
        <pc:picChg chg="add mod">
          <ac:chgData name="Foster, Janae" userId="a187c030-267b-450d-be1e-faebc1a24bf3" providerId="ADAL" clId="{6A617662-7178-412F-8F4E-901309BA4F3D}" dt="2023-06-03T06:08:42.268" v="1541" actId="14100"/>
          <ac:picMkLst>
            <pc:docMk/>
            <pc:sldMk cId="47552006" sldId="261"/>
            <ac:picMk id="16" creationId="{414EB0C3-4E95-6F13-708C-0DA832DD23A3}"/>
          </ac:picMkLst>
        </pc:picChg>
        <pc:cxnChg chg="add del">
          <ac:chgData name="Foster, Janae" userId="a187c030-267b-450d-be1e-faebc1a24bf3" providerId="ADAL" clId="{6A617662-7178-412F-8F4E-901309BA4F3D}" dt="2023-06-03T05:17:57.764" v="1406" actId="26606"/>
          <ac:cxnSpMkLst>
            <pc:docMk/>
            <pc:sldMk cId="47552006" sldId="261"/>
            <ac:cxnSpMk id="21" creationId="{C41BAEC7-F7B0-4224-8B18-8F74B7D87F0B}"/>
          </ac:cxnSpMkLst>
        </pc:cxnChg>
      </pc:sldChg>
      <pc:sldChg chg="addSp delSp modSp new mod ord setBg">
        <pc:chgData name="Foster, Janae" userId="a187c030-267b-450d-be1e-faebc1a24bf3" providerId="ADAL" clId="{6A617662-7178-412F-8F4E-901309BA4F3D}" dt="2023-06-03T07:23:53.079" v="3501" actId="2711"/>
        <pc:sldMkLst>
          <pc:docMk/>
          <pc:sldMk cId="3916944861" sldId="262"/>
        </pc:sldMkLst>
        <pc:spChg chg="mod ord">
          <ac:chgData name="Foster, Janae" userId="a187c030-267b-450d-be1e-faebc1a24bf3" providerId="ADAL" clId="{6A617662-7178-412F-8F4E-901309BA4F3D}" dt="2023-06-03T07:23:53.079" v="3501" actId="2711"/>
          <ac:spMkLst>
            <pc:docMk/>
            <pc:sldMk cId="3916944861" sldId="262"/>
            <ac:spMk id="2" creationId="{D9F8ED75-BF67-18A1-64CD-1C11A42DB092}"/>
          </ac:spMkLst>
        </pc:spChg>
        <pc:spChg chg="add del">
          <ac:chgData name="Foster, Janae" userId="a187c030-267b-450d-be1e-faebc1a24bf3" providerId="ADAL" clId="{6A617662-7178-412F-8F4E-901309BA4F3D}" dt="2023-06-03T05:20:12.938" v="1433" actId="26606"/>
          <ac:spMkLst>
            <pc:docMk/>
            <pc:sldMk cId="3916944861" sldId="262"/>
            <ac:spMk id="15" creationId="{B9D7E975-9161-4F2D-AC53-69E1912F6B5D}"/>
          </ac:spMkLst>
        </pc:spChg>
        <pc:spChg chg="add del">
          <ac:chgData name="Foster, Janae" userId="a187c030-267b-450d-be1e-faebc1a24bf3" providerId="ADAL" clId="{6A617662-7178-412F-8F4E-901309BA4F3D}" dt="2023-06-03T05:20:12.938" v="1433" actId="26606"/>
          <ac:spMkLst>
            <pc:docMk/>
            <pc:sldMk cId="3916944861" sldId="262"/>
            <ac:spMk id="17" creationId="{827DC2C4-B485-428A-BF4A-472D2967F47F}"/>
          </ac:spMkLst>
        </pc:spChg>
        <pc:spChg chg="add del">
          <ac:chgData name="Foster, Janae" userId="a187c030-267b-450d-be1e-faebc1a24bf3" providerId="ADAL" clId="{6A617662-7178-412F-8F4E-901309BA4F3D}" dt="2023-06-03T05:20:12.938" v="1433" actId="26606"/>
          <ac:spMkLst>
            <pc:docMk/>
            <pc:sldMk cId="3916944861" sldId="262"/>
            <ac:spMk id="19" creationId="{463E6235-1649-4B47-9862-4026FC473B6F}"/>
          </ac:spMkLst>
        </pc:spChg>
        <pc:spChg chg="add del mod">
          <ac:chgData name="Foster, Janae" userId="a187c030-267b-450d-be1e-faebc1a24bf3" providerId="ADAL" clId="{6A617662-7178-412F-8F4E-901309BA4F3D}" dt="2023-06-03T06:41:16.290" v="2351" actId="478"/>
          <ac:spMkLst>
            <pc:docMk/>
            <pc:sldMk cId="3916944861" sldId="262"/>
            <ac:spMk id="20" creationId="{BFADBD9B-587C-FA89-9424-B3797937044E}"/>
          </ac:spMkLst>
        </pc:spChg>
        <pc:spChg chg="add del mod">
          <ac:chgData name="Foster, Janae" userId="a187c030-267b-450d-be1e-faebc1a24bf3" providerId="ADAL" clId="{6A617662-7178-412F-8F4E-901309BA4F3D}" dt="2023-06-03T06:41:17.723" v="2352" actId="478"/>
          <ac:spMkLst>
            <pc:docMk/>
            <pc:sldMk cId="3916944861" sldId="262"/>
            <ac:spMk id="21" creationId="{5D0FE8C8-74B4-6647-ACDA-61E73823FCE2}"/>
          </ac:spMkLst>
        </pc:spChg>
        <pc:spChg chg="add mod">
          <ac:chgData name="Foster, Janae" userId="a187c030-267b-450d-be1e-faebc1a24bf3" providerId="ADAL" clId="{6A617662-7178-412F-8F4E-901309BA4F3D}" dt="2023-06-03T07:23:49.009" v="3500" actId="2711"/>
          <ac:spMkLst>
            <pc:docMk/>
            <pc:sldMk cId="3916944861" sldId="262"/>
            <ac:spMk id="22" creationId="{8404963D-E149-3CF5-B2A9-F9F5D07C7B73}"/>
          </ac:spMkLst>
        </pc:spChg>
        <pc:spChg chg="add del">
          <ac:chgData name="Foster, Janae" userId="a187c030-267b-450d-be1e-faebc1a24bf3" providerId="ADAL" clId="{6A617662-7178-412F-8F4E-901309BA4F3D}" dt="2023-06-03T05:23:34.841" v="1441" actId="26606"/>
          <ac:spMkLst>
            <pc:docMk/>
            <pc:sldMk cId="3916944861" sldId="262"/>
            <ac:spMk id="24" creationId="{EDC07B27-4E3C-4BCF-ABDB-6AA72857C058}"/>
          </ac:spMkLst>
        </pc:spChg>
        <pc:spChg chg="add del">
          <ac:chgData name="Foster, Janae" userId="a187c030-267b-450d-be1e-faebc1a24bf3" providerId="ADAL" clId="{6A617662-7178-412F-8F4E-901309BA4F3D}" dt="2023-06-03T05:23:34.841" v="1441" actId="26606"/>
          <ac:spMkLst>
            <pc:docMk/>
            <pc:sldMk cId="3916944861" sldId="262"/>
            <ac:spMk id="26" creationId="{83D11BE6-2A04-4DBB-842D-88602B5EC728}"/>
          </ac:spMkLst>
        </pc:spChg>
        <pc:spChg chg="add del">
          <ac:chgData name="Foster, Janae" userId="a187c030-267b-450d-be1e-faebc1a24bf3" providerId="ADAL" clId="{6A617662-7178-412F-8F4E-901309BA4F3D}" dt="2023-06-03T05:23:34.841" v="1441" actId="26606"/>
          <ac:spMkLst>
            <pc:docMk/>
            <pc:sldMk cId="3916944861" sldId="262"/>
            <ac:spMk id="28" creationId="{2A05E02A-9AA9-45EC-B87B-B46F043F3F97}"/>
          </ac:spMkLst>
        </pc:spChg>
        <pc:spChg chg="add del">
          <ac:chgData name="Foster, Janae" userId="a187c030-267b-450d-be1e-faebc1a24bf3" providerId="ADAL" clId="{6A617662-7178-412F-8F4E-901309BA4F3D}" dt="2023-06-03T05:23:34.841" v="1441" actId="26606"/>
          <ac:spMkLst>
            <pc:docMk/>
            <pc:sldMk cId="3916944861" sldId="262"/>
            <ac:spMk id="30" creationId="{0E91EDBA-E8E0-4575-8147-B700345215CE}"/>
          </ac:spMkLst>
        </pc:spChg>
        <pc:spChg chg="add del">
          <ac:chgData name="Foster, Janae" userId="a187c030-267b-450d-be1e-faebc1a24bf3" providerId="ADAL" clId="{6A617662-7178-412F-8F4E-901309BA4F3D}" dt="2023-06-03T05:23:34.841" v="1441" actId="26606"/>
          <ac:spMkLst>
            <pc:docMk/>
            <pc:sldMk cId="3916944861" sldId="262"/>
            <ac:spMk id="32" creationId="{DFEE4473-A122-4E96-8C31-B4C5AAA274FD}"/>
          </ac:spMkLst>
        </pc:spChg>
        <pc:spChg chg="add del">
          <ac:chgData name="Foster, Janae" userId="a187c030-267b-450d-be1e-faebc1a24bf3" providerId="ADAL" clId="{6A617662-7178-412F-8F4E-901309BA4F3D}" dt="2023-06-03T06:41:34.129" v="2353" actId="26606"/>
          <ac:spMkLst>
            <pc:docMk/>
            <pc:sldMk cId="3916944861" sldId="262"/>
            <ac:spMk id="37" creationId="{439BCA50-5C8B-4034-853C-B29176644ED3}"/>
          </ac:spMkLst>
        </pc:spChg>
        <pc:spChg chg="add">
          <ac:chgData name="Foster, Janae" userId="a187c030-267b-450d-be1e-faebc1a24bf3" providerId="ADAL" clId="{6A617662-7178-412F-8F4E-901309BA4F3D}" dt="2023-06-03T06:41:34.129" v="2353" actId="26606"/>
          <ac:spMkLst>
            <pc:docMk/>
            <pc:sldMk cId="3916944861" sldId="262"/>
            <ac:spMk id="43" creationId="{9CB95732-565A-4D2C-A3AB-CC460C0D3826}"/>
          </ac:spMkLst>
        </pc:spChg>
        <pc:spChg chg="add">
          <ac:chgData name="Foster, Janae" userId="a187c030-267b-450d-be1e-faebc1a24bf3" providerId="ADAL" clId="{6A617662-7178-412F-8F4E-901309BA4F3D}" dt="2023-06-03T06:41:34.129" v="2353" actId="26606"/>
          <ac:spMkLst>
            <pc:docMk/>
            <pc:sldMk cId="3916944861" sldId="262"/>
            <ac:spMk id="44" creationId="{77F1AF47-AE98-4034-BD91-1976FA4D9C4C}"/>
          </ac:spMkLst>
        </pc:spChg>
        <pc:spChg chg="add">
          <ac:chgData name="Foster, Janae" userId="a187c030-267b-450d-be1e-faebc1a24bf3" providerId="ADAL" clId="{6A617662-7178-412F-8F4E-901309BA4F3D}" dt="2023-06-03T06:41:34.129" v="2353" actId="26606"/>
          <ac:spMkLst>
            <pc:docMk/>
            <pc:sldMk cId="3916944861" sldId="262"/>
            <ac:spMk id="45" creationId="{8EC0EE2B-2029-48DD-893D-F528E651B07D}"/>
          </ac:spMkLst>
        </pc:spChg>
        <pc:spChg chg="add del">
          <ac:chgData name="Foster, Janae" userId="a187c030-267b-450d-be1e-faebc1a24bf3" providerId="ADAL" clId="{6A617662-7178-412F-8F4E-901309BA4F3D}" dt="2023-06-03T05:53:30.830" v="1459" actId="26606"/>
          <ac:spMkLst>
            <pc:docMk/>
            <pc:sldMk cId="3916944861" sldId="262"/>
            <ac:spMk id="46" creationId="{439BCA50-5C8B-4034-853C-B29176644ED3}"/>
          </ac:spMkLst>
        </pc:spChg>
        <pc:spChg chg="add">
          <ac:chgData name="Foster, Janae" userId="a187c030-267b-450d-be1e-faebc1a24bf3" providerId="ADAL" clId="{6A617662-7178-412F-8F4E-901309BA4F3D}" dt="2023-06-03T06:41:34.129" v="2353" actId="26606"/>
          <ac:spMkLst>
            <pc:docMk/>
            <pc:sldMk cId="3916944861" sldId="262"/>
            <ac:spMk id="47" creationId="{45AE1D08-1ED1-4F59-B42F-4D8EA33DC8C6}"/>
          </ac:spMkLst>
        </pc:spChg>
        <pc:spChg chg="add">
          <ac:chgData name="Foster, Janae" userId="a187c030-267b-450d-be1e-faebc1a24bf3" providerId="ADAL" clId="{6A617662-7178-412F-8F4E-901309BA4F3D}" dt="2023-06-03T06:41:34.129" v="2353" actId="26606"/>
          <ac:spMkLst>
            <pc:docMk/>
            <pc:sldMk cId="3916944861" sldId="262"/>
            <ac:spMk id="49" creationId="{9A79B912-88EA-4640-BDEB-51B3B11A026A}"/>
          </ac:spMkLst>
        </pc:spChg>
        <pc:spChg chg="add del">
          <ac:chgData name="Foster, Janae" userId="a187c030-267b-450d-be1e-faebc1a24bf3" providerId="ADAL" clId="{6A617662-7178-412F-8F4E-901309BA4F3D}" dt="2023-06-03T05:53:39.674" v="1463" actId="26606"/>
          <ac:spMkLst>
            <pc:docMk/>
            <pc:sldMk cId="3916944861" sldId="262"/>
            <ac:spMk id="50" creationId="{51E014CA-4279-4E70-AC56-0BBEBF92C298}"/>
          </ac:spMkLst>
        </pc:spChg>
        <pc:spChg chg="add del">
          <ac:chgData name="Foster, Janae" userId="a187c030-267b-450d-be1e-faebc1a24bf3" providerId="ADAL" clId="{6A617662-7178-412F-8F4E-901309BA4F3D}" dt="2023-06-03T05:53:32.736" v="1461" actId="26606"/>
          <ac:spMkLst>
            <pc:docMk/>
            <pc:sldMk cId="3916944861" sldId="262"/>
            <ac:spMk id="52" creationId="{70155189-D96C-4527-B0EC-654B946BE615}"/>
          </ac:spMkLst>
        </pc:spChg>
        <pc:spChg chg="add del">
          <ac:chgData name="Foster, Janae" userId="a187c030-267b-450d-be1e-faebc1a24bf3" providerId="ADAL" clId="{6A617662-7178-412F-8F4E-901309BA4F3D}" dt="2023-06-03T05:53:39.674" v="1463" actId="26606"/>
          <ac:spMkLst>
            <pc:docMk/>
            <pc:sldMk cId="3916944861" sldId="262"/>
            <ac:spMk id="54" creationId="{88D6B9EF-FF47-487C-8B82-F9F2B9A54AD6}"/>
          </ac:spMkLst>
        </pc:spChg>
        <pc:spChg chg="add del">
          <ac:chgData name="Foster, Janae" userId="a187c030-267b-450d-be1e-faebc1a24bf3" providerId="ADAL" clId="{6A617662-7178-412F-8F4E-901309BA4F3D}" dt="2023-06-03T05:53:39.674" v="1463" actId="26606"/>
          <ac:spMkLst>
            <pc:docMk/>
            <pc:sldMk cId="3916944861" sldId="262"/>
            <ac:spMk id="55" creationId="{7E734232-46A8-4884-9A59-B7E3BA4BC313}"/>
          </ac:spMkLst>
        </pc:spChg>
        <pc:spChg chg="add del">
          <ac:chgData name="Foster, Janae" userId="a187c030-267b-450d-be1e-faebc1a24bf3" providerId="ADAL" clId="{6A617662-7178-412F-8F4E-901309BA4F3D}" dt="2023-06-03T05:53:39.674" v="1463" actId="26606"/>
          <ac:spMkLst>
            <pc:docMk/>
            <pc:sldMk cId="3916944861" sldId="262"/>
            <ac:spMk id="56" creationId="{F132CC3B-51BD-4247-90B0-17E297F81671}"/>
          </ac:spMkLst>
        </pc:spChg>
        <pc:spChg chg="add del">
          <ac:chgData name="Foster, Janae" userId="a187c030-267b-450d-be1e-faebc1a24bf3" providerId="ADAL" clId="{6A617662-7178-412F-8F4E-901309BA4F3D}" dt="2023-06-03T05:53:39.674" v="1463" actId="26606"/>
          <ac:spMkLst>
            <pc:docMk/>
            <pc:sldMk cId="3916944861" sldId="262"/>
            <ac:spMk id="57" creationId="{D346B8D2-3218-41A5-B817-9ABFB108C6DA}"/>
          </ac:spMkLst>
        </pc:spChg>
        <pc:spChg chg="add del">
          <ac:chgData name="Foster, Janae" userId="a187c030-267b-450d-be1e-faebc1a24bf3" providerId="ADAL" clId="{6A617662-7178-412F-8F4E-901309BA4F3D}" dt="2023-06-03T05:53:39.674" v="1463" actId="26606"/>
          <ac:spMkLst>
            <pc:docMk/>
            <pc:sldMk cId="3916944861" sldId="262"/>
            <ac:spMk id="58" creationId="{0205AFEB-6768-4A82-A0F0-8F9CDD9934BC}"/>
          </ac:spMkLst>
        </pc:spChg>
        <pc:spChg chg="add del">
          <ac:chgData name="Foster, Janae" userId="a187c030-267b-450d-be1e-faebc1a24bf3" providerId="ADAL" clId="{6A617662-7178-412F-8F4E-901309BA4F3D}" dt="2023-06-03T05:53:39.674" v="1463" actId="26606"/>
          <ac:spMkLst>
            <pc:docMk/>
            <pc:sldMk cId="3916944861" sldId="262"/>
            <ac:spMk id="59" creationId="{28B3DCF8-9D1E-4907-B1EC-98D11BC16F55}"/>
          </ac:spMkLst>
        </pc:spChg>
        <pc:spChg chg="add del">
          <ac:chgData name="Foster, Janae" userId="a187c030-267b-450d-be1e-faebc1a24bf3" providerId="ADAL" clId="{6A617662-7178-412F-8F4E-901309BA4F3D}" dt="2023-06-03T05:53:41.801" v="1465" actId="26606"/>
          <ac:spMkLst>
            <pc:docMk/>
            <pc:sldMk cId="3916944861" sldId="262"/>
            <ac:spMk id="61" creationId="{439BCA50-5C8B-4034-853C-B29176644ED3}"/>
          </ac:spMkLst>
        </pc:spChg>
        <pc:grpChg chg="add del">
          <ac:chgData name="Foster, Janae" userId="a187c030-267b-450d-be1e-faebc1a24bf3" providerId="ADAL" clId="{6A617662-7178-412F-8F4E-901309BA4F3D}" dt="2023-06-03T06:41:34.129" v="2353" actId="26606"/>
          <ac:grpSpMkLst>
            <pc:docMk/>
            <pc:sldMk cId="3916944861" sldId="262"/>
            <ac:grpSpMk id="39" creationId="{CB018903-3549-4A3B-A9DF-B26757CAA9C6}"/>
          </ac:grpSpMkLst>
        </pc:grpChg>
        <pc:grpChg chg="add del">
          <ac:chgData name="Foster, Janae" userId="a187c030-267b-450d-be1e-faebc1a24bf3" providerId="ADAL" clId="{6A617662-7178-412F-8F4E-901309BA4F3D}" dt="2023-06-03T05:53:30.830" v="1459" actId="26606"/>
          <ac:grpSpMkLst>
            <pc:docMk/>
            <pc:sldMk cId="3916944861" sldId="262"/>
            <ac:grpSpMk id="48" creationId="{CB018903-3549-4A3B-A9DF-B26757CAA9C6}"/>
          </ac:grpSpMkLst>
        </pc:grpChg>
        <pc:grpChg chg="add del">
          <ac:chgData name="Foster, Janae" userId="a187c030-267b-450d-be1e-faebc1a24bf3" providerId="ADAL" clId="{6A617662-7178-412F-8F4E-901309BA4F3D}" dt="2023-06-03T05:53:41.801" v="1465" actId="26606"/>
          <ac:grpSpMkLst>
            <pc:docMk/>
            <pc:sldMk cId="3916944861" sldId="262"/>
            <ac:grpSpMk id="62" creationId="{CB018903-3549-4A3B-A9DF-B26757CAA9C6}"/>
          </ac:grpSpMkLst>
        </pc:grpChg>
        <pc:picChg chg="add del mod ord">
          <ac:chgData name="Foster, Janae" userId="a187c030-267b-450d-be1e-faebc1a24bf3" providerId="ADAL" clId="{6A617662-7178-412F-8F4E-901309BA4F3D}" dt="2023-06-03T05:23:44.485" v="1442" actId="478"/>
          <ac:picMkLst>
            <pc:docMk/>
            <pc:sldMk cId="3916944861" sldId="262"/>
            <ac:picMk id="4" creationId="{31CDE8BA-0DF4-58B0-2DD6-050A540E2032}"/>
          </ac:picMkLst>
        </pc:picChg>
        <pc:picChg chg="add del mod">
          <ac:chgData name="Foster, Janae" userId="a187c030-267b-450d-be1e-faebc1a24bf3" providerId="ADAL" clId="{6A617662-7178-412F-8F4E-901309BA4F3D}" dt="2023-06-03T05:19:25.992" v="1424" actId="478"/>
          <ac:picMkLst>
            <pc:docMk/>
            <pc:sldMk cId="3916944861" sldId="262"/>
            <ac:picMk id="6" creationId="{6F545BB4-ECBC-D958-1652-F144AD3C8344}"/>
          </ac:picMkLst>
        </pc:picChg>
        <pc:picChg chg="add mod ord">
          <ac:chgData name="Foster, Janae" userId="a187c030-267b-450d-be1e-faebc1a24bf3" providerId="ADAL" clId="{6A617662-7178-412F-8F4E-901309BA4F3D}" dt="2023-06-03T06:43:59.032" v="2393" actId="1076"/>
          <ac:picMkLst>
            <pc:docMk/>
            <pc:sldMk cId="3916944861" sldId="262"/>
            <ac:picMk id="8" creationId="{737DE4EC-C3EF-0A2B-6C70-87AC1ECDD138}"/>
          </ac:picMkLst>
        </pc:picChg>
        <pc:picChg chg="add mod ord">
          <ac:chgData name="Foster, Janae" userId="a187c030-267b-450d-be1e-faebc1a24bf3" providerId="ADAL" clId="{6A617662-7178-412F-8F4E-901309BA4F3D}" dt="2023-06-03T06:44:00.568" v="2394" actId="1076"/>
          <ac:picMkLst>
            <pc:docMk/>
            <pc:sldMk cId="3916944861" sldId="262"/>
            <ac:picMk id="10" creationId="{6B7566D2-D0CD-FD7B-A011-F07BBA112F39}"/>
          </ac:picMkLst>
        </pc:picChg>
        <pc:picChg chg="add del mod">
          <ac:chgData name="Foster, Janae" userId="a187c030-267b-450d-be1e-faebc1a24bf3" providerId="ADAL" clId="{6A617662-7178-412F-8F4E-901309BA4F3D}" dt="2023-06-03T06:00:32.052" v="1472" actId="478"/>
          <ac:picMkLst>
            <pc:docMk/>
            <pc:sldMk cId="3916944861" sldId="262"/>
            <ac:picMk id="12" creationId="{6AF1ED55-9DB3-E8DA-1761-877819817AA8}"/>
          </ac:picMkLst>
        </pc:picChg>
        <pc:picChg chg="add del mod">
          <ac:chgData name="Foster, Janae" userId="a187c030-267b-450d-be1e-faebc1a24bf3" providerId="ADAL" clId="{6A617662-7178-412F-8F4E-901309BA4F3D}" dt="2023-06-03T05:53:19.253" v="1457" actId="478"/>
          <ac:picMkLst>
            <pc:docMk/>
            <pc:sldMk cId="3916944861" sldId="262"/>
            <ac:picMk id="13" creationId="{D6638B48-913F-3A9A-4BCA-04641DAD12A5}"/>
          </ac:picMkLst>
        </pc:picChg>
        <pc:picChg chg="add mod">
          <ac:chgData name="Foster, Janae" userId="a187c030-267b-450d-be1e-faebc1a24bf3" providerId="ADAL" clId="{6A617662-7178-412F-8F4E-901309BA4F3D}" dt="2023-06-03T06:42:47.744" v="2377" actId="14100"/>
          <ac:picMkLst>
            <pc:docMk/>
            <pc:sldMk cId="3916944861" sldId="262"/>
            <ac:picMk id="14" creationId="{048EE43B-08F6-A2D8-BE5A-EFC07B46B501}"/>
          </ac:picMkLst>
        </pc:picChg>
        <pc:picChg chg="add del mod">
          <ac:chgData name="Foster, Janae" userId="a187c030-267b-450d-be1e-faebc1a24bf3" providerId="ADAL" clId="{6A617662-7178-412F-8F4E-901309BA4F3D}" dt="2023-06-03T06:11:18.068" v="1573" actId="478"/>
          <ac:picMkLst>
            <pc:docMk/>
            <pc:sldMk cId="3916944861" sldId="262"/>
            <ac:picMk id="18" creationId="{F2E944A8-CC79-05EA-0319-6A2C644CFC37}"/>
          </ac:picMkLst>
        </pc:picChg>
      </pc:sldChg>
      <pc:sldChg chg="modSp add del mod">
        <pc:chgData name="Foster, Janae" userId="a187c030-267b-450d-be1e-faebc1a24bf3" providerId="ADAL" clId="{6A617662-7178-412F-8F4E-901309BA4F3D}" dt="2023-06-03T06:44:23.738" v="2398" actId="2696"/>
        <pc:sldMkLst>
          <pc:docMk/>
          <pc:sldMk cId="2034674399" sldId="263"/>
        </pc:sldMkLst>
        <pc:spChg chg="mod">
          <ac:chgData name="Foster, Janae" userId="a187c030-267b-450d-be1e-faebc1a24bf3" providerId="ADAL" clId="{6A617662-7178-412F-8F4E-901309BA4F3D}" dt="2023-06-03T06:42:12.776" v="2367" actId="1076"/>
          <ac:spMkLst>
            <pc:docMk/>
            <pc:sldMk cId="2034674399" sldId="263"/>
            <ac:spMk id="21" creationId="{5D0FE8C8-74B4-6647-ACDA-61E73823FCE2}"/>
          </ac:spMkLst>
        </pc:spChg>
      </pc:sldChg>
      <pc:sldChg chg="modSp new del mod">
        <pc:chgData name="Foster, Janae" userId="a187c030-267b-450d-be1e-faebc1a24bf3" providerId="ADAL" clId="{6A617662-7178-412F-8F4E-901309BA4F3D}" dt="2023-06-03T06:45:44.142" v="2429" actId="2696"/>
        <pc:sldMkLst>
          <pc:docMk/>
          <pc:sldMk cId="4179562554" sldId="263"/>
        </pc:sldMkLst>
        <pc:spChg chg="mod">
          <ac:chgData name="Foster, Janae" userId="a187c030-267b-450d-be1e-faebc1a24bf3" providerId="ADAL" clId="{6A617662-7178-412F-8F4E-901309BA4F3D}" dt="2023-06-03T06:45:20.779" v="2426" actId="20577"/>
          <ac:spMkLst>
            <pc:docMk/>
            <pc:sldMk cId="4179562554" sldId="263"/>
            <ac:spMk id="2" creationId="{77870588-96E0-B5BE-A9D0-3A8945018393}"/>
          </ac:spMkLst>
        </pc:spChg>
      </pc:sldChg>
      <pc:sldChg chg="addSp delSp modSp new mod setBg">
        <pc:chgData name="Foster, Janae" userId="a187c030-267b-450d-be1e-faebc1a24bf3" providerId="ADAL" clId="{6A617662-7178-412F-8F4E-901309BA4F3D}" dt="2023-06-05T18:32:32.764" v="3515" actId="20577"/>
        <pc:sldMkLst>
          <pc:docMk/>
          <pc:sldMk cId="489951702" sldId="264"/>
        </pc:sldMkLst>
        <pc:spChg chg="mod ord">
          <ac:chgData name="Foster, Janae" userId="a187c030-267b-450d-be1e-faebc1a24bf3" providerId="ADAL" clId="{6A617662-7178-412F-8F4E-901309BA4F3D}" dt="2023-06-03T07:24:06.774" v="3503" actId="2711"/>
          <ac:spMkLst>
            <pc:docMk/>
            <pc:sldMk cId="489951702" sldId="264"/>
            <ac:spMk id="2" creationId="{9D9A069A-90C7-DD11-2CC8-C80EC87E616A}"/>
          </ac:spMkLst>
        </pc:spChg>
        <pc:spChg chg="del">
          <ac:chgData name="Foster, Janae" userId="a187c030-267b-450d-be1e-faebc1a24bf3" providerId="ADAL" clId="{6A617662-7178-412F-8F4E-901309BA4F3D}" dt="2023-06-03T06:45:56.945" v="2430" actId="22"/>
          <ac:spMkLst>
            <pc:docMk/>
            <pc:sldMk cId="489951702" sldId="264"/>
            <ac:spMk id="3" creationId="{8DACF2B8-6C86-9B69-9859-83C6D8A8910A}"/>
          </ac:spMkLst>
        </pc:spChg>
        <pc:spChg chg="add mod">
          <ac:chgData name="Foster, Janae" userId="a187c030-267b-450d-be1e-faebc1a24bf3" providerId="ADAL" clId="{6A617662-7178-412F-8F4E-901309BA4F3D}" dt="2023-06-05T18:32:32.764" v="3515" actId="20577"/>
          <ac:spMkLst>
            <pc:docMk/>
            <pc:sldMk cId="489951702" sldId="264"/>
            <ac:spMk id="9" creationId="{4A5B9FDC-C9AE-F3FD-09BD-D5E4B7097E9D}"/>
          </ac:spMkLst>
        </pc:spChg>
        <pc:spChg chg="add">
          <ac:chgData name="Foster, Janae" userId="a187c030-267b-450d-be1e-faebc1a24bf3" providerId="ADAL" clId="{6A617662-7178-412F-8F4E-901309BA4F3D}" dt="2023-06-03T06:46:08.380" v="2432" actId="26606"/>
          <ac:spMkLst>
            <pc:docMk/>
            <pc:sldMk cId="489951702" sldId="264"/>
            <ac:spMk id="12" creationId="{8FC9BE17-9A7B-462D-AE50-3D8777387304}"/>
          </ac:spMkLst>
        </pc:spChg>
        <pc:spChg chg="add">
          <ac:chgData name="Foster, Janae" userId="a187c030-267b-450d-be1e-faebc1a24bf3" providerId="ADAL" clId="{6A617662-7178-412F-8F4E-901309BA4F3D}" dt="2023-06-03T06:46:08.380" v="2432" actId="26606"/>
          <ac:spMkLst>
            <pc:docMk/>
            <pc:sldMk cId="489951702" sldId="264"/>
            <ac:spMk id="14" creationId="{3EBE8569-6AEC-4B8C-8D53-2DE337CDBA65}"/>
          </ac:spMkLst>
        </pc:spChg>
        <pc:spChg chg="add">
          <ac:chgData name="Foster, Janae" userId="a187c030-267b-450d-be1e-faebc1a24bf3" providerId="ADAL" clId="{6A617662-7178-412F-8F4E-901309BA4F3D}" dt="2023-06-03T06:46:08.380" v="2432" actId="26606"/>
          <ac:spMkLst>
            <pc:docMk/>
            <pc:sldMk cId="489951702" sldId="264"/>
            <ac:spMk id="16" creationId="{55D4142C-5077-457F-A6AD-3FECFDB39685}"/>
          </ac:spMkLst>
        </pc:spChg>
        <pc:spChg chg="add">
          <ac:chgData name="Foster, Janae" userId="a187c030-267b-450d-be1e-faebc1a24bf3" providerId="ADAL" clId="{6A617662-7178-412F-8F4E-901309BA4F3D}" dt="2023-06-03T06:46:08.380" v="2432" actId="26606"/>
          <ac:spMkLst>
            <pc:docMk/>
            <pc:sldMk cId="489951702" sldId="264"/>
            <ac:spMk id="18" creationId="{7A5F0580-5EE9-419F-96EE-B6529EF6E7D0}"/>
          </ac:spMkLst>
        </pc:spChg>
        <pc:picChg chg="add mod ord">
          <ac:chgData name="Foster, Janae" userId="a187c030-267b-450d-be1e-faebc1a24bf3" providerId="ADAL" clId="{6A617662-7178-412F-8F4E-901309BA4F3D}" dt="2023-06-03T06:58:29.615" v="3233" actId="171"/>
          <ac:picMkLst>
            <pc:docMk/>
            <pc:sldMk cId="489951702" sldId="264"/>
            <ac:picMk id="5" creationId="{54ED23BA-BC19-EF69-0628-8ECA67067B0A}"/>
          </ac:picMkLst>
        </pc:picChg>
      </pc:sldChg>
      <pc:sldChg chg="addSp delSp modSp add del mod">
        <pc:chgData name="Foster, Janae" userId="a187c030-267b-450d-be1e-faebc1a24bf3" providerId="ADAL" clId="{6A617662-7178-412F-8F4E-901309BA4F3D}" dt="2023-06-03T07:21:09.054" v="3484" actId="2696"/>
        <pc:sldMkLst>
          <pc:docMk/>
          <pc:sldMk cId="1620595840" sldId="265"/>
        </pc:sldMkLst>
        <pc:spChg chg="del mod">
          <ac:chgData name="Foster, Janae" userId="a187c030-267b-450d-be1e-faebc1a24bf3" providerId="ADAL" clId="{6A617662-7178-412F-8F4E-901309BA4F3D}" dt="2023-06-03T07:05:40.980" v="3261" actId="478"/>
          <ac:spMkLst>
            <pc:docMk/>
            <pc:sldMk cId="1620595840" sldId="265"/>
            <ac:spMk id="2" creationId="{CD632133-4FA4-F744-33CE-4144EBB4E54A}"/>
          </ac:spMkLst>
        </pc:spChg>
        <pc:spChg chg="del">
          <ac:chgData name="Foster, Janae" userId="a187c030-267b-450d-be1e-faebc1a24bf3" providerId="ADAL" clId="{6A617662-7178-412F-8F4E-901309BA4F3D}" dt="2023-06-03T07:04:10.911" v="3252" actId="26606"/>
          <ac:spMkLst>
            <pc:docMk/>
            <pc:sldMk cId="1620595840" sldId="265"/>
            <ac:spMk id="12" creationId="{CD9FE4EF-C4D8-49A0-B2FF-81D8DB7D8A24}"/>
          </ac:spMkLst>
        </pc:spChg>
        <pc:spChg chg="del">
          <ac:chgData name="Foster, Janae" userId="a187c030-267b-450d-be1e-faebc1a24bf3" providerId="ADAL" clId="{6A617662-7178-412F-8F4E-901309BA4F3D}" dt="2023-06-03T07:04:10.911" v="3252" actId="26606"/>
          <ac:spMkLst>
            <pc:docMk/>
            <pc:sldMk cId="1620595840" sldId="265"/>
            <ac:spMk id="14" creationId="{4300840D-0A0B-4512-BACA-B439D5B9C57C}"/>
          </ac:spMkLst>
        </pc:spChg>
        <pc:spChg chg="del">
          <ac:chgData name="Foster, Janae" userId="a187c030-267b-450d-be1e-faebc1a24bf3" providerId="ADAL" clId="{6A617662-7178-412F-8F4E-901309BA4F3D}" dt="2023-06-03T07:04:10.911" v="3252" actId="26606"/>
          <ac:spMkLst>
            <pc:docMk/>
            <pc:sldMk cId="1620595840" sldId="265"/>
            <ac:spMk id="16" creationId="{D2B78728-A580-49A7-84F9-6EF6F583ADE0}"/>
          </ac:spMkLst>
        </pc:spChg>
        <pc:spChg chg="del">
          <ac:chgData name="Foster, Janae" userId="a187c030-267b-450d-be1e-faebc1a24bf3" providerId="ADAL" clId="{6A617662-7178-412F-8F4E-901309BA4F3D}" dt="2023-06-03T07:04:10.911" v="3252" actId="26606"/>
          <ac:spMkLst>
            <pc:docMk/>
            <pc:sldMk cId="1620595840" sldId="265"/>
            <ac:spMk id="18" creationId="{38FAA1A1-D861-433F-88FA-1E9D6FD31D11}"/>
          </ac:spMkLst>
        </pc:spChg>
        <pc:spChg chg="del">
          <ac:chgData name="Foster, Janae" userId="a187c030-267b-450d-be1e-faebc1a24bf3" providerId="ADAL" clId="{6A617662-7178-412F-8F4E-901309BA4F3D}" dt="2023-06-03T07:04:10.911" v="3252" actId="26606"/>
          <ac:spMkLst>
            <pc:docMk/>
            <pc:sldMk cId="1620595840" sldId="265"/>
            <ac:spMk id="20" creationId="{8D71EDA1-87BF-4D5D-AB79-F346FD19278A}"/>
          </ac:spMkLst>
        </pc:spChg>
        <pc:spChg chg="del">
          <ac:chgData name="Foster, Janae" userId="a187c030-267b-450d-be1e-faebc1a24bf3" providerId="ADAL" clId="{6A617662-7178-412F-8F4E-901309BA4F3D}" dt="2023-06-03T07:04:10.911" v="3252" actId="26606"/>
          <ac:spMkLst>
            <pc:docMk/>
            <pc:sldMk cId="1620595840" sldId="265"/>
            <ac:spMk id="42" creationId="{09588DA8-065E-4F6F-8EFD-43104AB2E0CF}"/>
          </ac:spMkLst>
        </pc:spChg>
        <pc:spChg chg="del">
          <ac:chgData name="Foster, Janae" userId="a187c030-267b-450d-be1e-faebc1a24bf3" providerId="ADAL" clId="{6A617662-7178-412F-8F4E-901309BA4F3D}" dt="2023-06-03T07:04:10.911" v="3252" actId="26606"/>
          <ac:spMkLst>
            <pc:docMk/>
            <pc:sldMk cId="1620595840" sldId="265"/>
            <ac:spMk id="43" creationId="{C4285719-470E-454C-AF62-8323075F1F5B}"/>
          </ac:spMkLst>
        </pc:spChg>
        <pc:spChg chg="del">
          <ac:chgData name="Foster, Janae" userId="a187c030-267b-450d-be1e-faebc1a24bf3" providerId="ADAL" clId="{6A617662-7178-412F-8F4E-901309BA4F3D}" dt="2023-06-03T07:04:10.911" v="3252" actId="26606"/>
          <ac:spMkLst>
            <pc:docMk/>
            <pc:sldMk cId="1620595840" sldId="265"/>
            <ac:spMk id="44" creationId="{9E0512F0-C8A1-DF17-7FC2-1A9B3C91F535}"/>
          </ac:spMkLst>
        </pc:spChg>
        <pc:spChg chg="add">
          <ac:chgData name="Foster, Janae" userId="a187c030-267b-450d-be1e-faebc1a24bf3" providerId="ADAL" clId="{6A617662-7178-412F-8F4E-901309BA4F3D}" dt="2023-06-03T07:04:10.911" v="3252" actId="26606"/>
          <ac:spMkLst>
            <pc:docMk/>
            <pc:sldMk cId="1620595840" sldId="265"/>
            <ac:spMk id="50" creationId="{738F59A4-4431-460D-8E49-6E65C189A566}"/>
          </ac:spMkLst>
        </pc:spChg>
        <pc:grpChg chg="add">
          <ac:chgData name="Foster, Janae" userId="a187c030-267b-450d-be1e-faebc1a24bf3" providerId="ADAL" clId="{6A617662-7178-412F-8F4E-901309BA4F3D}" dt="2023-06-03T07:04:10.911" v="3252" actId="26606"/>
          <ac:grpSpMkLst>
            <pc:docMk/>
            <pc:sldMk cId="1620595840" sldId="265"/>
            <ac:grpSpMk id="52" creationId="{8A919B9C-5C01-47E4-B2F2-45F589208ABF}"/>
          </ac:grpSpMkLst>
        </pc:grpChg>
        <pc:graphicFrameChg chg="add mod">
          <ac:chgData name="Foster, Janae" userId="a187c030-267b-450d-be1e-faebc1a24bf3" providerId="ADAL" clId="{6A617662-7178-412F-8F4E-901309BA4F3D}" dt="2023-06-03T07:14:31.773" v="3328" actId="14100"/>
          <ac:graphicFrameMkLst>
            <pc:docMk/>
            <pc:sldMk cId="1620595840" sldId="265"/>
            <ac:graphicFrameMk id="9" creationId="{BDF1E802-B751-A4E4-8582-1A8FC878B911}"/>
          </ac:graphicFrameMkLst>
        </pc:graphicFrameChg>
        <pc:graphicFrameChg chg="add mod">
          <ac:chgData name="Foster, Janae" userId="a187c030-267b-450d-be1e-faebc1a24bf3" providerId="ADAL" clId="{6A617662-7178-412F-8F4E-901309BA4F3D}" dt="2023-06-03T07:14:50.153" v="3332" actId="1076"/>
          <ac:graphicFrameMkLst>
            <pc:docMk/>
            <pc:sldMk cId="1620595840" sldId="265"/>
            <ac:graphicFrameMk id="46" creationId="{C11C2273-A302-A148-A8FF-989F6D1C71FE}"/>
          </ac:graphicFrameMkLst>
        </pc:graphicFrameChg>
        <pc:picChg chg="add mod">
          <ac:chgData name="Foster, Janae" userId="a187c030-267b-450d-be1e-faebc1a24bf3" providerId="ADAL" clId="{6A617662-7178-412F-8F4E-901309BA4F3D}" dt="2023-06-03T07:05:53.433" v="3264" actId="14100"/>
          <ac:picMkLst>
            <pc:docMk/>
            <pc:sldMk cId="1620595840" sldId="265"/>
            <ac:picMk id="4" creationId="{31557D73-2516-4C09-EB3D-D82FA92CF5CC}"/>
          </ac:picMkLst>
        </pc:picChg>
        <pc:picChg chg="add del mod">
          <ac:chgData name="Foster, Janae" userId="a187c030-267b-450d-be1e-faebc1a24bf3" providerId="ADAL" clId="{6A617662-7178-412F-8F4E-901309BA4F3D}" dt="2023-06-03T07:09:05.427" v="3273" actId="478"/>
          <ac:picMkLst>
            <pc:docMk/>
            <pc:sldMk cId="1620595840" sldId="265"/>
            <ac:picMk id="6" creationId="{31856AE4-AC54-304D-2325-A6F783E4EEBF}"/>
          </ac:picMkLst>
        </pc:picChg>
        <pc:picChg chg="add mod">
          <ac:chgData name="Foster, Janae" userId="a187c030-267b-450d-be1e-faebc1a24bf3" providerId="ADAL" clId="{6A617662-7178-412F-8F4E-901309BA4F3D}" dt="2023-06-03T07:13:36.580" v="3315" actId="14100"/>
          <ac:picMkLst>
            <pc:docMk/>
            <pc:sldMk cId="1620595840" sldId="265"/>
            <ac:picMk id="8" creationId="{F2D1C20D-556D-86A8-E3DE-2B712FB1CF59}"/>
          </ac:picMkLst>
        </pc:picChg>
      </pc:sldChg>
      <pc:sldChg chg="modSp add mod">
        <pc:chgData name="Foster, Janae" userId="a187c030-267b-450d-be1e-faebc1a24bf3" providerId="ADAL" clId="{6A617662-7178-412F-8F4E-901309BA4F3D}" dt="2023-06-03T07:23:40.503" v="3499" actId="2711"/>
        <pc:sldMkLst>
          <pc:docMk/>
          <pc:sldMk cId="278667108" sldId="266"/>
        </pc:sldMkLst>
        <pc:spChg chg="mod">
          <ac:chgData name="Foster, Janae" userId="a187c030-267b-450d-be1e-faebc1a24bf3" providerId="ADAL" clId="{6A617662-7178-412F-8F4E-901309BA4F3D}" dt="2023-06-03T07:23:28.670" v="3496" actId="2711"/>
          <ac:spMkLst>
            <pc:docMk/>
            <pc:sldMk cId="278667108" sldId="266"/>
            <ac:spMk id="2" creationId="{0D3CA7EA-96A5-E18D-CB9C-03C17945D208}"/>
          </ac:spMkLst>
        </pc:spChg>
        <pc:spChg chg="mod">
          <ac:chgData name="Foster, Janae" userId="a187c030-267b-450d-be1e-faebc1a24bf3" providerId="ADAL" clId="{6A617662-7178-412F-8F4E-901309BA4F3D}" dt="2023-06-03T07:23:20.499" v="3495" actId="20577"/>
          <ac:spMkLst>
            <pc:docMk/>
            <pc:sldMk cId="278667108" sldId="266"/>
            <ac:spMk id="4" creationId="{2EB0AE06-7223-E697-998F-125AECE17019}"/>
          </ac:spMkLst>
        </pc:spChg>
        <pc:graphicFrameChg chg="mod">
          <ac:chgData name="Foster, Janae" userId="a187c030-267b-450d-be1e-faebc1a24bf3" providerId="ADAL" clId="{6A617662-7178-412F-8F4E-901309BA4F3D}" dt="2023-06-03T07:23:40.503" v="3499" actId="2711"/>
          <ac:graphicFrameMkLst>
            <pc:docMk/>
            <pc:sldMk cId="278667108" sldId="266"/>
            <ac:graphicFrameMk id="6" creationId="{6B43DBFD-4A48-D433-F4F0-26D1FCFF4956}"/>
          </ac:graphicFrameMkLst>
        </pc:graphicFrameChg>
      </pc:sldChg>
      <pc:sldChg chg="addSp delSp modSp add del mod">
        <pc:chgData name="Foster, Janae" userId="a187c030-267b-450d-be1e-faebc1a24bf3" providerId="ADAL" clId="{6A617662-7178-412F-8F4E-901309BA4F3D}" dt="2023-06-03T07:20:02.939" v="3470" actId="2696"/>
        <pc:sldMkLst>
          <pc:docMk/>
          <pc:sldMk cId="165570423" sldId="267"/>
        </pc:sldMkLst>
        <pc:spChg chg="del mod">
          <ac:chgData name="Foster, Janae" userId="a187c030-267b-450d-be1e-faebc1a24bf3" providerId="ADAL" clId="{6A617662-7178-412F-8F4E-901309BA4F3D}" dt="2023-06-03T07:19:18.911" v="3456" actId="478"/>
          <ac:spMkLst>
            <pc:docMk/>
            <pc:sldMk cId="165570423" sldId="267"/>
            <ac:spMk id="2" creationId="{CD632133-4FA4-F744-33CE-4144EBB4E54A}"/>
          </ac:spMkLst>
        </pc:spChg>
        <pc:spChg chg="add del mod">
          <ac:chgData name="Foster, Janae" userId="a187c030-267b-450d-be1e-faebc1a24bf3" providerId="ADAL" clId="{6A617662-7178-412F-8F4E-901309BA4F3D}" dt="2023-06-03T07:19:26.527" v="3458" actId="478"/>
          <ac:spMkLst>
            <pc:docMk/>
            <pc:sldMk cId="165570423" sldId="267"/>
            <ac:spMk id="7" creationId="{076FA2DB-5D50-173B-7F23-777B638136CA}"/>
          </ac:spMkLst>
        </pc:spChg>
        <pc:spChg chg="add del">
          <ac:chgData name="Foster, Janae" userId="a187c030-267b-450d-be1e-faebc1a24bf3" providerId="ADAL" clId="{6A617662-7178-412F-8F4E-901309BA4F3D}" dt="2023-06-03T07:19:03.846" v="3454" actId="26606"/>
          <ac:spMkLst>
            <pc:docMk/>
            <pc:sldMk cId="165570423" sldId="267"/>
            <ac:spMk id="12" creationId="{CD9FE4EF-C4D8-49A0-B2FF-81D8DB7D8A24}"/>
          </ac:spMkLst>
        </pc:spChg>
        <pc:spChg chg="add del">
          <ac:chgData name="Foster, Janae" userId="a187c030-267b-450d-be1e-faebc1a24bf3" providerId="ADAL" clId="{6A617662-7178-412F-8F4E-901309BA4F3D}" dt="2023-06-03T07:19:03.846" v="3454" actId="26606"/>
          <ac:spMkLst>
            <pc:docMk/>
            <pc:sldMk cId="165570423" sldId="267"/>
            <ac:spMk id="14" creationId="{4300840D-0A0B-4512-BACA-B439D5B9C57C}"/>
          </ac:spMkLst>
        </pc:spChg>
        <pc:spChg chg="add del">
          <ac:chgData name="Foster, Janae" userId="a187c030-267b-450d-be1e-faebc1a24bf3" providerId="ADAL" clId="{6A617662-7178-412F-8F4E-901309BA4F3D}" dt="2023-06-03T07:19:03.846" v="3454" actId="26606"/>
          <ac:spMkLst>
            <pc:docMk/>
            <pc:sldMk cId="165570423" sldId="267"/>
            <ac:spMk id="16" creationId="{D2B78728-A580-49A7-84F9-6EF6F583ADE0}"/>
          </ac:spMkLst>
        </pc:spChg>
        <pc:spChg chg="add del">
          <ac:chgData name="Foster, Janae" userId="a187c030-267b-450d-be1e-faebc1a24bf3" providerId="ADAL" clId="{6A617662-7178-412F-8F4E-901309BA4F3D}" dt="2023-06-03T07:19:03.846" v="3454" actId="26606"/>
          <ac:spMkLst>
            <pc:docMk/>
            <pc:sldMk cId="165570423" sldId="267"/>
            <ac:spMk id="18" creationId="{38FAA1A1-D861-433F-88FA-1E9D6FD31D11}"/>
          </ac:spMkLst>
        </pc:spChg>
        <pc:spChg chg="add del">
          <ac:chgData name="Foster, Janae" userId="a187c030-267b-450d-be1e-faebc1a24bf3" providerId="ADAL" clId="{6A617662-7178-412F-8F4E-901309BA4F3D}" dt="2023-06-03T07:19:03.846" v="3454" actId="26606"/>
          <ac:spMkLst>
            <pc:docMk/>
            <pc:sldMk cId="165570423" sldId="267"/>
            <ac:spMk id="20" creationId="{8D71EDA1-87BF-4D5D-AB79-F346FD19278A}"/>
          </ac:spMkLst>
        </pc:spChg>
        <pc:spChg chg="add del">
          <ac:chgData name="Foster, Janae" userId="a187c030-267b-450d-be1e-faebc1a24bf3" providerId="ADAL" clId="{6A617662-7178-412F-8F4E-901309BA4F3D}" dt="2023-06-03T07:19:03.846" v="3454" actId="26606"/>
          <ac:spMkLst>
            <pc:docMk/>
            <pc:sldMk cId="165570423" sldId="267"/>
            <ac:spMk id="42" creationId="{09588DA8-065E-4F6F-8EFD-43104AB2E0CF}"/>
          </ac:spMkLst>
        </pc:spChg>
        <pc:spChg chg="add del">
          <ac:chgData name="Foster, Janae" userId="a187c030-267b-450d-be1e-faebc1a24bf3" providerId="ADAL" clId="{6A617662-7178-412F-8F4E-901309BA4F3D}" dt="2023-06-03T07:19:03.846" v="3454" actId="26606"/>
          <ac:spMkLst>
            <pc:docMk/>
            <pc:sldMk cId="165570423" sldId="267"/>
            <ac:spMk id="43" creationId="{C4285719-470E-454C-AF62-8323075F1F5B}"/>
          </ac:spMkLst>
        </pc:spChg>
        <pc:spChg chg="mod">
          <ac:chgData name="Foster, Janae" userId="a187c030-267b-450d-be1e-faebc1a24bf3" providerId="ADAL" clId="{6A617662-7178-412F-8F4E-901309BA4F3D}" dt="2023-06-03T07:19:39.802" v="3468" actId="27636"/>
          <ac:spMkLst>
            <pc:docMk/>
            <pc:sldMk cId="165570423" sldId="267"/>
            <ac:spMk id="44" creationId="{9E0512F0-C8A1-DF17-7FC2-1A9B3C91F535}"/>
          </ac:spMkLst>
        </pc:spChg>
        <pc:spChg chg="add del">
          <ac:chgData name="Foster, Janae" userId="a187c030-267b-450d-be1e-faebc1a24bf3" providerId="ADAL" clId="{6A617662-7178-412F-8F4E-901309BA4F3D}" dt="2023-06-03T07:18:49.969" v="3447" actId="26606"/>
          <ac:spMkLst>
            <pc:docMk/>
            <pc:sldMk cId="165570423" sldId="267"/>
            <ac:spMk id="49" creationId="{12609869-9E80-471B-A487-A53288E0E791}"/>
          </ac:spMkLst>
        </pc:spChg>
        <pc:spChg chg="add del">
          <ac:chgData name="Foster, Janae" userId="a187c030-267b-450d-be1e-faebc1a24bf3" providerId="ADAL" clId="{6A617662-7178-412F-8F4E-901309BA4F3D}" dt="2023-06-03T07:18:49.969" v="3447" actId="26606"/>
          <ac:spMkLst>
            <pc:docMk/>
            <pc:sldMk cId="165570423" sldId="267"/>
            <ac:spMk id="51" creationId="{7004738A-9D34-43E8-97D2-CA0EED4F8BE0}"/>
          </ac:spMkLst>
        </pc:spChg>
        <pc:spChg chg="add del">
          <ac:chgData name="Foster, Janae" userId="a187c030-267b-450d-be1e-faebc1a24bf3" providerId="ADAL" clId="{6A617662-7178-412F-8F4E-901309BA4F3D}" dt="2023-06-03T07:18:49.969" v="3447" actId="26606"/>
          <ac:spMkLst>
            <pc:docMk/>
            <pc:sldMk cId="165570423" sldId="267"/>
            <ac:spMk id="53" creationId="{B8B8D07F-F13E-443E-BA68-2D26672D76B9}"/>
          </ac:spMkLst>
        </pc:spChg>
        <pc:spChg chg="add del">
          <ac:chgData name="Foster, Janae" userId="a187c030-267b-450d-be1e-faebc1a24bf3" providerId="ADAL" clId="{6A617662-7178-412F-8F4E-901309BA4F3D}" dt="2023-06-03T07:18:49.969" v="3447" actId="26606"/>
          <ac:spMkLst>
            <pc:docMk/>
            <pc:sldMk cId="165570423" sldId="267"/>
            <ac:spMk id="55" creationId="{2813A4FA-24A5-41ED-A534-3807D1B2F344}"/>
          </ac:spMkLst>
        </pc:spChg>
        <pc:spChg chg="add del">
          <ac:chgData name="Foster, Janae" userId="a187c030-267b-450d-be1e-faebc1a24bf3" providerId="ADAL" clId="{6A617662-7178-412F-8F4E-901309BA4F3D}" dt="2023-06-03T07:18:49.969" v="3447" actId="26606"/>
          <ac:spMkLst>
            <pc:docMk/>
            <pc:sldMk cId="165570423" sldId="267"/>
            <ac:spMk id="57" creationId="{C3944F27-CA70-4E84-A51A-E6BF89558979}"/>
          </ac:spMkLst>
        </pc:spChg>
        <pc:spChg chg="add del">
          <ac:chgData name="Foster, Janae" userId="a187c030-267b-450d-be1e-faebc1a24bf3" providerId="ADAL" clId="{6A617662-7178-412F-8F4E-901309BA4F3D}" dt="2023-06-03T07:18:51.892" v="3449" actId="26606"/>
          <ac:spMkLst>
            <pc:docMk/>
            <pc:sldMk cId="165570423" sldId="267"/>
            <ac:spMk id="59" creationId="{8FC9BE17-9A7B-462D-AE50-3D8777387304}"/>
          </ac:spMkLst>
        </pc:spChg>
        <pc:spChg chg="add del">
          <ac:chgData name="Foster, Janae" userId="a187c030-267b-450d-be1e-faebc1a24bf3" providerId="ADAL" clId="{6A617662-7178-412F-8F4E-901309BA4F3D}" dt="2023-06-03T07:18:51.892" v="3449" actId="26606"/>
          <ac:spMkLst>
            <pc:docMk/>
            <pc:sldMk cId="165570423" sldId="267"/>
            <ac:spMk id="60" creationId="{3EBE8569-6AEC-4B8C-8D53-2DE337CDBA65}"/>
          </ac:spMkLst>
        </pc:spChg>
        <pc:spChg chg="add del">
          <ac:chgData name="Foster, Janae" userId="a187c030-267b-450d-be1e-faebc1a24bf3" providerId="ADAL" clId="{6A617662-7178-412F-8F4E-901309BA4F3D}" dt="2023-06-03T07:18:51.892" v="3449" actId="26606"/>
          <ac:spMkLst>
            <pc:docMk/>
            <pc:sldMk cId="165570423" sldId="267"/>
            <ac:spMk id="61" creationId="{55D4142C-5077-457F-A6AD-3FECFDB39685}"/>
          </ac:spMkLst>
        </pc:spChg>
        <pc:spChg chg="add del">
          <ac:chgData name="Foster, Janae" userId="a187c030-267b-450d-be1e-faebc1a24bf3" providerId="ADAL" clId="{6A617662-7178-412F-8F4E-901309BA4F3D}" dt="2023-06-03T07:18:51.892" v="3449" actId="26606"/>
          <ac:spMkLst>
            <pc:docMk/>
            <pc:sldMk cId="165570423" sldId="267"/>
            <ac:spMk id="62" creationId="{7A5F0580-5EE9-419F-96EE-B6529EF6E7D0}"/>
          </ac:spMkLst>
        </pc:spChg>
        <pc:spChg chg="add del">
          <ac:chgData name="Foster, Janae" userId="a187c030-267b-450d-be1e-faebc1a24bf3" providerId="ADAL" clId="{6A617662-7178-412F-8F4E-901309BA4F3D}" dt="2023-06-03T07:18:56.896" v="3451" actId="26606"/>
          <ac:spMkLst>
            <pc:docMk/>
            <pc:sldMk cId="165570423" sldId="267"/>
            <ac:spMk id="64" creationId="{C4285719-470E-454C-AF62-8323075F1F5B}"/>
          </ac:spMkLst>
        </pc:spChg>
        <pc:spChg chg="add del">
          <ac:chgData name="Foster, Janae" userId="a187c030-267b-450d-be1e-faebc1a24bf3" providerId="ADAL" clId="{6A617662-7178-412F-8F4E-901309BA4F3D}" dt="2023-06-03T07:18:56.896" v="3451" actId="26606"/>
          <ac:spMkLst>
            <pc:docMk/>
            <pc:sldMk cId="165570423" sldId="267"/>
            <ac:spMk id="65" creationId="{CD9FE4EF-C4D8-49A0-B2FF-81D8DB7D8A24}"/>
          </ac:spMkLst>
        </pc:spChg>
        <pc:spChg chg="add del">
          <ac:chgData name="Foster, Janae" userId="a187c030-267b-450d-be1e-faebc1a24bf3" providerId="ADAL" clId="{6A617662-7178-412F-8F4E-901309BA4F3D}" dt="2023-06-03T07:18:56.896" v="3451" actId="26606"/>
          <ac:spMkLst>
            <pc:docMk/>
            <pc:sldMk cId="165570423" sldId="267"/>
            <ac:spMk id="66" creationId="{4300840D-0A0B-4512-BACA-B439D5B9C57C}"/>
          </ac:spMkLst>
        </pc:spChg>
        <pc:spChg chg="add del">
          <ac:chgData name="Foster, Janae" userId="a187c030-267b-450d-be1e-faebc1a24bf3" providerId="ADAL" clId="{6A617662-7178-412F-8F4E-901309BA4F3D}" dt="2023-06-03T07:18:56.896" v="3451" actId="26606"/>
          <ac:spMkLst>
            <pc:docMk/>
            <pc:sldMk cId="165570423" sldId="267"/>
            <ac:spMk id="67" creationId="{D2B78728-A580-49A7-84F9-6EF6F583ADE0}"/>
          </ac:spMkLst>
        </pc:spChg>
        <pc:spChg chg="add del">
          <ac:chgData name="Foster, Janae" userId="a187c030-267b-450d-be1e-faebc1a24bf3" providerId="ADAL" clId="{6A617662-7178-412F-8F4E-901309BA4F3D}" dt="2023-06-03T07:18:56.896" v="3451" actId="26606"/>
          <ac:spMkLst>
            <pc:docMk/>
            <pc:sldMk cId="165570423" sldId="267"/>
            <ac:spMk id="68" creationId="{38FAA1A1-D861-433F-88FA-1E9D6FD31D11}"/>
          </ac:spMkLst>
        </pc:spChg>
        <pc:spChg chg="add del">
          <ac:chgData name="Foster, Janae" userId="a187c030-267b-450d-be1e-faebc1a24bf3" providerId="ADAL" clId="{6A617662-7178-412F-8F4E-901309BA4F3D}" dt="2023-06-03T07:18:56.896" v="3451" actId="26606"/>
          <ac:spMkLst>
            <pc:docMk/>
            <pc:sldMk cId="165570423" sldId="267"/>
            <ac:spMk id="69" creationId="{8D71EDA1-87BF-4D5D-AB79-F346FD19278A}"/>
          </ac:spMkLst>
        </pc:spChg>
        <pc:spChg chg="add del">
          <ac:chgData name="Foster, Janae" userId="a187c030-267b-450d-be1e-faebc1a24bf3" providerId="ADAL" clId="{6A617662-7178-412F-8F4E-901309BA4F3D}" dt="2023-06-03T07:19:03.831" v="3453" actId="26606"/>
          <ac:spMkLst>
            <pc:docMk/>
            <pc:sldMk cId="165570423" sldId="267"/>
            <ac:spMk id="71" creationId="{04812C46-200A-4DEB-A05E-3ED6C68C2387}"/>
          </ac:spMkLst>
        </pc:spChg>
        <pc:spChg chg="add del">
          <ac:chgData name="Foster, Janae" userId="a187c030-267b-450d-be1e-faebc1a24bf3" providerId="ADAL" clId="{6A617662-7178-412F-8F4E-901309BA4F3D}" dt="2023-06-03T07:19:03.831" v="3453" actId="26606"/>
          <ac:spMkLst>
            <pc:docMk/>
            <pc:sldMk cId="165570423" sldId="267"/>
            <ac:spMk id="72" creationId="{D1EA859B-E555-4109-94F3-6700E046E008}"/>
          </ac:spMkLst>
        </pc:spChg>
        <pc:spChg chg="add">
          <ac:chgData name="Foster, Janae" userId="a187c030-267b-450d-be1e-faebc1a24bf3" providerId="ADAL" clId="{6A617662-7178-412F-8F4E-901309BA4F3D}" dt="2023-06-03T07:19:03.846" v="3454" actId="26606"/>
          <ac:spMkLst>
            <pc:docMk/>
            <pc:sldMk cId="165570423" sldId="267"/>
            <ac:spMk id="74" creationId="{8FC9BE17-9A7B-462D-AE50-3D8777387304}"/>
          </ac:spMkLst>
        </pc:spChg>
        <pc:spChg chg="add">
          <ac:chgData name="Foster, Janae" userId="a187c030-267b-450d-be1e-faebc1a24bf3" providerId="ADAL" clId="{6A617662-7178-412F-8F4E-901309BA4F3D}" dt="2023-06-03T07:19:03.846" v="3454" actId="26606"/>
          <ac:spMkLst>
            <pc:docMk/>
            <pc:sldMk cId="165570423" sldId="267"/>
            <ac:spMk id="75" creationId="{3EBE8569-6AEC-4B8C-8D53-2DE337CDBA65}"/>
          </ac:spMkLst>
        </pc:spChg>
        <pc:spChg chg="add">
          <ac:chgData name="Foster, Janae" userId="a187c030-267b-450d-be1e-faebc1a24bf3" providerId="ADAL" clId="{6A617662-7178-412F-8F4E-901309BA4F3D}" dt="2023-06-03T07:19:03.846" v="3454" actId="26606"/>
          <ac:spMkLst>
            <pc:docMk/>
            <pc:sldMk cId="165570423" sldId="267"/>
            <ac:spMk id="76" creationId="{55D4142C-5077-457F-A6AD-3FECFDB39685}"/>
          </ac:spMkLst>
        </pc:spChg>
        <pc:spChg chg="add">
          <ac:chgData name="Foster, Janae" userId="a187c030-267b-450d-be1e-faebc1a24bf3" providerId="ADAL" clId="{6A617662-7178-412F-8F4E-901309BA4F3D}" dt="2023-06-03T07:19:03.846" v="3454" actId="26606"/>
          <ac:spMkLst>
            <pc:docMk/>
            <pc:sldMk cId="165570423" sldId="267"/>
            <ac:spMk id="77" creationId="{7A5F0580-5EE9-419F-96EE-B6529EF6E7D0}"/>
          </ac:spMkLst>
        </pc:spChg>
        <pc:picChg chg="mod ord">
          <ac:chgData name="Foster, Janae" userId="a187c030-267b-450d-be1e-faebc1a24bf3" providerId="ADAL" clId="{6A617662-7178-412F-8F4E-901309BA4F3D}" dt="2023-06-03T07:19:41.345" v="3469" actId="1076"/>
          <ac:picMkLst>
            <pc:docMk/>
            <pc:sldMk cId="165570423" sldId="267"/>
            <ac:picMk id="3" creationId="{44C11A83-7CE6-2EBA-2F4E-3AC0F3C065EF}"/>
          </ac:picMkLst>
        </pc:picChg>
        <pc:picChg chg="add mod">
          <ac:chgData name="Foster, Janae" userId="a187c030-267b-450d-be1e-faebc1a24bf3" providerId="ADAL" clId="{6A617662-7178-412F-8F4E-901309BA4F3D}" dt="2023-06-03T07:19:22.607" v="3457" actId="1076"/>
          <ac:picMkLst>
            <pc:docMk/>
            <pc:sldMk cId="165570423" sldId="267"/>
            <ac:picMk id="5" creationId="{7DE6EA8D-580E-ECBA-2739-8248B36ABF6E}"/>
          </ac:picMkLst>
        </pc:picChg>
      </pc:sldChg>
      <pc:sldChg chg="add del">
        <pc:chgData name="Foster, Janae" userId="a187c030-267b-450d-be1e-faebc1a24bf3" providerId="ADAL" clId="{6A617662-7178-412F-8F4E-901309BA4F3D}" dt="2023-06-03T07:15:24.248" v="3334" actId="2696"/>
        <pc:sldMkLst>
          <pc:docMk/>
          <pc:sldMk cId="1591248229" sldId="26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CC9DE-5793-47C5-8ED2-F5A9FCCFEA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1DF452-40E0-4453-B539-68214002277D}">
      <dgm:prSet/>
      <dgm:spPr/>
      <dgm:t>
        <a:bodyPr/>
        <a:lstStyle/>
        <a:p>
          <a:pPr>
            <a:lnSpc>
              <a:spcPct val="100000"/>
            </a:lnSpc>
          </a:pPr>
          <a:r>
            <a:rPr lang="en-US" dirty="0">
              <a:latin typeface="Arial" panose="020B0604020202020204" pitchFamily="34" charset="0"/>
              <a:cs typeface="Arial" panose="020B0604020202020204" pitchFamily="34" charset="0"/>
            </a:rPr>
            <a:t>Imported two CSV files into python</a:t>
          </a:r>
        </a:p>
      </dgm:t>
    </dgm:pt>
    <dgm:pt modelId="{3AD9376E-9926-4E94-9EC3-E6984BB94DD3}" type="parTrans" cxnId="{5DA1C3F8-B3D7-4F9D-A7FD-1B9059B1E38B}">
      <dgm:prSet/>
      <dgm:spPr/>
      <dgm:t>
        <a:bodyPr/>
        <a:lstStyle/>
        <a:p>
          <a:endParaRPr lang="en-US"/>
        </a:p>
      </dgm:t>
    </dgm:pt>
    <dgm:pt modelId="{43C64390-8119-424A-838B-D13F7ED66B05}" type="sibTrans" cxnId="{5DA1C3F8-B3D7-4F9D-A7FD-1B9059B1E38B}">
      <dgm:prSet/>
      <dgm:spPr/>
      <dgm:t>
        <a:bodyPr/>
        <a:lstStyle/>
        <a:p>
          <a:endParaRPr lang="en-US"/>
        </a:p>
      </dgm:t>
    </dgm:pt>
    <dgm:pt modelId="{76704280-3B85-4248-B1F5-50606FA9D7ED}">
      <dgm:prSet/>
      <dgm:spPr/>
      <dgm:t>
        <a:bodyPr/>
        <a:lstStyle/>
        <a:p>
          <a:pPr>
            <a:lnSpc>
              <a:spcPct val="100000"/>
            </a:lnSpc>
          </a:pPr>
          <a:r>
            <a:rPr lang="en-US" dirty="0">
              <a:latin typeface="Arial" panose="020B0604020202020204" pitchFamily="34" charset="0"/>
              <a:cs typeface="Arial" panose="020B0604020202020204" pitchFamily="34" charset="0"/>
            </a:rPr>
            <a:t>Imported libraries pandas, NumPy and seaborn</a:t>
          </a:r>
        </a:p>
      </dgm:t>
    </dgm:pt>
    <dgm:pt modelId="{4280DD9C-3A54-40BE-9A5A-69A0CD2A883D}" type="parTrans" cxnId="{2C35351B-AC19-473B-BA98-3AC0470FC7DA}">
      <dgm:prSet/>
      <dgm:spPr/>
      <dgm:t>
        <a:bodyPr/>
        <a:lstStyle/>
        <a:p>
          <a:endParaRPr lang="en-US"/>
        </a:p>
      </dgm:t>
    </dgm:pt>
    <dgm:pt modelId="{F3C4D575-0B26-4028-B50D-3F08D512A30B}" type="sibTrans" cxnId="{2C35351B-AC19-473B-BA98-3AC0470FC7DA}">
      <dgm:prSet/>
      <dgm:spPr/>
      <dgm:t>
        <a:bodyPr/>
        <a:lstStyle/>
        <a:p>
          <a:endParaRPr lang="en-US"/>
        </a:p>
      </dgm:t>
    </dgm:pt>
    <dgm:pt modelId="{22EA8EE6-A678-44F0-B5BC-195C542F9EA7}">
      <dgm:prSet/>
      <dgm:spPr/>
      <dgm:t>
        <a:bodyPr/>
        <a:lstStyle/>
        <a:p>
          <a:pPr>
            <a:lnSpc>
              <a:spcPct val="100000"/>
            </a:lnSpc>
          </a:pPr>
          <a:r>
            <a:rPr lang="en-US" dirty="0">
              <a:latin typeface="Arial" panose="020B0604020202020204" pitchFamily="34" charset="0"/>
              <a:cs typeface="Arial" panose="020B0604020202020204" pitchFamily="34" charset="0"/>
            </a:rPr>
            <a:t>Dropped columns in both CSV files eliminating unnecessary data</a:t>
          </a:r>
        </a:p>
      </dgm:t>
    </dgm:pt>
    <dgm:pt modelId="{EF67E6FA-8FFE-47FA-995A-2693C74B431A}" type="parTrans" cxnId="{BDDEBE61-AF73-4BB2-8D53-C827BB0FBC0E}">
      <dgm:prSet/>
      <dgm:spPr/>
      <dgm:t>
        <a:bodyPr/>
        <a:lstStyle/>
        <a:p>
          <a:endParaRPr lang="en-US"/>
        </a:p>
      </dgm:t>
    </dgm:pt>
    <dgm:pt modelId="{FF2FAC35-AF91-41C4-8BF7-74EE64030DC0}" type="sibTrans" cxnId="{BDDEBE61-AF73-4BB2-8D53-C827BB0FBC0E}">
      <dgm:prSet/>
      <dgm:spPr/>
      <dgm:t>
        <a:bodyPr/>
        <a:lstStyle/>
        <a:p>
          <a:endParaRPr lang="en-US"/>
        </a:p>
      </dgm:t>
    </dgm:pt>
    <dgm:pt modelId="{4C277DF4-8D31-4CC1-AFD7-AFDE146EF3DB}" type="pres">
      <dgm:prSet presAssocID="{204CC9DE-5793-47C5-8ED2-F5A9FCCFEA47}" presName="root" presStyleCnt="0">
        <dgm:presLayoutVars>
          <dgm:dir/>
          <dgm:resizeHandles val="exact"/>
        </dgm:presLayoutVars>
      </dgm:prSet>
      <dgm:spPr/>
    </dgm:pt>
    <dgm:pt modelId="{F3B02988-5C7A-4C2C-952F-EFA4B7E4A295}" type="pres">
      <dgm:prSet presAssocID="{BC1DF452-40E0-4453-B539-68214002277D}" presName="compNode" presStyleCnt="0"/>
      <dgm:spPr/>
    </dgm:pt>
    <dgm:pt modelId="{676CBC24-A612-475F-A3C0-AC64127E6491}" type="pres">
      <dgm:prSet presAssocID="{BC1DF452-40E0-4453-B539-68214002277D}" presName="bgRect" presStyleLbl="bgShp" presStyleIdx="0" presStyleCnt="3"/>
      <dgm:spPr/>
    </dgm:pt>
    <dgm:pt modelId="{DB8C83AD-3697-4C26-812E-EFD27E4734D8}" type="pres">
      <dgm:prSet presAssocID="{BC1DF452-40E0-4453-B539-6821400227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257EC82-4DE5-49D1-B157-D59522A99936}" type="pres">
      <dgm:prSet presAssocID="{BC1DF452-40E0-4453-B539-68214002277D}" presName="spaceRect" presStyleCnt="0"/>
      <dgm:spPr/>
    </dgm:pt>
    <dgm:pt modelId="{0F3B77D9-EA99-4D5C-905F-16FB1D04CEEF}" type="pres">
      <dgm:prSet presAssocID="{BC1DF452-40E0-4453-B539-68214002277D}" presName="parTx" presStyleLbl="revTx" presStyleIdx="0" presStyleCnt="3">
        <dgm:presLayoutVars>
          <dgm:chMax val="0"/>
          <dgm:chPref val="0"/>
        </dgm:presLayoutVars>
      </dgm:prSet>
      <dgm:spPr/>
    </dgm:pt>
    <dgm:pt modelId="{0E773946-AE91-4161-B4C8-F7E1CD228447}" type="pres">
      <dgm:prSet presAssocID="{43C64390-8119-424A-838B-D13F7ED66B05}" presName="sibTrans" presStyleCnt="0"/>
      <dgm:spPr/>
    </dgm:pt>
    <dgm:pt modelId="{3A344B0D-2496-4CE8-A599-56951705BE2E}" type="pres">
      <dgm:prSet presAssocID="{76704280-3B85-4248-B1F5-50606FA9D7ED}" presName="compNode" presStyleCnt="0"/>
      <dgm:spPr/>
    </dgm:pt>
    <dgm:pt modelId="{6AE7EA44-EB64-412A-B420-7DF487A82DE8}" type="pres">
      <dgm:prSet presAssocID="{76704280-3B85-4248-B1F5-50606FA9D7ED}" presName="bgRect" presStyleLbl="bgShp" presStyleIdx="1" presStyleCnt="3"/>
      <dgm:spPr/>
    </dgm:pt>
    <dgm:pt modelId="{0FA79B89-38D7-47AE-A194-58E3F3FCF36D}" type="pres">
      <dgm:prSet presAssocID="{76704280-3B85-4248-B1F5-50606FA9D7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CD2A5ECF-99E8-4049-BFFB-E381B51E1AA4}" type="pres">
      <dgm:prSet presAssocID="{76704280-3B85-4248-B1F5-50606FA9D7ED}" presName="spaceRect" presStyleCnt="0"/>
      <dgm:spPr/>
    </dgm:pt>
    <dgm:pt modelId="{B8DAE82C-8180-4F12-B6BA-A203AE83829A}" type="pres">
      <dgm:prSet presAssocID="{76704280-3B85-4248-B1F5-50606FA9D7ED}" presName="parTx" presStyleLbl="revTx" presStyleIdx="1" presStyleCnt="3">
        <dgm:presLayoutVars>
          <dgm:chMax val="0"/>
          <dgm:chPref val="0"/>
        </dgm:presLayoutVars>
      </dgm:prSet>
      <dgm:spPr/>
    </dgm:pt>
    <dgm:pt modelId="{E58C09B4-5ECF-4A94-B226-976265C27652}" type="pres">
      <dgm:prSet presAssocID="{F3C4D575-0B26-4028-B50D-3F08D512A30B}" presName="sibTrans" presStyleCnt="0"/>
      <dgm:spPr/>
    </dgm:pt>
    <dgm:pt modelId="{AF16EA0F-6123-440D-9065-B1B14AFBAE04}" type="pres">
      <dgm:prSet presAssocID="{22EA8EE6-A678-44F0-B5BC-195C542F9EA7}" presName="compNode" presStyleCnt="0"/>
      <dgm:spPr/>
    </dgm:pt>
    <dgm:pt modelId="{910F01BA-2B91-4B0D-B1A2-D3C1933687CE}" type="pres">
      <dgm:prSet presAssocID="{22EA8EE6-A678-44F0-B5BC-195C542F9EA7}" presName="bgRect" presStyleLbl="bgShp" presStyleIdx="2" presStyleCnt="3"/>
      <dgm:spPr/>
    </dgm:pt>
    <dgm:pt modelId="{63290395-F40E-49DE-B602-95B7FC192F8A}" type="pres">
      <dgm:prSet presAssocID="{22EA8EE6-A678-44F0-B5BC-195C542F9E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275FC089-3DCB-4D3F-A0E6-07C8436F5674}" type="pres">
      <dgm:prSet presAssocID="{22EA8EE6-A678-44F0-B5BC-195C542F9EA7}" presName="spaceRect" presStyleCnt="0"/>
      <dgm:spPr/>
    </dgm:pt>
    <dgm:pt modelId="{2852E686-3925-4679-8420-B7C510D8CABE}" type="pres">
      <dgm:prSet presAssocID="{22EA8EE6-A678-44F0-B5BC-195C542F9EA7}" presName="parTx" presStyleLbl="revTx" presStyleIdx="2" presStyleCnt="3">
        <dgm:presLayoutVars>
          <dgm:chMax val="0"/>
          <dgm:chPref val="0"/>
        </dgm:presLayoutVars>
      </dgm:prSet>
      <dgm:spPr/>
    </dgm:pt>
  </dgm:ptLst>
  <dgm:cxnLst>
    <dgm:cxn modelId="{2C35351B-AC19-473B-BA98-3AC0470FC7DA}" srcId="{204CC9DE-5793-47C5-8ED2-F5A9FCCFEA47}" destId="{76704280-3B85-4248-B1F5-50606FA9D7ED}" srcOrd="1" destOrd="0" parTransId="{4280DD9C-3A54-40BE-9A5A-69A0CD2A883D}" sibTransId="{F3C4D575-0B26-4028-B50D-3F08D512A30B}"/>
    <dgm:cxn modelId="{388A9837-F728-4C64-866D-6D57E1B07C3D}" type="presOf" srcId="{76704280-3B85-4248-B1F5-50606FA9D7ED}" destId="{B8DAE82C-8180-4F12-B6BA-A203AE83829A}" srcOrd="0" destOrd="0" presId="urn:microsoft.com/office/officeart/2018/2/layout/IconVerticalSolidList"/>
    <dgm:cxn modelId="{BDDEBE61-AF73-4BB2-8D53-C827BB0FBC0E}" srcId="{204CC9DE-5793-47C5-8ED2-F5A9FCCFEA47}" destId="{22EA8EE6-A678-44F0-B5BC-195C542F9EA7}" srcOrd="2" destOrd="0" parTransId="{EF67E6FA-8FFE-47FA-995A-2693C74B431A}" sibTransId="{FF2FAC35-AF91-41C4-8BF7-74EE64030DC0}"/>
    <dgm:cxn modelId="{0D53C341-8593-4879-AF00-6B8EF99E52B4}" type="presOf" srcId="{BC1DF452-40E0-4453-B539-68214002277D}" destId="{0F3B77D9-EA99-4D5C-905F-16FB1D04CEEF}" srcOrd="0" destOrd="0" presId="urn:microsoft.com/office/officeart/2018/2/layout/IconVerticalSolidList"/>
    <dgm:cxn modelId="{2C3C8E7D-70E9-4113-9EDA-592CC2893E90}" type="presOf" srcId="{22EA8EE6-A678-44F0-B5BC-195C542F9EA7}" destId="{2852E686-3925-4679-8420-B7C510D8CABE}" srcOrd="0" destOrd="0" presId="urn:microsoft.com/office/officeart/2018/2/layout/IconVerticalSolidList"/>
    <dgm:cxn modelId="{A3794CBE-3337-43C6-9484-3408678A73BE}" type="presOf" srcId="{204CC9DE-5793-47C5-8ED2-F5A9FCCFEA47}" destId="{4C277DF4-8D31-4CC1-AFD7-AFDE146EF3DB}" srcOrd="0" destOrd="0" presId="urn:microsoft.com/office/officeart/2018/2/layout/IconVerticalSolidList"/>
    <dgm:cxn modelId="{5DA1C3F8-B3D7-4F9D-A7FD-1B9059B1E38B}" srcId="{204CC9DE-5793-47C5-8ED2-F5A9FCCFEA47}" destId="{BC1DF452-40E0-4453-B539-68214002277D}" srcOrd="0" destOrd="0" parTransId="{3AD9376E-9926-4E94-9EC3-E6984BB94DD3}" sibTransId="{43C64390-8119-424A-838B-D13F7ED66B05}"/>
    <dgm:cxn modelId="{5A78838A-8D1E-466F-95B4-3606E177D928}" type="presParOf" srcId="{4C277DF4-8D31-4CC1-AFD7-AFDE146EF3DB}" destId="{F3B02988-5C7A-4C2C-952F-EFA4B7E4A295}" srcOrd="0" destOrd="0" presId="urn:microsoft.com/office/officeart/2018/2/layout/IconVerticalSolidList"/>
    <dgm:cxn modelId="{45DFA508-791E-4441-A3F7-86807D9AE8D4}" type="presParOf" srcId="{F3B02988-5C7A-4C2C-952F-EFA4B7E4A295}" destId="{676CBC24-A612-475F-A3C0-AC64127E6491}" srcOrd="0" destOrd="0" presId="urn:microsoft.com/office/officeart/2018/2/layout/IconVerticalSolidList"/>
    <dgm:cxn modelId="{D4695B3D-A66D-41EC-9743-67D4C662D6DF}" type="presParOf" srcId="{F3B02988-5C7A-4C2C-952F-EFA4B7E4A295}" destId="{DB8C83AD-3697-4C26-812E-EFD27E4734D8}" srcOrd="1" destOrd="0" presId="urn:microsoft.com/office/officeart/2018/2/layout/IconVerticalSolidList"/>
    <dgm:cxn modelId="{4B83ED47-CEB8-4DB6-A9B5-7DB795A7223C}" type="presParOf" srcId="{F3B02988-5C7A-4C2C-952F-EFA4B7E4A295}" destId="{2257EC82-4DE5-49D1-B157-D59522A99936}" srcOrd="2" destOrd="0" presId="urn:microsoft.com/office/officeart/2018/2/layout/IconVerticalSolidList"/>
    <dgm:cxn modelId="{94D27334-C28A-4088-9123-018DCCCBFFAE}" type="presParOf" srcId="{F3B02988-5C7A-4C2C-952F-EFA4B7E4A295}" destId="{0F3B77D9-EA99-4D5C-905F-16FB1D04CEEF}" srcOrd="3" destOrd="0" presId="urn:microsoft.com/office/officeart/2018/2/layout/IconVerticalSolidList"/>
    <dgm:cxn modelId="{06961E3B-9A49-465E-AAAE-66CAA5B260B2}" type="presParOf" srcId="{4C277DF4-8D31-4CC1-AFD7-AFDE146EF3DB}" destId="{0E773946-AE91-4161-B4C8-F7E1CD228447}" srcOrd="1" destOrd="0" presId="urn:microsoft.com/office/officeart/2018/2/layout/IconVerticalSolidList"/>
    <dgm:cxn modelId="{117351AB-D979-4121-A73B-EA3C0CB8DEC1}" type="presParOf" srcId="{4C277DF4-8D31-4CC1-AFD7-AFDE146EF3DB}" destId="{3A344B0D-2496-4CE8-A599-56951705BE2E}" srcOrd="2" destOrd="0" presId="urn:microsoft.com/office/officeart/2018/2/layout/IconVerticalSolidList"/>
    <dgm:cxn modelId="{6426EC45-0346-4FA4-81B2-E58D93F446F8}" type="presParOf" srcId="{3A344B0D-2496-4CE8-A599-56951705BE2E}" destId="{6AE7EA44-EB64-412A-B420-7DF487A82DE8}" srcOrd="0" destOrd="0" presId="urn:microsoft.com/office/officeart/2018/2/layout/IconVerticalSolidList"/>
    <dgm:cxn modelId="{5EEA4333-6A4A-4319-A8CF-1A218ABE8121}" type="presParOf" srcId="{3A344B0D-2496-4CE8-A599-56951705BE2E}" destId="{0FA79B89-38D7-47AE-A194-58E3F3FCF36D}" srcOrd="1" destOrd="0" presId="urn:microsoft.com/office/officeart/2018/2/layout/IconVerticalSolidList"/>
    <dgm:cxn modelId="{5FA7BF15-EC42-4E8C-9315-271B346C9AA0}" type="presParOf" srcId="{3A344B0D-2496-4CE8-A599-56951705BE2E}" destId="{CD2A5ECF-99E8-4049-BFFB-E381B51E1AA4}" srcOrd="2" destOrd="0" presId="urn:microsoft.com/office/officeart/2018/2/layout/IconVerticalSolidList"/>
    <dgm:cxn modelId="{9A2D411D-6254-4E68-9375-27438DC47D0C}" type="presParOf" srcId="{3A344B0D-2496-4CE8-A599-56951705BE2E}" destId="{B8DAE82C-8180-4F12-B6BA-A203AE83829A}" srcOrd="3" destOrd="0" presId="urn:microsoft.com/office/officeart/2018/2/layout/IconVerticalSolidList"/>
    <dgm:cxn modelId="{51588BF9-A7D9-4C26-910F-8B5F40538D9D}" type="presParOf" srcId="{4C277DF4-8D31-4CC1-AFD7-AFDE146EF3DB}" destId="{E58C09B4-5ECF-4A94-B226-976265C27652}" srcOrd="3" destOrd="0" presId="urn:microsoft.com/office/officeart/2018/2/layout/IconVerticalSolidList"/>
    <dgm:cxn modelId="{32080A2A-B32F-422C-8B8E-5FF3945ED0E4}" type="presParOf" srcId="{4C277DF4-8D31-4CC1-AFD7-AFDE146EF3DB}" destId="{AF16EA0F-6123-440D-9065-B1B14AFBAE04}" srcOrd="4" destOrd="0" presId="urn:microsoft.com/office/officeart/2018/2/layout/IconVerticalSolidList"/>
    <dgm:cxn modelId="{E1D51469-5F56-4912-87F3-3C1D1DB35658}" type="presParOf" srcId="{AF16EA0F-6123-440D-9065-B1B14AFBAE04}" destId="{910F01BA-2B91-4B0D-B1A2-D3C1933687CE}" srcOrd="0" destOrd="0" presId="urn:microsoft.com/office/officeart/2018/2/layout/IconVerticalSolidList"/>
    <dgm:cxn modelId="{87A37C4B-5C5F-44AC-9DDE-73ED97DAF2C3}" type="presParOf" srcId="{AF16EA0F-6123-440D-9065-B1B14AFBAE04}" destId="{63290395-F40E-49DE-B602-95B7FC192F8A}" srcOrd="1" destOrd="0" presId="urn:microsoft.com/office/officeart/2018/2/layout/IconVerticalSolidList"/>
    <dgm:cxn modelId="{A46BC6DB-8E67-4B0C-BFCF-9F0B00683FA7}" type="presParOf" srcId="{AF16EA0F-6123-440D-9065-B1B14AFBAE04}" destId="{275FC089-3DCB-4D3F-A0E6-07C8436F5674}" srcOrd="2" destOrd="0" presId="urn:microsoft.com/office/officeart/2018/2/layout/IconVerticalSolidList"/>
    <dgm:cxn modelId="{C5C6C000-1B18-4B12-A7AB-C7EEC18A4EC8}" type="presParOf" srcId="{AF16EA0F-6123-440D-9065-B1B14AFBAE04}" destId="{2852E686-3925-4679-8420-B7C510D8CA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CBC24-A612-475F-A3C0-AC64127E6491}">
      <dsp:nvSpPr>
        <dsp:cNvPr id="0" name=""/>
        <dsp:cNvSpPr/>
      </dsp:nvSpPr>
      <dsp:spPr>
        <a:xfrm>
          <a:off x="0" y="511"/>
          <a:ext cx="4992818" cy="11976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C83AD-3697-4C26-812E-EFD27E4734D8}">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B77D9-EA99-4D5C-905F-16FB1D04CEEF}">
      <dsp:nvSpPr>
        <dsp:cNvPr id="0" name=""/>
        <dsp:cNvSpPr/>
      </dsp:nvSpPr>
      <dsp:spPr>
        <a:xfrm>
          <a:off x="1383287" y="511"/>
          <a:ext cx="3609530"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latin typeface="Arial" panose="020B0604020202020204" pitchFamily="34" charset="0"/>
              <a:cs typeface="Arial" panose="020B0604020202020204" pitchFamily="34" charset="0"/>
            </a:rPr>
            <a:t>Imported two CSV files into python</a:t>
          </a:r>
        </a:p>
      </dsp:txBody>
      <dsp:txXfrm>
        <a:off x="1383287" y="511"/>
        <a:ext cx="3609530" cy="1197651"/>
      </dsp:txXfrm>
    </dsp:sp>
    <dsp:sp modelId="{6AE7EA44-EB64-412A-B420-7DF487A82DE8}">
      <dsp:nvSpPr>
        <dsp:cNvPr id="0" name=""/>
        <dsp:cNvSpPr/>
      </dsp:nvSpPr>
      <dsp:spPr>
        <a:xfrm>
          <a:off x="0" y="1497576"/>
          <a:ext cx="4992818" cy="11976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79B89-38D7-47AE-A194-58E3F3FCF36D}">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DAE82C-8180-4F12-B6BA-A203AE83829A}">
      <dsp:nvSpPr>
        <dsp:cNvPr id="0" name=""/>
        <dsp:cNvSpPr/>
      </dsp:nvSpPr>
      <dsp:spPr>
        <a:xfrm>
          <a:off x="1383287" y="1497576"/>
          <a:ext cx="3609530"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latin typeface="Arial" panose="020B0604020202020204" pitchFamily="34" charset="0"/>
              <a:cs typeface="Arial" panose="020B0604020202020204" pitchFamily="34" charset="0"/>
            </a:rPr>
            <a:t>Imported libraries pandas, NumPy and seaborn</a:t>
          </a:r>
        </a:p>
      </dsp:txBody>
      <dsp:txXfrm>
        <a:off x="1383287" y="1497576"/>
        <a:ext cx="3609530" cy="1197651"/>
      </dsp:txXfrm>
    </dsp:sp>
    <dsp:sp modelId="{910F01BA-2B91-4B0D-B1A2-D3C1933687CE}">
      <dsp:nvSpPr>
        <dsp:cNvPr id="0" name=""/>
        <dsp:cNvSpPr/>
      </dsp:nvSpPr>
      <dsp:spPr>
        <a:xfrm>
          <a:off x="0" y="2994641"/>
          <a:ext cx="4992818" cy="11976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90395-F40E-49DE-B602-95B7FC192F8A}">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2E686-3925-4679-8420-B7C510D8CABE}">
      <dsp:nvSpPr>
        <dsp:cNvPr id="0" name=""/>
        <dsp:cNvSpPr/>
      </dsp:nvSpPr>
      <dsp:spPr>
        <a:xfrm>
          <a:off x="1383287" y="2994641"/>
          <a:ext cx="3609530"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latin typeface="Arial" panose="020B0604020202020204" pitchFamily="34" charset="0"/>
              <a:cs typeface="Arial" panose="020B0604020202020204" pitchFamily="34" charset="0"/>
            </a:rPr>
            <a:t>Dropped columns in both CSV files eliminating unnecessary data</a:t>
          </a:r>
        </a:p>
      </dsp:txBody>
      <dsp:txXfrm>
        <a:off x="1383287" y="2994641"/>
        <a:ext cx="3609530" cy="11976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5965-3948-C1F1-4A60-D53243E3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F24B9-6A9E-8892-8C15-C9F1E344A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8AFE85-E800-73A1-BDFB-81F7DD44A4CF}"/>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5" name="Footer Placeholder 4">
            <a:extLst>
              <a:ext uri="{FF2B5EF4-FFF2-40B4-BE49-F238E27FC236}">
                <a16:creationId xmlns:a16="http://schemas.microsoft.com/office/drawing/2014/main" id="{C7CCD845-B6FC-827A-0061-33D509FFE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92796-B4A5-34CB-126D-28D89135B02F}"/>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291768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9EBD-65D4-9929-3261-785F9E6CC4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3BA7D-E404-3B95-1BE4-4C4048B98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DF935-0254-68A9-E0B9-189638461FC7}"/>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5" name="Footer Placeholder 4">
            <a:extLst>
              <a:ext uri="{FF2B5EF4-FFF2-40B4-BE49-F238E27FC236}">
                <a16:creationId xmlns:a16="http://schemas.microsoft.com/office/drawing/2014/main" id="{0CB70021-D95C-55CF-A063-94282997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75343-73C7-49AC-39F2-5485982C4149}"/>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67783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47F74-179F-F093-B6F0-28E3595A7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2FCCC5-D052-6212-A211-3FE99B706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43E18-7564-1454-E45B-50BCC0606EAE}"/>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5" name="Footer Placeholder 4">
            <a:extLst>
              <a:ext uri="{FF2B5EF4-FFF2-40B4-BE49-F238E27FC236}">
                <a16:creationId xmlns:a16="http://schemas.microsoft.com/office/drawing/2014/main" id="{332116CC-3658-07E8-E561-97F65E721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FED8B-B36A-CE7F-BE72-EF4F4E489EBC}"/>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238547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D815-F952-4DC9-2376-8E8599BBE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EF126-CB11-7971-DC63-853A7ED82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7C6CE-DFC9-39ED-6851-3C4E097E67C6}"/>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5" name="Footer Placeholder 4">
            <a:extLst>
              <a:ext uri="{FF2B5EF4-FFF2-40B4-BE49-F238E27FC236}">
                <a16:creationId xmlns:a16="http://schemas.microsoft.com/office/drawing/2014/main" id="{A27D145C-7D77-E6A8-4EA6-D80AED2D1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0E050-087E-2031-452D-E8CB0120599F}"/>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49240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7ACC-8A49-F31C-E1EB-A424F458E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9B5F6B-2D72-4C6B-0B87-0A7AA1D85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75ED0-A57E-3D9D-138F-DE73A12CF8BF}"/>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5" name="Footer Placeholder 4">
            <a:extLst>
              <a:ext uri="{FF2B5EF4-FFF2-40B4-BE49-F238E27FC236}">
                <a16:creationId xmlns:a16="http://schemas.microsoft.com/office/drawing/2014/main" id="{736C285F-FBE9-83FD-2313-121252D1C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11C3-2EBF-9C5B-37F4-74F7E2763CA4}"/>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295855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8238-F9AC-8C92-A9C0-1058BB14F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7AA18-28EA-97CB-117F-E72BB5134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DB57E-120E-3F41-545E-D86DD0574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1C83C-C26C-F7AB-9714-AFF73D8D8CA8}"/>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6" name="Footer Placeholder 5">
            <a:extLst>
              <a:ext uri="{FF2B5EF4-FFF2-40B4-BE49-F238E27FC236}">
                <a16:creationId xmlns:a16="http://schemas.microsoft.com/office/drawing/2014/main" id="{2EFCEFD9-8243-5B15-A211-ECE0488FB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28DD6-8BFB-44B8-5828-7A8B8786AE5E}"/>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370566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C979-8A24-FCDE-9B62-F3988CDE7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EBE53-E79E-9D46-F99D-46265848B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20EC78-D24A-7BC4-2FF0-883CD9570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6FCF6D-C57E-08EE-2D23-CD99F1B96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F94C3-7ED9-6F91-3DED-A02C2E3C8D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9CB1D-2611-7128-E334-4ACB9D664E61}"/>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8" name="Footer Placeholder 7">
            <a:extLst>
              <a:ext uri="{FF2B5EF4-FFF2-40B4-BE49-F238E27FC236}">
                <a16:creationId xmlns:a16="http://schemas.microsoft.com/office/drawing/2014/main" id="{095139D3-38B5-CC8B-B937-94E09D976E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63D56-60CE-AEC9-8144-786B1009583F}"/>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389476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60B9-9CE0-BC53-3D0A-010F0972B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964DB-3900-24F6-BDC5-A51781EE77A1}"/>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4" name="Footer Placeholder 3">
            <a:extLst>
              <a:ext uri="{FF2B5EF4-FFF2-40B4-BE49-F238E27FC236}">
                <a16:creationId xmlns:a16="http://schemas.microsoft.com/office/drawing/2014/main" id="{593A7B5C-84BE-9B2A-2761-C0B9576A5C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B6CF8-14CD-508F-18B3-4F79B197FF34}"/>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247094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6A843-FC84-D362-3FA5-DD7194BE3CF8}"/>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3" name="Footer Placeholder 2">
            <a:extLst>
              <a:ext uri="{FF2B5EF4-FFF2-40B4-BE49-F238E27FC236}">
                <a16:creationId xmlns:a16="http://schemas.microsoft.com/office/drawing/2014/main" id="{FE0FA2A7-F099-FB4D-8AAF-CAE3E33578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61B0F0-DB89-B20A-5230-D9A1AF3D3E51}"/>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256396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91C8-4703-CF96-F6E1-6ED605EFD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D42EE2-7CED-D9C5-1C03-92C83BE03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72EA37-F944-D4EF-5575-6785FC9A2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BD10E-7352-642B-E9B8-46C6AE0FC721}"/>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6" name="Footer Placeholder 5">
            <a:extLst>
              <a:ext uri="{FF2B5EF4-FFF2-40B4-BE49-F238E27FC236}">
                <a16:creationId xmlns:a16="http://schemas.microsoft.com/office/drawing/2014/main" id="{33E2AAE9-FF8E-F081-656C-206441354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D08F6-2F35-B1E3-061A-20041806EF7E}"/>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155691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610F-3A6A-69B4-45A4-A6D797776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E1028-857C-03E5-DA13-F4D0283B0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A5BA2A-C3AA-B5D4-8051-FB836C17C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B3464-F4B1-D131-2C16-B37C88191A30}"/>
              </a:ext>
            </a:extLst>
          </p:cNvPr>
          <p:cNvSpPr>
            <a:spLocks noGrp="1"/>
          </p:cNvSpPr>
          <p:nvPr>
            <p:ph type="dt" sz="half" idx="10"/>
          </p:nvPr>
        </p:nvSpPr>
        <p:spPr/>
        <p:txBody>
          <a:bodyPr/>
          <a:lstStyle/>
          <a:p>
            <a:fld id="{737426F8-74FA-48A9-9AF8-04F7DD7993C6}" type="datetimeFigureOut">
              <a:rPr lang="en-US" smtClean="0"/>
              <a:t>6/5/2023</a:t>
            </a:fld>
            <a:endParaRPr lang="en-US"/>
          </a:p>
        </p:txBody>
      </p:sp>
      <p:sp>
        <p:nvSpPr>
          <p:cNvPr id="6" name="Footer Placeholder 5">
            <a:extLst>
              <a:ext uri="{FF2B5EF4-FFF2-40B4-BE49-F238E27FC236}">
                <a16:creationId xmlns:a16="http://schemas.microsoft.com/office/drawing/2014/main" id="{19E781AB-3BD9-698B-0637-287C70705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9EBCC-86E8-0298-1845-65195AE2DF02}"/>
              </a:ext>
            </a:extLst>
          </p:cNvPr>
          <p:cNvSpPr>
            <a:spLocks noGrp="1"/>
          </p:cNvSpPr>
          <p:nvPr>
            <p:ph type="sldNum" sz="quarter" idx="12"/>
          </p:nvPr>
        </p:nvSpPr>
        <p:spPr/>
        <p:txBody>
          <a:bodyPr/>
          <a:lstStyle/>
          <a:p>
            <a:fld id="{ACDBFC80-B0AC-417F-9356-B215AF8926D5}" type="slidenum">
              <a:rPr lang="en-US" smtClean="0"/>
              <a:t>‹#›</a:t>
            </a:fld>
            <a:endParaRPr lang="en-US"/>
          </a:p>
        </p:txBody>
      </p:sp>
    </p:spTree>
    <p:extLst>
      <p:ext uri="{BB962C8B-B14F-4D97-AF65-F5344CB8AC3E}">
        <p14:creationId xmlns:p14="http://schemas.microsoft.com/office/powerpoint/2010/main" val="10198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4347E-0565-BF72-4136-FFBFA639B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15A4A1-B398-C967-331F-DCC86E1F3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E53D9-EDCB-19C6-29AE-701456DFE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426F8-74FA-48A9-9AF8-04F7DD7993C6}" type="datetimeFigureOut">
              <a:rPr lang="en-US" smtClean="0"/>
              <a:t>6/5/2023</a:t>
            </a:fld>
            <a:endParaRPr lang="en-US"/>
          </a:p>
        </p:txBody>
      </p:sp>
      <p:sp>
        <p:nvSpPr>
          <p:cNvPr id="5" name="Footer Placeholder 4">
            <a:extLst>
              <a:ext uri="{FF2B5EF4-FFF2-40B4-BE49-F238E27FC236}">
                <a16:creationId xmlns:a16="http://schemas.microsoft.com/office/drawing/2014/main" id="{0054F305-B87C-B77A-F8D0-3758F2CB5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26EB1-6A18-5311-8BA7-24CA7BD69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BFC80-B0AC-417F-9356-B215AF8926D5}" type="slidenum">
              <a:rPr lang="en-US" smtClean="0"/>
              <a:t>‹#›</a:t>
            </a:fld>
            <a:endParaRPr lang="en-US"/>
          </a:p>
        </p:txBody>
      </p:sp>
    </p:spTree>
    <p:extLst>
      <p:ext uri="{BB962C8B-B14F-4D97-AF65-F5344CB8AC3E}">
        <p14:creationId xmlns:p14="http://schemas.microsoft.com/office/powerpoint/2010/main" val="825849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4BD1A3-3354-1027-01EA-34960DD59801}"/>
              </a:ext>
            </a:extLst>
          </p:cNvPr>
          <p:cNvSpPr>
            <a:spLocks noGrp="1"/>
          </p:cNvSpPr>
          <p:nvPr>
            <p:ph type="ctrTitle"/>
          </p:nvPr>
        </p:nvSpPr>
        <p:spPr>
          <a:xfrm>
            <a:off x="1127208" y="857251"/>
            <a:ext cx="4747280" cy="3098061"/>
          </a:xfrm>
        </p:spPr>
        <p:txBody>
          <a:bodyPr anchor="b">
            <a:normAutofit/>
          </a:bodyPr>
          <a:lstStyle/>
          <a:p>
            <a:pPr algn="l"/>
            <a:r>
              <a:rPr lang="en-US" sz="4800" dirty="0">
                <a:solidFill>
                  <a:srgbClr val="FFFFFF"/>
                </a:solidFill>
                <a:latin typeface="Arial" panose="020B0604020202020204" pitchFamily="34" charset="0"/>
                <a:cs typeface="Arial" panose="020B0604020202020204" pitchFamily="34" charset="0"/>
              </a:rPr>
              <a:t>Electric Vehicles </a:t>
            </a:r>
          </a:p>
        </p:txBody>
      </p:sp>
      <p:sp>
        <p:nvSpPr>
          <p:cNvPr id="46" name="Rectangle 45">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44C233-C186-D15C-99B7-8F312D136AA1}"/>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latin typeface="Arial" panose="020B0604020202020204" pitchFamily="34" charset="0"/>
                <a:cs typeface="Arial" panose="020B0604020202020204" pitchFamily="34" charset="0"/>
              </a:rPr>
              <a:t>Janae Foster</a:t>
            </a:r>
          </a:p>
        </p:txBody>
      </p:sp>
      <p:sp>
        <p:nvSpPr>
          <p:cNvPr id="48" name="Oval 47">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74BC24-CAF6-3D1F-6516-D2C88274F4DC}"/>
              </a:ext>
            </a:extLst>
          </p:cNvPr>
          <p:cNvPicPr>
            <a:picLocks noChangeAspect="1"/>
          </p:cNvPicPr>
          <p:nvPr/>
        </p:nvPicPr>
        <p:blipFill>
          <a:blip r:embed="rId2"/>
          <a:stretch>
            <a:fillRect/>
          </a:stretch>
        </p:blipFill>
        <p:spPr>
          <a:xfrm>
            <a:off x="7019452" y="2108877"/>
            <a:ext cx="3539377" cy="2654533"/>
          </a:xfrm>
          <a:prstGeom prst="rect">
            <a:avLst/>
          </a:prstGeom>
        </p:spPr>
      </p:pic>
    </p:spTree>
    <p:extLst>
      <p:ext uri="{BB962C8B-B14F-4D97-AF65-F5344CB8AC3E}">
        <p14:creationId xmlns:p14="http://schemas.microsoft.com/office/powerpoint/2010/main" val="296587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209D6-484F-9480-4511-0C73BF1074B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Arial" panose="020B0604020202020204" pitchFamily="34" charset="0"/>
                <a:cs typeface="Arial" panose="020B0604020202020204" pitchFamily="34" charset="0"/>
              </a:rPr>
              <a:t>Introduction</a:t>
            </a:r>
            <a:r>
              <a:rPr lang="en-US" sz="4000" kern="1200" dirty="0">
                <a:solidFill>
                  <a:srgbClr val="FFFFFF"/>
                </a:solidFill>
                <a:latin typeface="+mj-lt"/>
                <a:ea typeface="+mj-ea"/>
                <a:cs typeface="+mj-cs"/>
              </a:rPr>
              <a:t>	</a:t>
            </a:r>
          </a:p>
        </p:txBody>
      </p:sp>
      <p:sp>
        <p:nvSpPr>
          <p:cNvPr id="4" name="Content Placeholder 3">
            <a:extLst>
              <a:ext uri="{FF2B5EF4-FFF2-40B4-BE49-F238E27FC236}">
                <a16:creationId xmlns:a16="http://schemas.microsoft.com/office/drawing/2014/main" id="{0935DE9C-D451-BB5F-8BFE-807F99EE31CA}"/>
              </a:ext>
            </a:extLst>
          </p:cNvPr>
          <p:cNvSpPr>
            <a:spLocks noGrp="1"/>
          </p:cNvSpPr>
          <p:nvPr>
            <p:ph sz="half" idx="2"/>
          </p:nvPr>
        </p:nvSpPr>
        <p:spPr>
          <a:xfrm>
            <a:off x="4356865" y="586855"/>
            <a:ext cx="3894000" cy="5546047"/>
          </a:xfrm>
        </p:spPr>
        <p:txBody>
          <a:bodyPr vert="horz" lIns="91440" tIns="45720" rIns="91440" bIns="45720" rtlCol="0" anchor="ctr">
            <a:normAutofit/>
          </a:bodyPr>
          <a:lstStyle/>
          <a:p>
            <a:r>
              <a:rPr lang="en-US" sz="1700" dirty="0">
                <a:latin typeface="Arial" panose="020B0604020202020204" pitchFamily="34" charset="0"/>
                <a:cs typeface="Arial" panose="020B0604020202020204" pitchFamily="34" charset="0"/>
              </a:rPr>
              <a:t>With the debate on how to help with global warming by reducing the carbon footprint. EV reduces carbon pollution by 24%</a:t>
            </a:r>
          </a:p>
          <a:p>
            <a:r>
              <a:rPr lang="en-US" sz="1700" dirty="0">
                <a:latin typeface="Arial" panose="020B0604020202020204" pitchFamily="34" charset="0"/>
                <a:cs typeface="Arial" panose="020B0604020202020204" pitchFamily="34" charset="0"/>
              </a:rPr>
              <a:t>My thoughts were what can the average person contribute without much sacrifice</a:t>
            </a:r>
          </a:p>
          <a:p>
            <a:r>
              <a:rPr lang="en-US" sz="1700" dirty="0">
                <a:latin typeface="Arial" panose="020B0604020202020204" pitchFamily="34" charset="0"/>
                <a:cs typeface="Arial" panose="020B0604020202020204" pitchFamily="34" charset="0"/>
              </a:rPr>
              <a:t>Is there an EV for all body styles?</a:t>
            </a:r>
          </a:p>
          <a:p>
            <a:r>
              <a:rPr lang="en-US" sz="1700" dirty="0">
                <a:latin typeface="Arial" panose="020B0604020202020204" pitchFamily="34" charset="0"/>
                <a:cs typeface="Arial" panose="020B0604020202020204" pitchFamily="34" charset="0"/>
              </a:rPr>
              <a:t>How much range does an EV have?</a:t>
            </a:r>
          </a:p>
          <a:p>
            <a:r>
              <a:rPr lang="en-US" sz="1700" dirty="0">
                <a:latin typeface="Arial" panose="020B0604020202020204" pitchFamily="34" charset="0"/>
                <a:cs typeface="Arial" panose="020B0604020202020204" pitchFamily="34" charset="0"/>
              </a:rPr>
              <a:t>What perks are associated with an EV?</a:t>
            </a:r>
          </a:p>
        </p:txBody>
      </p:sp>
      <p:grpSp>
        <p:nvGrpSpPr>
          <p:cNvPr id="7" name="Content Placeholder 5" descr="Agriculture outline">
            <a:extLst>
              <a:ext uri="{FF2B5EF4-FFF2-40B4-BE49-F238E27FC236}">
                <a16:creationId xmlns:a16="http://schemas.microsoft.com/office/drawing/2014/main" id="{CC5A9111-EB7F-E965-53EB-269E8F678C10}"/>
              </a:ext>
            </a:extLst>
          </p:cNvPr>
          <p:cNvGrpSpPr/>
          <p:nvPr/>
        </p:nvGrpSpPr>
        <p:grpSpPr>
          <a:xfrm>
            <a:off x="8298011" y="1885277"/>
            <a:ext cx="3239170" cy="3056234"/>
            <a:chOff x="8298011" y="1885277"/>
            <a:chExt cx="3239170" cy="3056234"/>
          </a:xfrm>
          <a:solidFill>
            <a:schemeClr val="accent2"/>
          </a:solidFill>
        </p:grpSpPr>
        <p:sp>
          <p:nvSpPr>
            <p:cNvPr id="8" name="Freeform: Shape 7">
              <a:extLst>
                <a:ext uri="{FF2B5EF4-FFF2-40B4-BE49-F238E27FC236}">
                  <a16:creationId xmlns:a16="http://schemas.microsoft.com/office/drawing/2014/main" id="{405292B3-F99F-963C-917F-1EA9CEE7AE55}"/>
                </a:ext>
              </a:extLst>
            </p:cNvPr>
            <p:cNvSpPr/>
            <p:nvPr/>
          </p:nvSpPr>
          <p:spPr>
            <a:xfrm>
              <a:off x="8298011" y="3792298"/>
              <a:ext cx="1509059" cy="373328"/>
            </a:xfrm>
            <a:custGeom>
              <a:avLst/>
              <a:gdLst>
                <a:gd name="connsiteX0" fmla="*/ 1405256 w 1509059"/>
                <a:gd name="connsiteY0" fmla="*/ 373329 h 373328"/>
                <a:gd name="connsiteX1" fmla="*/ 1509059 w 1509059"/>
                <a:gd name="connsiteY1" fmla="*/ 328132 h 373328"/>
                <a:gd name="connsiteX2" fmla="*/ 1471809 w 1509059"/>
                <a:gd name="connsiteY2" fmla="*/ 315665 h 373328"/>
                <a:gd name="connsiteX3" fmla="*/ 79095 w 1509059"/>
                <a:gd name="connsiteY3" fmla="*/ 7985 h 373328"/>
                <a:gd name="connsiteX4" fmla="*/ 0 w 1509059"/>
                <a:gd name="connsiteY4" fmla="*/ 0 h 373328"/>
                <a:gd name="connsiteX5" fmla="*/ 0 w 1509059"/>
                <a:gd name="connsiteY5" fmla="*/ 75781 h 373328"/>
                <a:gd name="connsiteX6" fmla="*/ 71186 w 1509059"/>
                <a:gd name="connsiteY6" fmla="*/ 82975 h 373328"/>
                <a:gd name="connsiteX7" fmla="*/ 1405256 w 1509059"/>
                <a:gd name="connsiteY7" fmla="*/ 373329 h 37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9059" h="373328">
                  <a:moveTo>
                    <a:pt x="1405256" y="373329"/>
                  </a:moveTo>
                  <a:cubicBezTo>
                    <a:pt x="1439682" y="357886"/>
                    <a:pt x="1474370" y="342934"/>
                    <a:pt x="1509059" y="328132"/>
                  </a:cubicBezTo>
                  <a:lnTo>
                    <a:pt x="1471809" y="315665"/>
                  </a:lnTo>
                  <a:cubicBezTo>
                    <a:pt x="1019958" y="163422"/>
                    <a:pt x="553029" y="60267"/>
                    <a:pt x="79095" y="7985"/>
                  </a:cubicBezTo>
                  <a:lnTo>
                    <a:pt x="0" y="0"/>
                  </a:lnTo>
                  <a:lnTo>
                    <a:pt x="0" y="75781"/>
                  </a:lnTo>
                  <a:lnTo>
                    <a:pt x="71186" y="82975"/>
                  </a:lnTo>
                  <a:cubicBezTo>
                    <a:pt x="524755" y="133151"/>
                    <a:pt x="971860" y="230461"/>
                    <a:pt x="1405256" y="373329"/>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C79D11F-C338-9A7D-A428-04217958B2D7}"/>
                </a:ext>
              </a:extLst>
            </p:cNvPr>
            <p:cNvSpPr/>
            <p:nvPr/>
          </p:nvSpPr>
          <p:spPr>
            <a:xfrm>
              <a:off x="8298011" y="2630730"/>
              <a:ext cx="2033610" cy="1326726"/>
            </a:xfrm>
            <a:custGeom>
              <a:avLst/>
              <a:gdLst>
                <a:gd name="connsiteX0" fmla="*/ 707901 w 2033610"/>
                <a:gd name="connsiteY0" fmla="*/ 956222 h 1326726"/>
                <a:gd name="connsiteX1" fmla="*/ 783230 w 2033610"/>
                <a:gd name="connsiteY1" fmla="*/ 971928 h 1326726"/>
                <a:gd name="connsiteX2" fmla="*/ 1927020 w 2033610"/>
                <a:gd name="connsiteY2" fmla="*/ 1326726 h 1326726"/>
                <a:gd name="connsiteX3" fmla="*/ 2033610 w 2033610"/>
                <a:gd name="connsiteY3" fmla="*/ 1290267 h 1326726"/>
                <a:gd name="connsiteX4" fmla="*/ 798672 w 2033610"/>
                <a:gd name="connsiteY4" fmla="*/ 898370 h 1326726"/>
                <a:gd name="connsiteX5" fmla="*/ 722967 w 2033610"/>
                <a:gd name="connsiteY5" fmla="*/ 882438 h 1326726"/>
                <a:gd name="connsiteX6" fmla="*/ 715434 w 2033610"/>
                <a:gd name="connsiteY6" fmla="*/ 881044 h 1326726"/>
                <a:gd name="connsiteX7" fmla="*/ 715434 w 2033610"/>
                <a:gd name="connsiteY7" fmla="*/ 628467 h 1326726"/>
                <a:gd name="connsiteX8" fmla="*/ 908238 w 2033610"/>
                <a:gd name="connsiteY8" fmla="*/ 558524 h 1326726"/>
                <a:gd name="connsiteX9" fmla="*/ 977804 w 2033610"/>
                <a:gd name="connsiteY9" fmla="*/ 326475 h 1326726"/>
                <a:gd name="connsiteX10" fmla="*/ 974678 w 2033610"/>
                <a:gd name="connsiteY10" fmla="*/ 297360 h 1326726"/>
                <a:gd name="connsiteX11" fmla="*/ 945714 w 2033610"/>
                <a:gd name="connsiteY11" fmla="*/ 293179 h 1326726"/>
                <a:gd name="connsiteX12" fmla="*/ 811403 w 2033610"/>
                <a:gd name="connsiteY12" fmla="*/ 301315 h 1326726"/>
                <a:gd name="connsiteX13" fmla="*/ 821610 w 2033610"/>
                <a:gd name="connsiteY13" fmla="*/ 245986 h 1326726"/>
                <a:gd name="connsiteX14" fmla="*/ 704850 w 2033610"/>
                <a:gd name="connsiteY14" fmla="*/ 23051 h 1326726"/>
                <a:gd name="connsiteX15" fmla="*/ 679502 w 2033610"/>
                <a:gd name="connsiteY15" fmla="*/ 0 h 1326726"/>
                <a:gd name="connsiteX16" fmla="*/ 654154 w 2033610"/>
                <a:gd name="connsiteY16" fmla="*/ 23051 h 1326726"/>
                <a:gd name="connsiteX17" fmla="*/ 537395 w 2033610"/>
                <a:gd name="connsiteY17" fmla="*/ 248698 h 1326726"/>
                <a:gd name="connsiteX18" fmla="*/ 546321 w 2033610"/>
                <a:gd name="connsiteY18" fmla="*/ 300863 h 1326726"/>
                <a:gd name="connsiteX19" fmla="*/ 410353 w 2033610"/>
                <a:gd name="connsiteY19" fmla="*/ 292727 h 1326726"/>
                <a:gd name="connsiteX20" fmla="*/ 381427 w 2033610"/>
                <a:gd name="connsiteY20" fmla="*/ 296946 h 1326726"/>
                <a:gd name="connsiteX21" fmla="*/ 378338 w 2033610"/>
                <a:gd name="connsiteY21" fmla="*/ 325985 h 1326726"/>
                <a:gd name="connsiteX22" fmla="*/ 447829 w 2033610"/>
                <a:gd name="connsiteY22" fmla="*/ 558035 h 1326726"/>
                <a:gd name="connsiteX23" fmla="*/ 640105 w 2033610"/>
                <a:gd name="connsiteY23" fmla="*/ 627714 h 1326726"/>
                <a:gd name="connsiteX24" fmla="*/ 640105 w 2033610"/>
                <a:gd name="connsiteY24" fmla="*/ 866995 h 1326726"/>
                <a:gd name="connsiteX25" fmla="*/ 78417 w 2033610"/>
                <a:gd name="connsiteY25" fmla="*/ 786657 h 1326726"/>
                <a:gd name="connsiteX26" fmla="*/ 0 w 2033610"/>
                <a:gd name="connsiteY26" fmla="*/ 779727 h 1326726"/>
                <a:gd name="connsiteX27" fmla="*/ 0 w 2033610"/>
                <a:gd name="connsiteY27" fmla="*/ 855357 h 1326726"/>
                <a:gd name="connsiteX28" fmla="*/ 71562 w 2033610"/>
                <a:gd name="connsiteY28" fmla="*/ 861647 h 1326726"/>
                <a:gd name="connsiteX29" fmla="*/ 707901 w 2033610"/>
                <a:gd name="connsiteY29" fmla="*/ 956222 h 1326726"/>
                <a:gd name="connsiteX30" fmla="*/ 903756 w 2033610"/>
                <a:gd name="connsiteY30" fmla="*/ 365834 h 1326726"/>
                <a:gd name="connsiteX31" fmla="*/ 856148 w 2033610"/>
                <a:gd name="connsiteY31" fmla="*/ 504250 h 1326726"/>
                <a:gd name="connsiteX32" fmla="*/ 730500 w 2033610"/>
                <a:gd name="connsiteY32" fmla="*/ 551858 h 1326726"/>
                <a:gd name="connsiteX33" fmla="*/ 732232 w 2033610"/>
                <a:gd name="connsiteY33" fmla="*/ 455174 h 1326726"/>
                <a:gd name="connsiteX34" fmla="*/ 763607 w 2033610"/>
                <a:gd name="connsiteY34" fmla="*/ 408319 h 1326726"/>
                <a:gd name="connsiteX35" fmla="*/ 899650 w 2033610"/>
                <a:gd name="connsiteY35" fmla="*/ 365947 h 1326726"/>
                <a:gd name="connsiteX36" fmla="*/ 679653 w 2033610"/>
                <a:gd name="connsiteY36" fmla="*/ 105385 h 1326726"/>
                <a:gd name="connsiteX37" fmla="*/ 746582 w 2033610"/>
                <a:gd name="connsiteY37" fmla="*/ 243010 h 1326726"/>
                <a:gd name="connsiteX38" fmla="*/ 690086 w 2033610"/>
                <a:gd name="connsiteY38" fmla="*/ 365043 h 1326726"/>
                <a:gd name="connsiteX39" fmla="*/ 665755 w 2033610"/>
                <a:gd name="connsiteY39" fmla="*/ 361804 h 1326726"/>
                <a:gd name="connsiteX40" fmla="*/ 612648 w 2033610"/>
                <a:gd name="connsiteY40" fmla="*/ 245835 h 1326726"/>
                <a:gd name="connsiteX41" fmla="*/ 679653 w 2033610"/>
                <a:gd name="connsiteY41" fmla="*/ 105385 h 1326726"/>
                <a:gd name="connsiteX42" fmla="*/ 628580 w 2033610"/>
                <a:gd name="connsiteY42" fmla="*/ 551293 h 1326726"/>
                <a:gd name="connsiteX43" fmla="*/ 500220 w 2033610"/>
                <a:gd name="connsiteY43" fmla="*/ 503723 h 1326726"/>
                <a:gd name="connsiteX44" fmla="*/ 452650 w 2033610"/>
                <a:gd name="connsiteY44" fmla="*/ 365344 h 1326726"/>
                <a:gd name="connsiteX45" fmla="*/ 592272 w 2033610"/>
                <a:gd name="connsiteY45" fmla="*/ 406775 h 1326726"/>
                <a:gd name="connsiteX46" fmla="*/ 625266 w 2033610"/>
                <a:gd name="connsiteY46" fmla="*/ 456944 h 1326726"/>
                <a:gd name="connsiteX47" fmla="*/ 628580 w 2033610"/>
                <a:gd name="connsiteY47" fmla="*/ 551293 h 132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3610" h="1326726">
                  <a:moveTo>
                    <a:pt x="707901" y="956222"/>
                  </a:moveTo>
                  <a:lnTo>
                    <a:pt x="783230" y="971928"/>
                  </a:lnTo>
                  <a:cubicBezTo>
                    <a:pt x="1174547" y="1054948"/>
                    <a:pt x="1557416" y="1173711"/>
                    <a:pt x="1927020" y="1326726"/>
                  </a:cubicBezTo>
                  <a:cubicBezTo>
                    <a:pt x="1962451" y="1314297"/>
                    <a:pt x="1997980" y="1302143"/>
                    <a:pt x="2033610" y="1290267"/>
                  </a:cubicBezTo>
                  <a:cubicBezTo>
                    <a:pt x="1635785" y="1119523"/>
                    <a:pt x="1222155" y="988263"/>
                    <a:pt x="798672" y="898370"/>
                  </a:cubicBezTo>
                  <a:lnTo>
                    <a:pt x="722967" y="882438"/>
                  </a:lnTo>
                  <a:lnTo>
                    <a:pt x="715434" y="881044"/>
                  </a:lnTo>
                  <a:lnTo>
                    <a:pt x="715434" y="628467"/>
                  </a:lnTo>
                  <a:cubicBezTo>
                    <a:pt x="785787" y="627774"/>
                    <a:pt x="853802" y="603100"/>
                    <a:pt x="908238" y="558524"/>
                  </a:cubicBezTo>
                  <a:cubicBezTo>
                    <a:pt x="992757" y="477320"/>
                    <a:pt x="978444" y="332538"/>
                    <a:pt x="977804" y="326475"/>
                  </a:cubicBezTo>
                  <a:lnTo>
                    <a:pt x="974678" y="297360"/>
                  </a:lnTo>
                  <a:lnTo>
                    <a:pt x="945714" y="293179"/>
                  </a:lnTo>
                  <a:cubicBezTo>
                    <a:pt x="900814" y="287933"/>
                    <a:pt x="855342" y="290686"/>
                    <a:pt x="811403" y="301315"/>
                  </a:cubicBezTo>
                  <a:cubicBezTo>
                    <a:pt x="816710" y="283273"/>
                    <a:pt x="820130" y="264731"/>
                    <a:pt x="821610" y="245986"/>
                  </a:cubicBezTo>
                  <a:cubicBezTo>
                    <a:pt x="821610" y="130620"/>
                    <a:pt x="709558" y="27533"/>
                    <a:pt x="704850" y="23051"/>
                  </a:cubicBezTo>
                  <a:lnTo>
                    <a:pt x="679502" y="0"/>
                  </a:lnTo>
                  <a:lnTo>
                    <a:pt x="654154" y="23051"/>
                  </a:lnTo>
                  <a:cubicBezTo>
                    <a:pt x="649371" y="27382"/>
                    <a:pt x="537395" y="130620"/>
                    <a:pt x="537395" y="248698"/>
                  </a:cubicBezTo>
                  <a:cubicBezTo>
                    <a:pt x="538721" y="266328"/>
                    <a:pt x="541707" y="283793"/>
                    <a:pt x="546321" y="300863"/>
                  </a:cubicBezTo>
                  <a:cubicBezTo>
                    <a:pt x="501855" y="290019"/>
                    <a:pt x="455799" y="287262"/>
                    <a:pt x="410353" y="292727"/>
                  </a:cubicBezTo>
                  <a:lnTo>
                    <a:pt x="381427" y="296946"/>
                  </a:lnTo>
                  <a:lnTo>
                    <a:pt x="378338" y="325985"/>
                  </a:lnTo>
                  <a:cubicBezTo>
                    <a:pt x="377698" y="332124"/>
                    <a:pt x="363272" y="476830"/>
                    <a:pt x="447829" y="558035"/>
                  </a:cubicBezTo>
                  <a:cubicBezTo>
                    <a:pt x="502122" y="602471"/>
                    <a:pt x="569952" y="627051"/>
                    <a:pt x="640105" y="627714"/>
                  </a:cubicBezTo>
                  <a:lnTo>
                    <a:pt x="640105" y="866995"/>
                  </a:lnTo>
                  <a:cubicBezTo>
                    <a:pt x="454947" y="832495"/>
                    <a:pt x="266626" y="805188"/>
                    <a:pt x="78417" y="786657"/>
                  </a:cubicBezTo>
                  <a:lnTo>
                    <a:pt x="0" y="779727"/>
                  </a:lnTo>
                  <a:lnTo>
                    <a:pt x="0" y="855357"/>
                  </a:lnTo>
                  <a:lnTo>
                    <a:pt x="71562" y="861647"/>
                  </a:lnTo>
                  <a:cubicBezTo>
                    <a:pt x="285006" y="882701"/>
                    <a:pt x="499203" y="914528"/>
                    <a:pt x="707901" y="956222"/>
                  </a:cubicBezTo>
                  <a:close/>
                  <a:moveTo>
                    <a:pt x="903756" y="365834"/>
                  </a:moveTo>
                  <a:cubicBezTo>
                    <a:pt x="905518" y="416266"/>
                    <a:pt x="888558" y="465569"/>
                    <a:pt x="856148" y="504250"/>
                  </a:cubicBezTo>
                  <a:cubicBezTo>
                    <a:pt x="820212" y="532758"/>
                    <a:pt x="776303" y="549395"/>
                    <a:pt x="730500" y="551858"/>
                  </a:cubicBezTo>
                  <a:cubicBezTo>
                    <a:pt x="726500" y="519711"/>
                    <a:pt x="727084" y="487158"/>
                    <a:pt x="732232" y="455174"/>
                  </a:cubicBezTo>
                  <a:cubicBezTo>
                    <a:pt x="739091" y="437422"/>
                    <a:pt x="749806" y="421419"/>
                    <a:pt x="763607" y="408319"/>
                  </a:cubicBezTo>
                  <a:cubicBezTo>
                    <a:pt x="802288" y="378109"/>
                    <a:pt x="850657" y="363046"/>
                    <a:pt x="899650" y="365947"/>
                  </a:cubicBezTo>
                  <a:close/>
                  <a:moveTo>
                    <a:pt x="679653" y="105385"/>
                  </a:moveTo>
                  <a:cubicBezTo>
                    <a:pt x="716120" y="142914"/>
                    <a:pt x="739581" y="191154"/>
                    <a:pt x="746582" y="243010"/>
                  </a:cubicBezTo>
                  <a:cubicBezTo>
                    <a:pt x="742323" y="288968"/>
                    <a:pt x="722372" y="332060"/>
                    <a:pt x="690086" y="365043"/>
                  </a:cubicBezTo>
                  <a:cubicBezTo>
                    <a:pt x="681837" y="366500"/>
                    <a:pt x="673337" y="365367"/>
                    <a:pt x="665755" y="361804"/>
                  </a:cubicBezTo>
                  <a:cubicBezTo>
                    <a:pt x="634079" y="331216"/>
                    <a:pt x="615111" y="289801"/>
                    <a:pt x="612648" y="245835"/>
                  </a:cubicBezTo>
                  <a:cubicBezTo>
                    <a:pt x="619190" y="193000"/>
                    <a:pt x="642704" y="143716"/>
                    <a:pt x="679653" y="105385"/>
                  </a:cubicBezTo>
                  <a:close/>
                  <a:moveTo>
                    <a:pt x="628580" y="551293"/>
                  </a:moveTo>
                  <a:cubicBezTo>
                    <a:pt x="581873" y="549248"/>
                    <a:pt x="536980" y="532611"/>
                    <a:pt x="500220" y="503723"/>
                  </a:cubicBezTo>
                  <a:cubicBezTo>
                    <a:pt x="467870" y="465023"/>
                    <a:pt x="450932" y="415754"/>
                    <a:pt x="452650" y="365344"/>
                  </a:cubicBezTo>
                  <a:cubicBezTo>
                    <a:pt x="502683" y="361687"/>
                    <a:pt x="552329" y="376421"/>
                    <a:pt x="592272" y="406775"/>
                  </a:cubicBezTo>
                  <a:cubicBezTo>
                    <a:pt x="606287" y="421306"/>
                    <a:pt x="617477" y="438319"/>
                    <a:pt x="625266" y="456944"/>
                  </a:cubicBezTo>
                  <a:cubicBezTo>
                    <a:pt x="633582" y="487723"/>
                    <a:pt x="634716" y="520005"/>
                    <a:pt x="628580" y="551293"/>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C7A4F47-6C6D-2A75-8227-4F8D8F162C61}"/>
                </a:ext>
              </a:extLst>
            </p:cNvPr>
            <p:cNvSpPr/>
            <p:nvPr/>
          </p:nvSpPr>
          <p:spPr>
            <a:xfrm>
              <a:off x="8298200" y="4169393"/>
              <a:ext cx="1021682" cy="234460"/>
            </a:xfrm>
            <a:custGeom>
              <a:avLst/>
              <a:gdLst>
                <a:gd name="connsiteX0" fmla="*/ 875357 w 1021682"/>
                <a:gd name="connsiteY0" fmla="*/ 221730 h 234460"/>
                <a:gd name="connsiteX1" fmla="*/ 920554 w 1021682"/>
                <a:gd name="connsiteY1" fmla="*/ 232615 h 234460"/>
                <a:gd name="connsiteX2" fmla="*/ 926919 w 1021682"/>
                <a:gd name="connsiteY2" fmla="*/ 234460 h 234460"/>
                <a:gd name="connsiteX3" fmla="*/ 1021683 w 1021682"/>
                <a:gd name="connsiteY3" fmla="*/ 183501 h 234460"/>
                <a:gd name="connsiteX4" fmla="*/ 939876 w 1021682"/>
                <a:gd name="connsiteY4" fmla="*/ 159848 h 234460"/>
                <a:gd name="connsiteX5" fmla="*/ 892984 w 1021682"/>
                <a:gd name="connsiteY5" fmla="*/ 148548 h 234460"/>
                <a:gd name="connsiteX6" fmla="*/ 78718 w 1021682"/>
                <a:gd name="connsiteY6" fmla="*/ 7156 h 234460"/>
                <a:gd name="connsiteX7" fmla="*/ 0 w 1021682"/>
                <a:gd name="connsiteY7" fmla="*/ 0 h 234460"/>
                <a:gd name="connsiteX8" fmla="*/ 0 w 1021682"/>
                <a:gd name="connsiteY8" fmla="*/ 75630 h 234460"/>
                <a:gd name="connsiteX9" fmla="*/ 71186 w 1021682"/>
                <a:gd name="connsiteY9" fmla="*/ 82071 h 234460"/>
                <a:gd name="connsiteX10" fmla="*/ 875357 w 1021682"/>
                <a:gd name="connsiteY10" fmla="*/ 221730 h 23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1682" h="234460">
                  <a:moveTo>
                    <a:pt x="875357" y="221730"/>
                  </a:moveTo>
                  <a:lnTo>
                    <a:pt x="920554" y="232615"/>
                  </a:lnTo>
                  <a:lnTo>
                    <a:pt x="926919" y="234460"/>
                  </a:lnTo>
                  <a:cubicBezTo>
                    <a:pt x="958380" y="217210"/>
                    <a:pt x="989969" y="200224"/>
                    <a:pt x="1021683" y="183501"/>
                  </a:cubicBezTo>
                  <a:lnTo>
                    <a:pt x="939876" y="159848"/>
                  </a:lnTo>
                  <a:lnTo>
                    <a:pt x="892984" y="148548"/>
                  </a:lnTo>
                  <a:cubicBezTo>
                    <a:pt x="624746" y="84620"/>
                    <a:pt x="352802" y="37401"/>
                    <a:pt x="78718" y="7156"/>
                  </a:cubicBezTo>
                  <a:lnTo>
                    <a:pt x="0" y="0"/>
                  </a:lnTo>
                  <a:lnTo>
                    <a:pt x="0" y="75630"/>
                  </a:lnTo>
                  <a:lnTo>
                    <a:pt x="71186" y="82071"/>
                  </a:lnTo>
                  <a:cubicBezTo>
                    <a:pt x="341868" y="111995"/>
                    <a:pt x="610437" y="158638"/>
                    <a:pt x="875357" y="221730"/>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D0BC710-48DC-92AE-1C45-52F91D6CC896}"/>
                </a:ext>
              </a:extLst>
            </p:cNvPr>
            <p:cNvSpPr/>
            <p:nvPr/>
          </p:nvSpPr>
          <p:spPr>
            <a:xfrm>
              <a:off x="8298200" y="4537939"/>
              <a:ext cx="584173" cy="131975"/>
            </a:xfrm>
            <a:custGeom>
              <a:avLst/>
              <a:gdLst>
                <a:gd name="connsiteX0" fmla="*/ 388771 w 584173"/>
                <a:gd name="connsiteY0" fmla="*/ 120338 h 131975"/>
                <a:gd name="connsiteX1" fmla="*/ 482932 w 584173"/>
                <a:gd name="connsiteY1" fmla="*/ 131976 h 131975"/>
                <a:gd name="connsiteX2" fmla="*/ 584174 w 584173"/>
                <a:gd name="connsiteY2" fmla="*/ 67193 h 131975"/>
                <a:gd name="connsiteX3" fmla="*/ 399619 w 584173"/>
                <a:gd name="connsiteY3" fmla="*/ 45762 h 131975"/>
                <a:gd name="connsiteX4" fmla="*/ 351973 w 584173"/>
                <a:gd name="connsiteY4" fmla="*/ 39058 h 131975"/>
                <a:gd name="connsiteX5" fmla="*/ 78907 w 584173"/>
                <a:gd name="connsiteY5" fmla="*/ 7118 h 131975"/>
                <a:gd name="connsiteX6" fmla="*/ 0 w 584173"/>
                <a:gd name="connsiteY6" fmla="*/ 0 h 131975"/>
                <a:gd name="connsiteX7" fmla="*/ 0 w 584173"/>
                <a:gd name="connsiteY7" fmla="*/ 75630 h 131975"/>
                <a:gd name="connsiteX8" fmla="*/ 71864 w 584173"/>
                <a:gd name="connsiteY8" fmla="*/ 82108 h 131975"/>
                <a:gd name="connsiteX9" fmla="*/ 341465 w 584173"/>
                <a:gd name="connsiteY9" fmla="*/ 113633 h 13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173" h="131975">
                  <a:moveTo>
                    <a:pt x="388771" y="120338"/>
                  </a:moveTo>
                  <a:cubicBezTo>
                    <a:pt x="412650" y="123765"/>
                    <a:pt x="448168" y="127870"/>
                    <a:pt x="482932" y="131976"/>
                  </a:cubicBezTo>
                  <a:cubicBezTo>
                    <a:pt x="516480" y="110055"/>
                    <a:pt x="550227" y="88462"/>
                    <a:pt x="584174" y="67193"/>
                  </a:cubicBezTo>
                  <a:cubicBezTo>
                    <a:pt x="545794" y="63163"/>
                    <a:pt x="447038" y="52617"/>
                    <a:pt x="399619" y="45762"/>
                  </a:cubicBezTo>
                  <a:lnTo>
                    <a:pt x="351973" y="39058"/>
                  </a:lnTo>
                  <a:cubicBezTo>
                    <a:pt x="270242" y="27532"/>
                    <a:pt x="183538" y="17401"/>
                    <a:pt x="78907" y="7118"/>
                  </a:cubicBezTo>
                  <a:lnTo>
                    <a:pt x="0" y="0"/>
                  </a:lnTo>
                  <a:lnTo>
                    <a:pt x="0" y="75630"/>
                  </a:lnTo>
                  <a:lnTo>
                    <a:pt x="71864" y="82108"/>
                  </a:lnTo>
                  <a:cubicBezTo>
                    <a:pt x="175101" y="92278"/>
                    <a:pt x="260788" y="102296"/>
                    <a:pt x="341465" y="113633"/>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F183562-69CC-09CB-BD1B-B054FBAD148A}"/>
                </a:ext>
              </a:extLst>
            </p:cNvPr>
            <p:cNvSpPr/>
            <p:nvPr/>
          </p:nvSpPr>
          <p:spPr>
            <a:xfrm>
              <a:off x="9866656" y="1885277"/>
              <a:ext cx="75328" cy="188321"/>
            </a:xfrm>
            <a:custGeom>
              <a:avLst/>
              <a:gdLst>
                <a:gd name="connsiteX0" fmla="*/ 0 w 75328"/>
                <a:gd name="connsiteY0" fmla="*/ 0 h 188321"/>
                <a:gd name="connsiteX1" fmla="*/ 75329 w 75328"/>
                <a:gd name="connsiteY1" fmla="*/ 0 h 188321"/>
                <a:gd name="connsiteX2" fmla="*/ 75329 w 75328"/>
                <a:gd name="connsiteY2" fmla="*/ 188322 h 188321"/>
                <a:gd name="connsiteX3" fmla="*/ 0 w 75328"/>
                <a:gd name="connsiteY3" fmla="*/ 188322 h 188321"/>
              </a:gdLst>
              <a:ahLst/>
              <a:cxnLst>
                <a:cxn ang="0">
                  <a:pos x="connsiteX0" y="connsiteY0"/>
                </a:cxn>
                <a:cxn ang="0">
                  <a:pos x="connsiteX1" y="connsiteY1"/>
                </a:cxn>
                <a:cxn ang="0">
                  <a:pos x="connsiteX2" y="connsiteY2"/>
                </a:cxn>
                <a:cxn ang="0">
                  <a:pos x="connsiteX3" y="connsiteY3"/>
                </a:cxn>
              </a:cxnLst>
              <a:rect l="l" t="t" r="r" b="b"/>
              <a:pathLst>
                <a:path w="75328" h="188321">
                  <a:moveTo>
                    <a:pt x="0" y="0"/>
                  </a:moveTo>
                  <a:lnTo>
                    <a:pt x="75329" y="0"/>
                  </a:lnTo>
                  <a:lnTo>
                    <a:pt x="75329" y="188322"/>
                  </a:lnTo>
                  <a:lnTo>
                    <a:pt x="0" y="188322"/>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2C9D743-F9C7-6A0F-F796-8483960ED84D}"/>
                </a:ext>
              </a:extLst>
            </p:cNvPr>
            <p:cNvSpPr/>
            <p:nvPr/>
          </p:nvSpPr>
          <p:spPr>
            <a:xfrm>
              <a:off x="9866656" y="2681652"/>
              <a:ext cx="75328" cy="188321"/>
            </a:xfrm>
            <a:custGeom>
              <a:avLst/>
              <a:gdLst>
                <a:gd name="connsiteX0" fmla="*/ 0 w 75328"/>
                <a:gd name="connsiteY0" fmla="*/ 0 h 188321"/>
                <a:gd name="connsiteX1" fmla="*/ 75329 w 75328"/>
                <a:gd name="connsiteY1" fmla="*/ 0 h 188321"/>
                <a:gd name="connsiteX2" fmla="*/ 75329 w 75328"/>
                <a:gd name="connsiteY2" fmla="*/ 188322 h 188321"/>
                <a:gd name="connsiteX3" fmla="*/ 0 w 75328"/>
                <a:gd name="connsiteY3" fmla="*/ 188322 h 188321"/>
              </a:gdLst>
              <a:ahLst/>
              <a:cxnLst>
                <a:cxn ang="0">
                  <a:pos x="connsiteX0" y="connsiteY0"/>
                </a:cxn>
                <a:cxn ang="0">
                  <a:pos x="connsiteX1" y="connsiteY1"/>
                </a:cxn>
                <a:cxn ang="0">
                  <a:pos x="connsiteX2" y="connsiteY2"/>
                </a:cxn>
                <a:cxn ang="0">
                  <a:pos x="connsiteX3" y="connsiteY3"/>
                </a:cxn>
              </a:cxnLst>
              <a:rect l="l" t="t" r="r" b="b"/>
              <a:pathLst>
                <a:path w="75328" h="188321">
                  <a:moveTo>
                    <a:pt x="0" y="0"/>
                  </a:moveTo>
                  <a:lnTo>
                    <a:pt x="75329" y="0"/>
                  </a:lnTo>
                  <a:lnTo>
                    <a:pt x="75329" y="188322"/>
                  </a:lnTo>
                  <a:lnTo>
                    <a:pt x="0" y="188322"/>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A474BFD-BD6D-69A0-DF98-467732205F58}"/>
                </a:ext>
              </a:extLst>
            </p:cNvPr>
            <p:cNvSpPr/>
            <p:nvPr/>
          </p:nvSpPr>
          <p:spPr>
            <a:xfrm>
              <a:off x="10208346" y="2339961"/>
              <a:ext cx="188321" cy="75328"/>
            </a:xfrm>
            <a:custGeom>
              <a:avLst/>
              <a:gdLst>
                <a:gd name="connsiteX0" fmla="*/ 0 w 188321"/>
                <a:gd name="connsiteY0" fmla="*/ 0 h 75328"/>
                <a:gd name="connsiteX1" fmla="*/ 188322 w 188321"/>
                <a:gd name="connsiteY1" fmla="*/ 0 h 75328"/>
                <a:gd name="connsiteX2" fmla="*/ 188322 w 188321"/>
                <a:gd name="connsiteY2" fmla="*/ 75329 h 75328"/>
                <a:gd name="connsiteX3" fmla="*/ 0 w 188321"/>
                <a:gd name="connsiteY3" fmla="*/ 75329 h 75328"/>
              </a:gdLst>
              <a:ahLst/>
              <a:cxnLst>
                <a:cxn ang="0">
                  <a:pos x="connsiteX0" y="connsiteY0"/>
                </a:cxn>
                <a:cxn ang="0">
                  <a:pos x="connsiteX1" y="connsiteY1"/>
                </a:cxn>
                <a:cxn ang="0">
                  <a:pos x="connsiteX2" y="connsiteY2"/>
                </a:cxn>
                <a:cxn ang="0">
                  <a:pos x="connsiteX3" y="connsiteY3"/>
                </a:cxn>
              </a:cxnLst>
              <a:rect l="l" t="t" r="r" b="b"/>
              <a:pathLst>
                <a:path w="188321" h="75328">
                  <a:moveTo>
                    <a:pt x="0" y="0"/>
                  </a:moveTo>
                  <a:lnTo>
                    <a:pt x="188322" y="0"/>
                  </a:lnTo>
                  <a:lnTo>
                    <a:pt x="188322" y="75329"/>
                  </a:lnTo>
                  <a:lnTo>
                    <a:pt x="0" y="75329"/>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333658D-A7BC-0D86-E245-00B04B0C4D63}"/>
                </a:ext>
              </a:extLst>
            </p:cNvPr>
            <p:cNvSpPr/>
            <p:nvPr/>
          </p:nvSpPr>
          <p:spPr>
            <a:xfrm>
              <a:off x="9411972" y="2339961"/>
              <a:ext cx="188321" cy="75328"/>
            </a:xfrm>
            <a:custGeom>
              <a:avLst/>
              <a:gdLst>
                <a:gd name="connsiteX0" fmla="*/ 0 w 188321"/>
                <a:gd name="connsiteY0" fmla="*/ 0 h 75328"/>
                <a:gd name="connsiteX1" fmla="*/ 188322 w 188321"/>
                <a:gd name="connsiteY1" fmla="*/ 0 h 75328"/>
                <a:gd name="connsiteX2" fmla="*/ 188322 w 188321"/>
                <a:gd name="connsiteY2" fmla="*/ 75329 h 75328"/>
                <a:gd name="connsiteX3" fmla="*/ 0 w 188321"/>
                <a:gd name="connsiteY3" fmla="*/ 75329 h 75328"/>
              </a:gdLst>
              <a:ahLst/>
              <a:cxnLst>
                <a:cxn ang="0">
                  <a:pos x="connsiteX0" y="connsiteY0"/>
                </a:cxn>
                <a:cxn ang="0">
                  <a:pos x="connsiteX1" y="connsiteY1"/>
                </a:cxn>
                <a:cxn ang="0">
                  <a:pos x="connsiteX2" y="connsiteY2"/>
                </a:cxn>
                <a:cxn ang="0">
                  <a:pos x="connsiteX3" y="connsiteY3"/>
                </a:cxn>
              </a:cxnLst>
              <a:rect l="l" t="t" r="r" b="b"/>
              <a:pathLst>
                <a:path w="188321" h="75328">
                  <a:moveTo>
                    <a:pt x="0" y="0"/>
                  </a:moveTo>
                  <a:lnTo>
                    <a:pt x="188322" y="0"/>
                  </a:lnTo>
                  <a:lnTo>
                    <a:pt x="188322" y="75329"/>
                  </a:lnTo>
                  <a:lnTo>
                    <a:pt x="0" y="75329"/>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4509EB3-5E61-2B84-1DA6-A58EC1FBCC3E}"/>
                </a:ext>
              </a:extLst>
            </p:cNvPr>
            <p:cNvSpPr/>
            <p:nvPr/>
          </p:nvSpPr>
          <p:spPr>
            <a:xfrm rot="-2700000">
              <a:off x="10091738" y="2058375"/>
              <a:ext cx="188321" cy="75328"/>
            </a:xfrm>
            <a:custGeom>
              <a:avLst/>
              <a:gdLst>
                <a:gd name="connsiteX0" fmla="*/ 0 w 188321"/>
                <a:gd name="connsiteY0" fmla="*/ 0 h 75328"/>
                <a:gd name="connsiteX1" fmla="*/ 188322 w 188321"/>
                <a:gd name="connsiteY1" fmla="*/ 0 h 75328"/>
                <a:gd name="connsiteX2" fmla="*/ 188322 w 188321"/>
                <a:gd name="connsiteY2" fmla="*/ 75329 h 75328"/>
                <a:gd name="connsiteX3" fmla="*/ 0 w 188321"/>
                <a:gd name="connsiteY3" fmla="*/ 75329 h 75328"/>
              </a:gdLst>
              <a:ahLst/>
              <a:cxnLst>
                <a:cxn ang="0">
                  <a:pos x="connsiteX0" y="connsiteY0"/>
                </a:cxn>
                <a:cxn ang="0">
                  <a:pos x="connsiteX1" y="connsiteY1"/>
                </a:cxn>
                <a:cxn ang="0">
                  <a:pos x="connsiteX2" y="connsiteY2"/>
                </a:cxn>
                <a:cxn ang="0">
                  <a:pos x="connsiteX3" y="connsiteY3"/>
                </a:cxn>
              </a:cxnLst>
              <a:rect l="l" t="t" r="r" b="b"/>
              <a:pathLst>
                <a:path w="188321" h="75328">
                  <a:moveTo>
                    <a:pt x="0" y="0"/>
                  </a:moveTo>
                  <a:lnTo>
                    <a:pt x="188322" y="0"/>
                  </a:lnTo>
                  <a:lnTo>
                    <a:pt x="188322" y="75329"/>
                  </a:lnTo>
                  <a:lnTo>
                    <a:pt x="0" y="75329"/>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0A303FD-E89B-E6FD-4C0D-DFC2B9EADC98}"/>
                </a:ext>
              </a:extLst>
            </p:cNvPr>
            <p:cNvSpPr/>
            <p:nvPr/>
          </p:nvSpPr>
          <p:spPr>
            <a:xfrm rot="-2700000">
              <a:off x="9528580" y="2621544"/>
              <a:ext cx="188321" cy="75328"/>
            </a:xfrm>
            <a:custGeom>
              <a:avLst/>
              <a:gdLst>
                <a:gd name="connsiteX0" fmla="*/ 0 w 188321"/>
                <a:gd name="connsiteY0" fmla="*/ 0 h 75328"/>
                <a:gd name="connsiteX1" fmla="*/ 188322 w 188321"/>
                <a:gd name="connsiteY1" fmla="*/ 0 h 75328"/>
                <a:gd name="connsiteX2" fmla="*/ 188322 w 188321"/>
                <a:gd name="connsiteY2" fmla="*/ 75329 h 75328"/>
                <a:gd name="connsiteX3" fmla="*/ 0 w 188321"/>
                <a:gd name="connsiteY3" fmla="*/ 75329 h 75328"/>
              </a:gdLst>
              <a:ahLst/>
              <a:cxnLst>
                <a:cxn ang="0">
                  <a:pos x="connsiteX0" y="connsiteY0"/>
                </a:cxn>
                <a:cxn ang="0">
                  <a:pos x="connsiteX1" y="connsiteY1"/>
                </a:cxn>
                <a:cxn ang="0">
                  <a:pos x="connsiteX2" y="connsiteY2"/>
                </a:cxn>
                <a:cxn ang="0">
                  <a:pos x="connsiteX3" y="connsiteY3"/>
                </a:cxn>
              </a:cxnLst>
              <a:rect l="l" t="t" r="r" b="b"/>
              <a:pathLst>
                <a:path w="188321" h="75328">
                  <a:moveTo>
                    <a:pt x="0" y="0"/>
                  </a:moveTo>
                  <a:lnTo>
                    <a:pt x="188322" y="0"/>
                  </a:lnTo>
                  <a:lnTo>
                    <a:pt x="188322" y="75329"/>
                  </a:lnTo>
                  <a:lnTo>
                    <a:pt x="0" y="75329"/>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249AC4F-3EC4-FFAA-CE85-E975415CFECC}"/>
                </a:ext>
              </a:extLst>
            </p:cNvPr>
            <p:cNvSpPr/>
            <p:nvPr/>
          </p:nvSpPr>
          <p:spPr>
            <a:xfrm rot="-2700000">
              <a:off x="10148232" y="2564996"/>
              <a:ext cx="75328" cy="188321"/>
            </a:xfrm>
            <a:custGeom>
              <a:avLst/>
              <a:gdLst>
                <a:gd name="connsiteX0" fmla="*/ 0 w 75328"/>
                <a:gd name="connsiteY0" fmla="*/ 0 h 188321"/>
                <a:gd name="connsiteX1" fmla="*/ 75329 w 75328"/>
                <a:gd name="connsiteY1" fmla="*/ 0 h 188321"/>
                <a:gd name="connsiteX2" fmla="*/ 75329 w 75328"/>
                <a:gd name="connsiteY2" fmla="*/ 188322 h 188321"/>
                <a:gd name="connsiteX3" fmla="*/ 0 w 75328"/>
                <a:gd name="connsiteY3" fmla="*/ 188322 h 188321"/>
              </a:gdLst>
              <a:ahLst/>
              <a:cxnLst>
                <a:cxn ang="0">
                  <a:pos x="connsiteX0" y="connsiteY0"/>
                </a:cxn>
                <a:cxn ang="0">
                  <a:pos x="connsiteX1" y="connsiteY1"/>
                </a:cxn>
                <a:cxn ang="0">
                  <a:pos x="connsiteX2" y="connsiteY2"/>
                </a:cxn>
                <a:cxn ang="0">
                  <a:pos x="connsiteX3" y="connsiteY3"/>
                </a:cxn>
              </a:cxnLst>
              <a:rect l="l" t="t" r="r" b="b"/>
              <a:pathLst>
                <a:path w="75328" h="188321">
                  <a:moveTo>
                    <a:pt x="0" y="0"/>
                  </a:moveTo>
                  <a:lnTo>
                    <a:pt x="75329" y="0"/>
                  </a:lnTo>
                  <a:lnTo>
                    <a:pt x="75329" y="188322"/>
                  </a:lnTo>
                  <a:lnTo>
                    <a:pt x="0" y="188322"/>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99E6358-EDE4-BAC2-9D00-A227E17FF660}"/>
                </a:ext>
              </a:extLst>
            </p:cNvPr>
            <p:cNvSpPr/>
            <p:nvPr/>
          </p:nvSpPr>
          <p:spPr>
            <a:xfrm rot="-2700119">
              <a:off x="9585090" y="2001866"/>
              <a:ext cx="75328" cy="188321"/>
            </a:xfrm>
            <a:custGeom>
              <a:avLst/>
              <a:gdLst>
                <a:gd name="connsiteX0" fmla="*/ 0 w 75328"/>
                <a:gd name="connsiteY0" fmla="*/ 0 h 188321"/>
                <a:gd name="connsiteX1" fmla="*/ 75329 w 75328"/>
                <a:gd name="connsiteY1" fmla="*/ 0 h 188321"/>
                <a:gd name="connsiteX2" fmla="*/ 75329 w 75328"/>
                <a:gd name="connsiteY2" fmla="*/ 188322 h 188321"/>
                <a:gd name="connsiteX3" fmla="*/ 0 w 75328"/>
                <a:gd name="connsiteY3" fmla="*/ 188322 h 188321"/>
              </a:gdLst>
              <a:ahLst/>
              <a:cxnLst>
                <a:cxn ang="0">
                  <a:pos x="connsiteX0" y="connsiteY0"/>
                </a:cxn>
                <a:cxn ang="0">
                  <a:pos x="connsiteX1" y="connsiteY1"/>
                </a:cxn>
                <a:cxn ang="0">
                  <a:pos x="connsiteX2" y="connsiteY2"/>
                </a:cxn>
                <a:cxn ang="0">
                  <a:pos x="connsiteX3" y="connsiteY3"/>
                </a:cxn>
              </a:cxnLst>
              <a:rect l="l" t="t" r="r" b="b"/>
              <a:pathLst>
                <a:path w="75328" h="188321">
                  <a:moveTo>
                    <a:pt x="0" y="0"/>
                  </a:moveTo>
                  <a:lnTo>
                    <a:pt x="75329" y="0"/>
                  </a:lnTo>
                  <a:lnTo>
                    <a:pt x="75329" y="188322"/>
                  </a:lnTo>
                  <a:lnTo>
                    <a:pt x="0" y="188322"/>
                  </a:ln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0E10E78-482B-EA1E-406B-0E80D2D36879}"/>
                </a:ext>
              </a:extLst>
            </p:cNvPr>
            <p:cNvSpPr/>
            <p:nvPr/>
          </p:nvSpPr>
          <p:spPr>
            <a:xfrm>
              <a:off x="9678334" y="2153749"/>
              <a:ext cx="451972" cy="451971"/>
            </a:xfrm>
            <a:custGeom>
              <a:avLst/>
              <a:gdLst>
                <a:gd name="connsiteX0" fmla="*/ 225986 w 451972"/>
                <a:gd name="connsiteY0" fmla="*/ 451972 h 451971"/>
                <a:gd name="connsiteX1" fmla="*/ 451972 w 451972"/>
                <a:gd name="connsiteY1" fmla="*/ 225986 h 451971"/>
                <a:gd name="connsiteX2" fmla="*/ 225986 w 451972"/>
                <a:gd name="connsiteY2" fmla="*/ 0 h 451971"/>
                <a:gd name="connsiteX3" fmla="*/ 0 w 451972"/>
                <a:gd name="connsiteY3" fmla="*/ 225986 h 451971"/>
                <a:gd name="connsiteX4" fmla="*/ 225986 w 451972"/>
                <a:gd name="connsiteY4" fmla="*/ 451972 h 451971"/>
                <a:gd name="connsiteX5" fmla="*/ 225986 w 451972"/>
                <a:gd name="connsiteY5" fmla="*/ 75329 h 451971"/>
                <a:gd name="connsiteX6" fmla="*/ 376643 w 451972"/>
                <a:gd name="connsiteY6" fmla="*/ 225986 h 451971"/>
                <a:gd name="connsiteX7" fmla="*/ 225986 w 451972"/>
                <a:gd name="connsiteY7" fmla="*/ 376643 h 451971"/>
                <a:gd name="connsiteX8" fmla="*/ 75329 w 451972"/>
                <a:gd name="connsiteY8" fmla="*/ 225986 h 451971"/>
                <a:gd name="connsiteX9" fmla="*/ 225986 w 451972"/>
                <a:gd name="connsiteY9" fmla="*/ 75178 h 45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1972" h="451971">
                  <a:moveTo>
                    <a:pt x="225986" y="451972"/>
                  </a:moveTo>
                  <a:cubicBezTo>
                    <a:pt x="350794" y="451972"/>
                    <a:pt x="451972" y="350794"/>
                    <a:pt x="451972" y="225986"/>
                  </a:cubicBezTo>
                  <a:cubicBezTo>
                    <a:pt x="451972" y="101178"/>
                    <a:pt x="350794" y="0"/>
                    <a:pt x="225986" y="0"/>
                  </a:cubicBezTo>
                  <a:cubicBezTo>
                    <a:pt x="101178" y="0"/>
                    <a:pt x="0" y="101178"/>
                    <a:pt x="0" y="225986"/>
                  </a:cubicBezTo>
                  <a:cubicBezTo>
                    <a:pt x="0" y="350794"/>
                    <a:pt x="101178" y="451972"/>
                    <a:pt x="225986" y="451972"/>
                  </a:cubicBezTo>
                  <a:close/>
                  <a:moveTo>
                    <a:pt x="225986" y="75329"/>
                  </a:moveTo>
                  <a:cubicBezTo>
                    <a:pt x="309190" y="75329"/>
                    <a:pt x="376643" y="142782"/>
                    <a:pt x="376643" y="225986"/>
                  </a:cubicBezTo>
                  <a:cubicBezTo>
                    <a:pt x="376643" y="309190"/>
                    <a:pt x="309190" y="376643"/>
                    <a:pt x="225986" y="376643"/>
                  </a:cubicBezTo>
                  <a:cubicBezTo>
                    <a:pt x="142782" y="376643"/>
                    <a:pt x="75329" y="309190"/>
                    <a:pt x="75329" y="225986"/>
                  </a:cubicBezTo>
                  <a:cubicBezTo>
                    <a:pt x="75347" y="142763"/>
                    <a:pt x="142763" y="75283"/>
                    <a:pt x="225986" y="75178"/>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403C8B3-E76D-E2CE-EA98-B4A83E33EE4F}"/>
                </a:ext>
              </a:extLst>
            </p:cNvPr>
            <p:cNvSpPr/>
            <p:nvPr/>
          </p:nvSpPr>
          <p:spPr>
            <a:xfrm>
              <a:off x="9323536" y="4152670"/>
              <a:ext cx="2213608" cy="788841"/>
            </a:xfrm>
            <a:custGeom>
              <a:avLst/>
              <a:gdLst>
                <a:gd name="connsiteX0" fmla="*/ 0 w 2213608"/>
                <a:gd name="connsiteY0" fmla="*/ 788842 h 788841"/>
                <a:gd name="connsiteX1" fmla="*/ 159395 w 2213608"/>
                <a:gd name="connsiteY1" fmla="*/ 788842 h 788841"/>
                <a:gd name="connsiteX2" fmla="*/ 223952 w 2213608"/>
                <a:gd name="connsiteY2" fmla="*/ 754228 h 788841"/>
                <a:gd name="connsiteX3" fmla="*/ 2213608 w 2213608"/>
                <a:gd name="connsiteY3" fmla="*/ 76270 h 788841"/>
                <a:gd name="connsiteX4" fmla="*/ 2213608 w 2213608"/>
                <a:gd name="connsiteY4" fmla="*/ 0 h 788841"/>
                <a:gd name="connsiteX5" fmla="*/ 188359 w 2213608"/>
                <a:gd name="connsiteY5" fmla="*/ 687826 h 78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3608" h="788841">
                  <a:moveTo>
                    <a:pt x="0" y="788842"/>
                  </a:moveTo>
                  <a:lnTo>
                    <a:pt x="159395" y="788842"/>
                  </a:lnTo>
                  <a:lnTo>
                    <a:pt x="223952" y="754228"/>
                  </a:lnTo>
                  <a:cubicBezTo>
                    <a:pt x="845436" y="420503"/>
                    <a:pt x="1517658" y="191452"/>
                    <a:pt x="2213608" y="76270"/>
                  </a:cubicBezTo>
                  <a:lnTo>
                    <a:pt x="2213608" y="0"/>
                  </a:lnTo>
                  <a:cubicBezTo>
                    <a:pt x="1505169" y="115840"/>
                    <a:pt x="820819" y="348263"/>
                    <a:pt x="188359" y="687826"/>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CD9D85F-EF5F-BE08-23F1-9DB6E9D0B1F0}"/>
                </a:ext>
              </a:extLst>
            </p:cNvPr>
            <p:cNvSpPr/>
            <p:nvPr/>
          </p:nvSpPr>
          <p:spPr>
            <a:xfrm>
              <a:off x="10200512" y="4543663"/>
              <a:ext cx="1336518" cy="397848"/>
            </a:xfrm>
            <a:custGeom>
              <a:avLst/>
              <a:gdLst>
                <a:gd name="connsiteX0" fmla="*/ 0 w 1336518"/>
                <a:gd name="connsiteY0" fmla="*/ 397849 h 397848"/>
                <a:gd name="connsiteX1" fmla="*/ 217813 w 1336518"/>
                <a:gd name="connsiteY1" fmla="*/ 397849 h 397848"/>
                <a:gd name="connsiteX2" fmla="*/ 512913 w 1336518"/>
                <a:gd name="connsiteY2" fmla="*/ 289149 h 397848"/>
                <a:gd name="connsiteX3" fmla="*/ 1336519 w 1336518"/>
                <a:gd name="connsiteY3" fmla="*/ 76760 h 397848"/>
                <a:gd name="connsiteX4" fmla="*/ 1336519 w 1336518"/>
                <a:gd name="connsiteY4" fmla="*/ 0 h 397848"/>
                <a:gd name="connsiteX5" fmla="*/ 488054 w 1336518"/>
                <a:gd name="connsiteY5" fmla="*/ 218039 h 39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6518" h="397848">
                  <a:moveTo>
                    <a:pt x="0" y="397849"/>
                  </a:moveTo>
                  <a:lnTo>
                    <a:pt x="217813" y="397849"/>
                  </a:lnTo>
                  <a:lnTo>
                    <a:pt x="512913" y="289149"/>
                  </a:lnTo>
                  <a:cubicBezTo>
                    <a:pt x="782525" y="200476"/>
                    <a:pt x="1057649" y="129528"/>
                    <a:pt x="1336519" y="76760"/>
                  </a:cubicBezTo>
                  <a:lnTo>
                    <a:pt x="1336519" y="0"/>
                  </a:lnTo>
                  <a:cubicBezTo>
                    <a:pt x="1049174" y="53774"/>
                    <a:pt x="765723" y="126616"/>
                    <a:pt x="488054" y="218039"/>
                  </a:cubicBezTo>
                  <a:close/>
                </a:path>
              </a:pathLst>
            </a:custGeom>
            <a:solidFill>
              <a:schemeClr val="accent2"/>
            </a:solidFill>
            <a:ln w="37604" cap="flat">
              <a:solidFill>
                <a:schemeClr val="accent1"/>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C2A69F5-0C3D-0666-382E-DE244B01465D}"/>
                </a:ext>
              </a:extLst>
            </p:cNvPr>
            <p:cNvSpPr/>
            <p:nvPr/>
          </p:nvSpPr>
          <p:spPr>
            <a:xfrm>
              <a:off x="8583846" y="3031478"/>
              <a:ext cx="2953335" cy="1910033"/>
            </a:xfrm>
            <a:custGeom>
              <a:avLst/>
              <a:gdLst>
                <a:gd name="connsiteX0" fmla="*/ 2531269 w 2953335"/>
                <a:gd name="connsiteY0" fmla="*/ 795170 h 1910033"/>
                <a:gd name="connsiteX1" fmla="*/ 2463474 w 2953335"/>
                <a:gd name="connsiteY1" fmla="*/ 809407 h 1910033"/>
                <a:gd name="connsiteX2" fmla="*/ 2463474 w 2953335"/>
                <a:gd name="connsiteY2" fmla="*/ 628467 h 1910033"/>
                <a:gd name="connsiteX3" fmla="*/ 2656277 w 2953335"/>
                <a:gd name="connsiteY3" fmla="*/ 558525 h 1910033"/>
                <a:gd name="connsiteX4" fmla="*/ 2725843 w 2953335"/>
                <a:gd name="connsiteY4" fmla="*/ 326475 h 1910033"/>
                <a:gd name="connsiteX5" fmla="*/ 2722717 w 2953335"/>
                <a:gd name="connsiteY5" fmla="*/ 297360 h 1910033"/>
                <a:gd name="connsiteX6" fmla="*/ 2693753 w 2953335"/>
                <a:gd name="connsiteY6" fmla="*/ 293179 h 1910033"/>
                <a:gd name="connsiteX7" fmla="*/ 2559442 w 2953335"/>
                <a:gd name="connsiteY7" fmla="*/ 301315 h 1910033"/>
                <a:gd name="connsiteX8" fmla="*/ 2569649 w 2953335"/>
                <a:gd name="connsiteY8" fmla="*/ 245986 h 1910033"/>
                <a:gd name="connsiteX9" fmla="*/ 2452890 w 2953335"/>
                <a:gd name="connsiteY9" fmla="*/ 23051 h 1910033"/>
                <a:gd name="connsiteX10" fmla="*/ 2427542 w 2953335"/>
                <a:gd name="connsiteY10" fmla="*/ 0 h 1910033"/>
                <a:gd name="connsiteX11" fmla="*/ 2402194 w 2953335"/>
                <a:gd name="connsiteY11" fmla="*/ 23051 h 1910033"/>
                <a:gd name="connsiteX12" fmla="*/ 2285434 w 2953335"/>
                <a:gd name="connsiteY12" fmla="*/ 248698 h 1910033"/>
                <a:gd name="connsiteX13" fmla="*/ 2294361 w 2953335"/>
                <a:gd name="connsiteY13" fmla="*/ 300863 h 1910033"/>
                <a:gd name="connsiteX14" fmla="*/ 2158392 w 2953335"/>
                <a:gd name="connsiteY14" fmla="*/ 292727 h 1910033"/>
                <a:gd name="connsiteX15" fmla="*/ 2129466 w 2953335"/>
                <a:gd name="connsiteY15" fmla="*/ 296946 h 1910033"/>
                <a:gd name="connsiteX16" fmla="*/ 2126378 w 2953335"/>
                <a:gd name="connsiteY16" fmla="*/ 325985 h 1910033"/>
                <a:gd name="connsiteX17" fmla="*/ 2195868 w 2953335"/>
                <a:gd name="connsiteY17" fmla="*/ 558035 h 1910033"/>
                <a:gd name="connsiteX18" fmla="*/ 2387957 w 2953335"/>
                <a:gd name="connsiteY18" fmla="*/ 627714 h 1910033"/>
                <a:gd name="connsiteX19" fmla="*/ 2387957 w 2953335"/>
                <a:gd name="connsiteY19" fmla="*/ 826883 h 1910033"/>
                <a:gd name="connsiteX20" fmla="*/ 30546 w 2953335"/>
                <a:gd name="connsiteY20" fmla="*/ 1887963 h 1910033"/>
                <a:gd name="connsiteX21" fmla="*/ 0 w 2953335"/>
                <a:gd name="connsiteY21" fmla="*/ 1910034 h 1910033"/>
                <a:gd name="connsiteX22" fmla="*/ 131298 w 2953335"/>
                <a:gd name="connsiteY22" fmla="*/ 1910034 h 1910033"/>
                <a:gd name="connsiteX23" fmla="*/ 2471534 w 2953335"/>
                <a:gd name="connsiteY23" fmla="*/ 884773 h 1910033"/>
                <a:gd name="connsiteX24" fmla="*/ 2546862 w 2953335"/>
                <a:gd name="connsiteY24" fmla="*/ 868954 h 1910033"/>
                <a:gd name="connsiteX25" fmla="*/ 2953336 w 2953335"/>
                <a:gd name="connsiteY25" fmla="*/ 797392 h 1910033"/>
                <a:gd name="connsiteX26" fmla="*/ 2953336 w 2953335"/>
                <a:gd name="connsiteY26" fmla="*/ 721310 h 1910033"/>
                <a:gd name="connsiteX27" fmla="*/ 2531269 w 2953335"/>
                <a:gd name="connsiteY27" fmla="*/ 795170 h 1910033"/>
                <a:gd name="connsiteX28" fmla="*/ 2651795 w 2953335"/>
                <a:gd name="connsiteY28" fmla="*/ 365796 h 1910033"/>
                <a:gd name="connsiteX29" fmla="*/ 2604187 w 2953335"/>
                <a:gd name="connsiteY29" fmla="*/ 504212 h 1910033"/>
                <a:gd name="connsiteX30" fmla="*/ 2478577 w 2953335"/>
                <a:gd name="connsiteY30" fmla="*/ 551670 h 1910033"/>
                <a:gd name="connsiteX31" fmla="*/ 2480309 w 2953335"/>
                <a:gd name="connsiteY31" fmla="*/ 454985 h 1910033"/>
                <a:gd name="connsiteX32" fmla="*/ 2511684 w 2953335"/>
                <a:gd name="connsiteY32" fmla="*/ 408131 h 1910033"/>
                <a:gd name="connsiteX33" fmla="*/ 2647765 w 2953335"/>
                <a:gd name="connsiteY33" fmla="*/ 365796 h 1910033"/>
                <a:gd name="connsiteX34" fmla="*/ 2427693 w 2953335"/>
                <a:gd name="connsiteY34" fmla="*/ 105385 h 1910033"/>
                <a:gd name="connsiteX35" fmla="*/ 2494622 w 2953335"/>
                <a:gd name="connsiteY35" fmla="*/ 243123 h 1910033"/>
                <a:gd name="connsiteX36" fmla="*/ 2438126 w 2953335"/>
                <a:gd name="connsiteY36" fmla="*/ 365156 h 1910033"/>
                <a:gd name="connsiteX37" fmla="*/ 2413794 w 2953335"/>
                <a:gd name="connsiteY37" fmla="*/ 361917 h 1910033"/>
                <a:gd name="connsiteX38" fmla="*/ 2360688 w 2953335"/>
                <a:gd name="connsiteY38" fmla="*/ 245948 h 1910033"/>
                <a:gd name="connsiteX39" fmla="*/ 2427693 w 2953335"/>
                <a:gd name="connsiteY39" fmla="*/ 105385 h 1910033"/>
                <a:gd name="connsiteX40" fmla="*/ 2376620 w 2953335"/>
                <a:gd name="connsiteY40" fmla="*/ 551293 h 1910033"/>
                <a:gd name="connsiteX41" fmla="*/ 2248260 w 2953335"/>
                <a:gd name="connsiteY41" fmla="*/ 503723 h 1910033"/>
                <a:gd name="connsiteX42" fmla="*/ 2200690 w 2953335"/>
                <a:gd name="connsiteY42" fmla="*/ 365344 h 1910033"/>
                <a:gd name="connsiteX43" fmla="*/ 2340311 w 2953335"/>
                <a:gd name="connsiteY43" fmla="*/ 406775 h 1910033"/>
                <a:gd name="connsiteX44" fmla="*/ 2373305 w 2953335"/>
                <a:gd name="connsiteY44" fmla="*/ 456944 h 1910033"/>
                <a:gd name="connsiteX45" fmla="*/ 2376620 w 2953335"/>
                <a:gd name="connsiteY45" fmla="*/ 551293 h 191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953335" h="1910033">
                  <a:moveTo>
                    <a:pt x="2531269" y="795170"/>
                  </a:moveTo>
                  <a:lnTo>
                    <a:pt x="2463474" y="809407"/>
                  </a:lnTo>
                  <a:lnTo>
                    <a:pt x="2463474" y="628467"/>
                  </a:lnTo>
                  <a:cubicBezTo>
                    <a:pt x="2533823" y="627752"/>
                    <a:pt x="2601830" y="603081"/>
                    <a:pt x="2656277" y="558525"/>
                  </a:cubicBezTo>
                  <a:cubicBezTo>
                    <a:pt x="2740796" y="477320"/>
                    <a:pt x="2726484" y="332539"/>
                    <a:pt x="2725843" y="326475"/>
                  </a:cubicBezTo>
                  <a:lnTo>
                    <a:pt x="2722717" y="297360"/>
                  </a:lnTo>
                  <a:lnTo>
                    <a:pt x="2693753" y="293179"/>
                  </a:lnTo>
                  <a:cubicBezTo>
                    <a:pt x="2648854" y="287933"/>
                    <a:pt x="2603381" y="290686"/>
                    <a:pt x="2559442" y="301315"/>
                  </a:cubicBezTo>
                  <a:cubicBezTo>
                    <a:pt x="2564749" y="283273"/>
                    <a:pt x="2568169" y="264731"/>
                    <a:pt x="2569649" y="245986"/>
                  </a:cubicBezTo>
                  <a:cubicBezTo>
                    <a:pt x="2569649" y="130620"/>
                    <a:pt x="2457598" y="27533"/>
                    <a:pt x="2452890" y="23051"/>
                  </a:cubicBezTo>
                  <a:lnTo>
                    <a:pt x="2427542" y="0"/>
                  </a:lnTo>
                  <a:lnTo>
                    <a:pt x="2402194" y="23051"/>
                  </a:lnTo>
                  <a:cubicBezTo>
                    <a:pt x="2397410" y="27382"/>
                    <a:pt x="2285434" y="130620"/>
                    <a:pt x="2285434" y="248698"/>
                  </a:cubicBezTo>
                  <a:cubicBezTo>
                    <a:pt x="2286760" y="266328"/>
                    <a:pt x="2289747" y="283793"/>
                    <a:pt x="2294361" y="300863"/>
                  </a:cubicBezTo>
                  <a:cubicBezTo>
                    <a:pt x="2249894" y="290019"/>
                    <a:pt x="2203838" y="287262"/>
                    <a:pt x="2158392" y="292727"/>
                  </a:cubicBezTo>
                  <a:lnTo>
                    <a:pt x="2129466" y="296946"/>
                  </a:lnTo>
                  <a:lnTo>
                    <a:pt x="2126378" y="325985"/>
                  </a:lnTo>
                  <a:cubicBezTo>
                    <a:pt x="2125737" y="332124"/>
                    <a:pt x="2111312" y="476831"/>
                    <a:pt x="2195868" y="558035"/>
                  </a:cubicBezTo>
                  <a:cubicBezTo>
                    <a:pt x="2250090" y="602464"/>
                    <a:pt x="2317860" y="627043"/>
                    <a:pt x="2387957" y="627714"/>
                  </a:cubicBezTo>
                  <a:lnTo>
                    <a:pt x="2387957" y="826883"/>
                  </a:lnTo>
                  <a:cubicBezTo>
                    <a:pt x="1540000" y="1022048"/>
                    <a:pt x="738895" y="1382628"/>
                    <a:pt x="30546" y="1887963"/>
                  </a:cubicBezTo>
                  <a:lnTo>
                    <a:pt x="0" y="1910034"/>
                  </a:lnTo>
                  <a:lnTo>
                    <a:pt x="131298" y="1910034"/>
                  </a:lnTo>
                  <a:cubicBezTo>
                    <a:pt x="836355" y="1417693"/>
                    <a:pt x="1631619" y="1069291"/>
                    <a:pt x="2471534" y="884773"/>
                  </a:cubicBezTo>
                  <a:lnTo>
                    <a:pt x="2546862" y="868954"/>
                  </a:lnTo>
                  <a:cubicBezTo>
                    <a:pt x="2686220" y="839952"/>
                    <a:pt x="2822415" y="816224"/>
                    <a:pt x="2953336" y="797392"/>
                  </a:cubicBezTo>
                  <a:lnTo>
                    <a:pt x="2953336" y="721310"/>
                  </a:lnTo>
                  <a:cubicBezTo>
                    <a:pt x="2817518" y="740481"/>
                    <a:pt x="2676126" y="765038"/>
                    <a:pt x="2531269" y="795170"/>
                  </a:cubicBezTo>
                  <a:close/>
                  <a:moveTo>
                    <a:pt x="2651795" y="365796"/>
                  </a:moveTo>
                  <a:cubicBezTo>
                    <a:pt x="2653558" y="416229"/>
                    <a:pt x="2636597" y="465531"/>
                    <a:pt x="2604187" y="504212"/>
                  </a:cubicBezTo>
                  <a:cubicBezTo>
                    <a:pt x="2568244" y="532660"/>
                    <a:pt x="2524350" y="549244"/>
                    <a:pt x="2478577" y="551670"/>
                  </a:cubicBezTo>
                  <a:cubicBezTo>
                    <a:pt x="2474577" y="519523"/>
                    <a:pt x="2475161" y="486970"/>
                    <a:pt x="2480309" y="454985"/>
                  </a:cubicBezTo>
                  <a:cubicBezTo>
                    <a:pt x="2487157" y="437230"/>
                    <a:pt x="2497876" y="421223"/>
                    <a:pt x="2511684" y="408131"/>
                  </a:cubicBezTo>
                  <a:cubicBezTo>
                    <a:pt x="2550380" y="377928"/>
                    <a:pt x="2598764" y="362873"/>
                    <a:pt x="2647765" y="365796"/>
                  </a:cubicBezTo>
                  <a:close/>
                  <a:moveTo>
                    <a:pt x="2427693" y="105385"/>
                  </a:moveTo>
                  <a:cubicBezTo>
                    <a:pt x="2464182" y="142944"/>
                    <a:pt x="2487643" y="191226"/>
                    <a:pt x="2494622" y="243123"/>
                  </a:cubicBezTo>
                  <a:cubicBezTo>
                    <a:pt x="2490351" y="289078"/>
                    <a:pt x="2470404" y="332166"/>
                    <a:pt x="2438126" y="365156"/>
                  </a:cubicBezTo>
                  <a:cubicBezTo>
                    <a:pt x="2429877" y="366617"/>
                    <a:pt x="2421376" y="365487"/>
                    <a:pt x="2413794" y="361917"/>
                  </a:cubicBezTo>
                  <a:cubicBezTo>
                    <a:pt x="2382118" y="331329"/>
                    <a:pt x="2363151" y="289914"/>
                    <a:pt x="2360688" y="245948"/>
                  </a:cubicBezTo>
                  <a:cubicBezTo>
                    <a:pt x="2367207" y="193071"/>
                    <a:pt x="2390721" y="143746"/>
                    <a:pt x="2427693" y="105385"/>
                  </a:cubicBezTo>
                  <a:close/>
                  <a:moveTo>
                    <a:pt x="2376620" y="551293"/>
                  </a:moveTo>
                  <a:cubicBezTo>
                    <a:pt x="2329912" y="549248"/>
                    <a:pt x="2285020" y="532611"/>
                    <a:pt x="2248260" y="503723"/>
                  </a:cubicBezTo>
                  <a:cubicBezTo>
                    <a:pt x="2215910" y="465023"/>
                    <a:pt x="2198972" y="415754"/>
                    <a:pt x="2200690" y="365344"/>
                  </a:cubicBezTo>
                  <a:cubicBezTo>
                    <a:pt x="2250738" y="361532"/>
                    <a:pt x="2300440" y="376282"/>
                    <a:pt x="2340311" y="406775"/>
                  </a:cubicBezTo>
                  <a:cubicBezTo>
                    <a:pt x="2354326" y="421306"/>
                    <a:pt x="2365516" y="438319"/>
                    <a:pt x="2373305" y="456944"/>
                  </a:cubicBezTo>
                  <a:cubicBezTo>
                    <a:pt x="2381621" y="487723"/>
                    <a:pt x="2382755" y="520005"/>
                    <a:pt x="2376620" y="551293"/>
                  </a:cubicBezTo>
                  <a:close/>
                </a:path>
              </a:pathLst>
            </a:custGeom>
            <a:solidFill>
              <a:schemeClr val="accent2"/>
            </a:solidFill>
            <a:ln w="37604"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148022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32133-4FA4-F744-33CE-4144EBB4E54A}"/>
              </a:ext>
            </a:extLst>
          </p:cNvPr>
          <p:cNvSpPr>
            <a:spLocks noGrp="1"/>
          </p:cNvSpPr>
          <p:nvPr>
            <p:ph type="title"/>
          </p:nvPr>
        </p:nvSpPr>
        <p:spPr>
          <a:xfrm>
            <a:off x="160638" y="586855"/>
            <a:ext cx="3507450" cy="3387497"/>
          </a:xfrm>
        </p:spPr>
        <p:txBody>
          <a:bodyPr anchor="b">
            <a:normAutofit/>
          </a:bodyPr>
          <a:lstStyle/>
          <a:p>
            <a:pPr algn="ctr"/>
            <a:r>
              <a:rPr lang="en-US" sz="4800" dirty="0">
                <a:solidFill>
                  <a:srgbClr val="FFFFFF"/>
                </a:solidFill>
                <a:latin typeface="Arial" panose="020B0604020202020204" pitchFamily="34" charset="0"/>
                <a:cs typeface="Arial" panose="020B0604020202020204" pitchFamily="34" charset="0"/>
              </a:rPr>
              <a:t>Stereotype VS </a:t>
            </a:r>
            <a:br>
              <a:rPr lang="en-US" sz="4800" dirty="0">
                <a:solidFill>
                  <a:srgbClr val="FFFFFF"/>
                </a:solidFill>
                <a:latin typeface="Arial" panose="020B0604020202020204" pitchFamily="34" charset="0"/>
                <a:cs typeface="Arial" panose="020B0604020202020204" pitchFamily="34" charset="0"/>
              </a:rPr>
            </a:br>
            <a:r>
              <a:rPr lang="en-US" sz="4800" dirty="0">
                <a:solidFill>
                  <a:srgbClr val="FFFFFF"/>
                </a:solidFill>
                <a:latin typeface="Arial" panose="020B0604020202020204" pitchFamily="34" charset="0"/>
                <a:cs typeface="Arial" panose="020B0604020202020204" pitchFamily="34" charset="0"/>
              </a:rPr>
              <a:t>Facts </a:t>
            </a:r>
            <a:endParaRPr lang="en-US" sz="3600" dirty="0">
              <a:solidFill>
                <a:srgbClr val="FFFFFF"/>
              </a:solidFill>
              <a:latin typeface="Arial" panose="020B0604020202020204" pitchFamily="34" charset="0"/>
              <a:cs typeface="Arial" panose="020B0604020202020204" pitchFamily="34" charset="0"/>
            </a:endParaRPr>
          </a:p>
        </p:txBody>
      </p:sp>
      <p:sp>
        <p:nvSpPr>
          <p:cNvPr id="44" name="Content Placeholder 2">
            <a:extLst>
              <a:ext uri="{FF2B5EF4-FFF2-40B4-BE49-F238E27FC236}">
                <a16:creationId xmlns:a16="http://schemas.microsoft.com/office/drawing/2014/main" id="{9E0512F0-C8A1-DF17-7FC2-1A9B3C91F535}"/>
              </a:ext>
            </a:extLst>
          </p:cNvPr>
          <p:cNvSpPr>
            <a:spLocks noGrp="1"/>
          </p:cNvSpPr>
          <p:nvPr>
            <p:ph idx="1"/>
          </p:nvPr>
        </p:nvSpPr>
        <p:spPr>
          <a:xfrm>
            <a:off x="4198464" y="743036"/>
            <a:ext cx="7832897" cy="4669536"/>
          </a:xfrm>
        </p:spPr>
        <p:txBody>
          <a:bodyPr anchor="ctr">
            <a:normAutofit/>
          </a:bodyPr>
          <a:lstStyle/>
          <a:p>
            <a:pPr marL="0" indent="0">
              <a:buNone/>
            </a:pPr>
            <a:r>
              <a:rPr lang="en-US" sz="2000" dirty="0">
                <a:latin typeface="Arial" panose="020B0604020202020204" pitchFamily="34" charset="0"/>
                <a:cs typeface="Arial" panose="020B0604020202020204" pitchFamily="34" charset="0"/>
              </a:rPr>
              <a:t>Electric cars are stereotyped to have little variety in style, higher maintenance cost,  difficulty in locating charging stations, short travel range</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BEV typical range from 150 to 400 miles</a:t>
            </a:r>
          </a:p>
          <a:p>
            <a:r>
              <a:rPr lang="en-US" sz="2000" dirty="0">
                <a:latin typeface="Arial" panose="020B0604020202020204" pitchFamily="34" charset="0"/>
                <a:cs typeface="Arial" panose="020B0604020202020204" pitchFamily="34" charset="0"/>
              </a:rPr>
              <a:t>There are over 450 EV models available </a:t>
            </a:r>
          </a:p>
          <a:p>
            <a:r>
              <a:rPr lang="en-US" sz="2000" dirty="0">
                <a:latin typeface="Arial" panose="020B0604020202020204" pitchFamily="34" charset="0"/>
                <a:cs typeface="Arial" panose="020B0604020202020204" pitchFamily="34" charset="0"/>
              </a:rPr>
              <a:t>All-electric vehicles typically require less maintenance than conventional vehicles</a:t>
            </a:r>
          </a:p>
          <a:p>
            <a:pPr lvl="1"/>
            <a:r>
              <a:rPr lang="en-US" sz="1600" dirty="0">
                <a:latin typeface="Arial" panose="020B0604020202020204" pitchFamily="34" charset="0"/>
                <a:cs typeface="Arial" panose="020B0604020202020204" pitchFamily="34" charset="0"/>
              </a:rPr>
              <a:t>The battery, motor, and associated electronics require little to no regular maintenance</a:t>
            </a:r>
          </a:p>
          <a:p>
            <a:pPr lvl="1"/>
            <a:r>
              <a:rPr lang="en-US" sz="1600" dirty="0">
                <a:latin typeface="Arial" panose="020B0604020202020204" pitchFamily="34" charset="0"/>
                <a:cs typeface="Arial" panose="020B0604020202020204" pitchFamily="34" charset="0"/>
              </a:rPr>
              <a:t>There are fewer fluids, such as engine oil, that require regular maintenance</a:t>
            </a:r>
          </a:p>
          <a:p>
            <a:pPr lvl="1"/>
            <a:r>
              <a:rPr lang="en-US" sz="1600" dirty="0">
                <a:latin typeface="Arial" panose="020B0604020202020204" pitchFamily="34" charset="0"/>
                <a:cs typeface="Arial" panose="020B0604020202020204" pitchFamily="34" charset="0"/>
              </a:rPr>
              <a:t>There are far fewer moving parts relative to a conventional fuel engine.</a:t>
            </a:r>
          </a:p>
          <a:p>
            <a:r>
              <a:rPr lang="en-US" sz="2000" dirty="0">
                <a:latin typeface="Arial" panose="020B0604020202020204" pitchFamily="34" charset="0"/>
                <a:cs typeface="Arial" panose="020B0604020202020204" pitchFamily="34" charset="0"/>
              </a:rPr>
              <a:t>Maintenance cost range around $45 monthly, or $500 a year for every 15,000 miles</a:t>
            </a:r>
          </a:p>
        </p:txBody>
      </p:sp>
      <p:pic>
        <p:nvPicPr>
          <p:cNvPr id="3" name="Picture 2">
            <a:extLst>
              <a:ext uri="{FF2B5EF4-FFF2-40B4-BE49-F238E27FC236}">
                <a16:creationId xmlns:a16="http://schemas.microsoft.com/office/drawing/2014/main" id="{44C11A83-7CE6-2EBA-2F4E-3AC0F3C065EF}"/>
              </a:ext>
            </a:extLst>
          </p:cNvPr>
          <p:cNvPicPr>
            <a:picLocks noChangeAspect="1"/>
          </p:cNvPicPr>
          <p:nvPr/>
        </p:nvPicPr>
        <p:blipFill>
          <a:blip r:embed="rId2">
            <a:alphaModFix amt="67000"/>
          </a:blip>
          <a:stretch>
            <a:fillRect/>
          </a:stretch>
        </p:blipFill>
        <p:spPr>
          <a:xfrm>
            <a:off x="0" y="3238500"/>
            <a:ext cx="4037826" cy="3609362"/>
          </a:xfrm>
          <a:prstGeom prst="rect">
            <a:avLst/>
          </a:prstGeom>
        </p:spPr>
      </p:pic>
    </p:spTree>
    <p:extLst>
      <p:ext uri="{BB962C8B-B14F-4D97-AF65-F5344CB8AC3E}">
        <p14:creationId xmlns:p14="http://schemas.microsoft.com/office/powerpoint/2010/main" val="15300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3CA7EA-96A5-E18D-CB9C-03C17945D208}"/>
              </a:ext>
            </a:extLst>
          </p:cNvPr>
          <p:cNvSpPr>
            <a:spLocks noGrp="1"/>
          </p:cNvSpPr>
          <p:nvPr>
            <p:ph type="title"/>
          </p:nvPr>
        </p:nvSpPr>
        <p:spPr>
          <a:xfrm>
            <a:off x="1371597" y="385441"/>
            <a:ext cx="10044023" cy="877729"/>
          </a:xfrm>
        </p:spPr>
        <p:txBody>
          <a:bodyPr vert="horz" lIns="91440" tIns="45720" rIns="91440" bIns="45720" rtlCol="0" anchor="ctr">
            <a:normAutofit/>
          </a:bodyPr>
          <a:lstStyle/>
          <a:p>
            <a:r>
              <a:rPr lang="en-US" sz="4000" kern="1200" dirty="0">
                <a:solidFill>
                  <a:srgbClr val="FFFFFF"/>
                </a:solidFill>
                <a:latin typeface="Arial" panose="020B0604020202020204" pitchFamily="34" charset="0"/>
                <a:cs typeface="Arial" panose="020B0604020202020204" pitchFamily="34" charset="0"/>
              </a:rPr>
              <a:t>Analysis</a:t>
            </a:r>
          </a:p>
        </p:txBody>
      </p:sp>
      <p:graphicFrame>
        <p:nvGraphicFramePr>
          <p:cNvPr id="6" name="Content Placeholder 2">
            <a:extLst>
              <a:ext uri="{FF2B5EF4-FFF2-40B4-BE49-F238E27FC236}">
                <a16:creationId xmlns:a16="http://schemas.microsoft.com/office/drawing/2014/main" id="{6B43DBFD-4A48-D433-F4F0-26D1FCFF4956}"/>
              </a:ext>
            </a:extLst>
          </p:cNvPr>
          <p:cNvGraphicFramePr>
            <a:graphicFrameLocks noGrp="1"/>
          </p:cNvGraphicFramePr>
          <p:nvPr>
            <p:ph sz="half" idx="1"/>
            <p:extLst>
              <p:ext uri="{D42A27DB-BD31-4B8C-83A1-F6EECF244321}">
                <p14:modId xmlns:p14="http://schemas.microsoft.com/office/powerpoint/2010/main" val="623085743"/>
              </p:ext>
            </p:extLst>
          </p:nvPr>
        </p:nvGraphicFramePr>
        <p:xfrm>
          <a:off x="1041729" y="2112579"/>
          <a:ext cx="499281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2EB0AE06-7223-E697-998F-125AECE17019}"/>
              </a:ext>
            </a:extLst>
          </p:cNvPr>
          <p:cNvSpPr>
            <a:spLocks noGrp="1"/>
          </p:cNvSpPr>
          <p:nvPr>
            <p:ph sz="half" idx="2"/>
          </p:nvPr>
        </p:nvSpPr>
        <p:spPr>
          <a:xfrm>
            <a:off x="6181394" y="2112579"/>
            <a:ext cx="4992818" cy="4192805"/>
          </a:xfrm>
        </p:spPr>
        <p:txBody>
          <a:bodyPr>
            <a:normAutofit/>
          </a:bodyPr>
          <a:lstStyle/>
          <a:p>
            <a:pPr marL="219456" indent="-219456" defTabSz="877824">
              <a:spcBef>
                <a:spcPts val="960"/>
              </a:spcBef>
            </a:pPr>
            <a:r>
              <a:rPr lang="en-US" sz="2400" kern="1200" dirty="0">
                <a:solidFill>
                  <a:schemeClr val="tx1"/>
                </a:solidFill>
                <a:latin typeface="Arial" panose="020B0604020202020204" pitchFamily="34" charset="0"/>
                <a:cs typeface="Arial" panose="020B0604020202020204" pitchFamily="34" charset="0"/>
              </a:rPr>
              <a:t>Sources</a:t>
            </a:r>
          </a:p>
          <a:p>
            <a:pPr marL="676656" lvl="1" indent="-219456" defTabSz="877824">
              <a:spcBef>
                <a:spcPts val="960"/>
              </a:spcBef>
            </a:pPr>
            <a:r>
              <a:rPr lang="en-US" sz="2000" kern="1200" dirty="0">
                <a:solidFill>
                  <a:schemeClr val="tx1"/>
                </a:solidFill>
                <a:latin typeface="Arial" panose="020B0604020202020204" pitchFamily="34" charset="0"/>
                <a:cs typeface="Arial" panose="020B0604020202020204" pitchFamily="34" charset="0"/>
              </a:rPr>
              <a:t>EVs - One Electric Vehicle Dataset - Smaller | Kaggle</a:t>
            </a:r>
          </a:p>
          <a:p>
            <a:pPr marL="676656" lvl="1" indent="-219456" defTabSz="877824">
              <a:spcBef>
                <a:spcPts val="960"/>
              </a:spcBef>
            </a:pPr>
            <a:r>
              <a:rPr lang="en-US" sz="2000" kern="1200" dirty="0">
                <a:solidFill>
                  <a:schemeClr val="tx1"/>
                </a:solidFill>
                <a:latin typeface="Arial" panose="020B0604020202020204" pitchFamily="34" charset="0"/>
                <a:cs typeface="Arial" panose="020B0604020202020204" pitchFamily="34" charset="0"/>
              </a:rPr>
              <a:t>Electric Vehicle Market Size, Share, Trends, Growth Report 2030 (marketresearchfuture.com)</a:t>
            </a:r>
          </a:p>
          <a:p>
            <a:pPr marL="676656" lvl="1" indent="-219456" defTabSz="877824">
              <a:spcBef>
                <a:spcPts val="960"/>
              </a:spcBef>
            </a:pPr>
            <a:r>
              <a:rPr lang="en-US" sz="2000" kern="1200" dirty="0">
                <a:solidFill>
                  <a:schemeClr val="tx1"/>
                </a:solidFill>
                <a:latin typeface="Arial" panose="020B0604020202020204" pitchFamily="34" charset="0"/>
                <a:cs typeface="Arial" panose="020B0604020202020204" pitchFamily="34" charset="0"/>
              </a:rPr>
              <a:t>Buying and Driving Fuel Efficient and Alternative Fuel Vehicles | Department of Energy</a:t>
            </a:r>
          </a:p>
          <a:p>
            <a:pPr marL="0" indent="0">
              <a:buNone/>
            </a:pPr>
            <a:endParaRPr lang="en-US" dirty="0"/>
          </a:p>
        </p:txBody>
      </p:sp>
    </p:spTree>
    <p:extLst>
      <p:ext uri="{BB962C8B-B14F-4D97-AF65-F5344CB8AC3E}">
        <p14:creationId xmlns:p14="http://schemas.microsoft.com/office/powerpoint/2010/main" val="27866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7">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9">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51">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53">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ED75-BF67-18A1-64CD-1C11A42DB092}"/>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a:solidFill>
                  <a:srgbClr val="FFFFFF"/>
                </a:solidFill>
                <a:latin typeface="Arial" panose="020B0604020202020204" pitchFamily="34" charset="0"/>
                <a:cs typeface="Arial" panose="020B0604020202020204" pitchFamily="34" charset="0"/>
              </a:rPr>
              <a:t>Charging Stations </a:t>
            </a:r>
          </a:p>
        </p:txBody>
      </p:sp>
      <p:pic>
        <p:nvPicPr>
          <p:cNvPr id="10" name="Picture 9" descr="A screenshot of a phone&#10;&#10;Description automatically generated with medium confidence">
            <a:extLst>
              <a:ext uri="{FF2B5EF4-FFF2-40B4-BE49-F238E27FC236}">
                <a16:creationId xmlns:a16="http://schemas.microsoft.com/office/drawing/2014/main" id="{6B7566D2-D0CD-FD7B-A011-F07BBA112F39}"/>
              </a:ext>
            </a:extLst>
          </p:cNvPr>
          <p:cNvPicPr>
            <a:picLocks noChangeAspect="1"/>
          </p:cNvPicPr>
          <p:nvPr/>
        </p:nvPicPr>
        <p:blipFill rotWithShape="1">
          <a:blip r:embed="rId2"/>
          <a:srcRect l="2768" r="236" b="-2"/>
          <a:stretch/>
        </p:blipFill>
        <p:spPr>
          <a:xfrm>
            <a:off x="6218738" y="3467549"/>
            <a:ext cx="2035930" cy="2887465"/>
          </a:xfrm>
          <a:prstGeom prst="rect">
            <a:avLst/>
          </a:prstGeom>
        </p:spPr>
      </p:pic>
      <p:pic>
        <p:nvPicPr>
          <p:cNvPr id="8" name="Picture 7" descr="A screenshot of a phone&#10;&#10;Description automatically generated with medium confidence">
            <a:extLst>
              <a:ext uri="{FF2B5EF4-FFF2-40B4-BE49-F238E27FC236}">
                <a16:creationId xmlns:a16="http://schemas.microsoft.com/office/drawing/2014/main" id="{737DE4EC-C3EF-0A2B-6C70-87AC1ECDD138}"/>
              </a:ext>
            </a:extLst>
          </p:cNvPr>
          <p:cNvPicPr>
            <a:picLocks noChangeAspect="1"/>
          </p:cNvPicPr>
          <p:nvPr/>
        </p:nvPicPr>
        <p:blipFill rotWithShape="1">
          <a:blip r:embed="rId3"/>
          <a:srcRect l="7362" r="9115" b="3"/>
          <a:stretch/>
        </p:blipFill>
        <p:spPr>
          <a:xfrm>
            <a:off x="4122780" y="3467549"/>
            <a:ext cx="2023543" cy="2887465"/>
          </a:xfrm>
          <a:prstGeom prst="rect">
            <a:avLst/>
          </a:prstGeom>
        </p:spPr>
      </p:pic>
      <p:pic>
        <p:nvPicPr>
          <p:cNvPr id="14" name="Picture 13" descr="A graph of electric vehicle market&#10;&#10;Description automatically generated with low confidence">
            <a:extLst>
              <a:ext uri="{FF2B5EF4-FFF2-40B4-BE49-F238E27FC236}">
                <a16:creationId xmlns:a16="http://schemas.microsoft.com/office/drawing/2014/main" id="{048EE43B-08F6-A2D8-BE5A-EFC07B46B501}"/>
              </a:ext>
            </a:extLst>
          </p:cNvPr>
          <p:cNvPicPr>
            <a:picLocks noChangeAspect="1"/>
          </p:cNvPicPr>
          <p:nvPr/>
        </p:nvPicPr>
        <p:blipFill>
          <a:blip r:embed="rId4"/>
          <a:stretch>
            <a:fillRect/>
          </a:stretch>
        </p:blipFill>
        <p:spPr>
          <a:xfrm>
            <a:off x="4143839" y="358180"/>
            <a:ext cx="6200999" cy="2887465"/>
          </a:xfrm>
          <a:prstGeom prst="rect">
            <a:avLst/>
          </a:prstGeom>
          <a:ln>
            <a:solidFill>
              <a:schemeClr val="accent1"/>
            </a:solidFill>
          </a:ln>
        </p:spPr>
      </p:pic>
      <p:sp>
        <p:nvSpPr>
          <p:cNvPr id="22" name="TextBox 21">
            <a:extLst>
              <a:ext uri="{FF2B5EF4-FFF2-40B4-BE49-F238E27FC236}">
                <a16:creationId xmlns:a16="http://schemas.microsoft.com/office/drawing/2014/main" id="{8404963D-E149-3CF5-B2A9-F9F5D07C7B73}"/>
              </a:ext>
            </a:extLst>
          </p:cNvPr>
          <p:cNvSpPr txBox="1"/>
          <p:nvPr/>
        </p:nvSpPr>
        <p:spPr>
          <a:xfrm>
            <a:off x="8324441" y="3467549"/>
            <a:ext cx="3797785" cy="304698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Government Incentives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Tax Credit $2,500 -$7,500 rebate on EV </a:t>
            </a:r>
            <a:r>
              <a:rPr lang="en-US" sz="1050" dirty="0">
                <a:latin typeface="Arial" panose="020B0604020202020204" pitchFamily="34" charset="0"/>
                <a:cs typeface="Arial" panose="020B0604020202020204" pitchFamily="34" charset="0"/>
              </a:rPr>
              <a:t>(select vehicles)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Businesses a rebate of $5,000 per port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Funding installing a charging station at home </a:t>
            </a:r>
          </a:p>
          <a:p>
            <a:r>
              <a:rPr lang="en-US" sz="1600" dirty="0">
                <a:latin typeface="Arial" panose="020B0604020202020204" pitchFamily="34" charset="0"/>
                <a:cs typeface="Arial" panose="020B0604020202020204" pitchFamily="34" charset="0"/>
              </a:rPr>
              <a:t>Example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HF Lake Mary Office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Shopping Centers (Mall, Target, etc.)</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Hospitals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Parking Garages </a:t>
            </a:r>
          </a:p>
        </p:txBody>
      </p:sp>
    </p:spTree>
    <p:extLst>
      <p:ext uri="{BB962C8B-B14F-4D97-AF65-F5344CB8AC3E}">
        <p14:creationId xmlns:p14="http://schemas.microsoft.com/office/powerpoint/2010/main" val="391694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C51B4-59CC-8736-53F1-26E270A0C95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rial" panose="020B0604020202020204" pitchFamily="34" charset="0"/>
                <a:cs typeface="Arial" panose="020B0604020202020204" pitchFamily="34" charset="0"/>
              </a:rPr>
              <a:t>EV Range</a:t>
            </a:r>
          </a:p>
        </p:txBody>
      </p:sp>
      <p:pic>
        <p:nvPicPr>
          <p:cNvPr id="9" name="Picture 8">
            <a:extLst>
              <a:ext uri="{FF2B5EF4-FFF2-40B4-BE49-F238E27FC236}">
                <a16:creationId xmlns:a16="http://schemas.microsoft.com/office/drawing/2014/main" id="{621CAED6-F5B9-430F-C5A8-4AFC6BA39086}"/>
              </a:ext>
            </a:extLst>
          </p:cNvPr>
          <p:cNvPicPr>
            <a:picLocks noChangeAspect="1"/>
          </p:cNvPicPr>
          <p:nvPr/>
        </p:nvPicPr>
        <p:blipFill>
          <a:blip r:embed="rId2"/>
          <a:stretch>
            <a:fillRect/>
          </a:stretch>
        </p:blipFill>
        <p:spPr>
          <a:xfrm>
            <a:off x="5254164" y="2934587"/>
            <a:ext cx="6937836" cy="3922428"/>
          </a:xfrm>
          <a:prstGeom prst="rect">
            <a:avLst/>
          </a:prstGeom>
        </p:spPr>
      </p:pic>
      <p:pic>
        <p:nvPicPr>
          <p:cNvPr id="16" name="Picture 15">
            <a:extLst>
              <a:ext uri="{FF2B5EF4-FFF2-40B4-BE49-F238E27FC236}">
                <a16:creationId xmlns:a16="http://schemas.microsoft.com/office/drawing/2014/main" id="{414EB0C3-4E95-6F13-708C-0DA832DD23A3}"/>
              </a:ext>
            </a:extLst>
          </p:cNvPr>
          <p:cNvPicPr>
            <a:picLocks noChangeAspect="1"/>
          </p:cNvPicPr>
          <p:nvPr/>
        </p:nvPicPr>
        <p:blipFill>
          <a:blip r:embed="rId3"/>
          <a:stretch>
            <a:fillRect/>
          </a:stretch>
        </p:blipFill>
        <p:spPr>
          <a:xfrm>
            <a:off x="0" y="1576447"/>
            <a:ext cx="5254164" cy="5280567"/>
          </a:xfrm>
          <a:prstGeom prst="rect">
            <a:avLst/>
          </a:prstGeom>
        </p:spPr>
      </p:pic>
      <p:sp>
        <p:nvSpPr>
          <p:cNvPr id="32" name="TextBox 31">
            <a:extLst>
              <a:ext uri="{FF2B5EF4-FFF2-40B4-BE49-F238E27FC236}">
                <a16:creationId xmlns:a16="http://schemas.microsoft.com/office/drawing/2014/main" id="{D4AC752A-32C4-E5A4-AD16-04A0BAA02A50}"/>
              </a:ext>
            </a:extLst>
          </p:cNvPr>
          <p:cNvSpPr txBox="1"/>
          <p:nvPr/>
        </p:nvSpPr>
        <p:spPr>
          <a:xfrm>
            <a:off x="5376672" y="1889760"/>
            <a:ext cx="6498336" cy="923330"/>
          </a:xfrm>
          <a:prstGeom prst="rect">
            <a:avLst/>
          </a:prstGeom>
          <a:noFill/>
        </p:spPr>
        <p:txBody>
          <a:bodyPr wrap="square" rtlCol="0">
            <a:spAutoFit/>
          </a:bodyPr>
          <a:lstStyle/>
          <a:p>
            <a:r>
              <a:rPr lang="en-US" dirty="0">
                <a:solidFill>
                  <a:srgbClr val="333333"/>
                </a:solidFill>
                <a:latin typeface="Arial" panose="020B0604020202020204" pitchFamily="34" charset="0"/>
              </a:rPr>
              <a:t>A</a:t>
            </a:r>
            <a:r>
              <a:rPr lang="en-US" b="0" i="0" dirty="0">
                <a:solidFill>
                  <a:srgbClr val="333333"/>
                </a:solidFill>
                <a:effectLst/>
                <a:latin typeface="Arial" panose="020B0604020202020204" pitchFamily="34" charset="0"/>
              </a:rPr>
              <a:t>n average vehicle ranges 257 miles, this means that the average all-electric vehicle is 3.51 times more efficient than its conventional counterpart.</a:t>
            </a:r>
            <a:endParaRPr lang="en-US" dirty="0"/>
          </a:p>
        </p:txBody>
      </p:sp>
    </p:spTree>
    <p:extLst>
      <p:ext uri="{BB962C8B-B14F-4D97-AF65-F5344CB8AC3E}">
        <p14:creationId xmlns:p14="http://schemas.microsoft.com/office/powerpoint/2010/main" val="4755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4ED23BA-BC19-EF69-0628-8ECA67067B0A}"/>
              </a:ext>
            </a:extLst>
          </p:cNvPr>
          <p:cNvPicPr>
            <a:picLocks noChangeAspect="1"/>
          </p:cNvPicPr>
          <p:nvPr/>
        </p:nvPicPr>
        <p:blipFill rotWithShape="1">
          <a:blip r:embed="rId2">
            <a:duotone>
              <a:prstClr val="black"/>
              <a:schemeClr val="accent1">
                <a:tint val="45000"/>
                <a:satMod val="400000"/>
              </a:schemeClr>
            </a:duotone>
            <a:alphaModFix amt="85000"/>
          </a:blip>
          <a:srcRect l="6985" t="4499" r="8816" b="-2"/>
          <a:stretch/>
        </p:blipFill>
        <p:spPr>
          <a:xfrm>
            <a:off x="3517390"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9A069A-90C7-DD11-2CC8-C80EC87E616A}"/>
              </a:ext>
            </a:extLst>
          </p:cNvPr>
          <p:cNvSpPr>
            <a:spLocks noGrp="1"/>
          </p:cNvSpPr>
          <p:nvPr>
            <p:ph type="title"/>
          </p:nvPr>
        </p:nvSpPr>
        <p:spPr>
          <a:xfrm>
            <a:off x="273558" y="659384"/>
            <a:ext cx="5164074" cy="1124712"/>
          </a:xfrm>
        </p:spPr>
        <p:txBody>
          <a:bodyPr anchor="b">
            <a:normAutofit/>
          </a:bodyPr>
          <a:lstStyle/>
          <a:p>
            <a:r>
              <a:rPr lang="en-US" sz="5400" dirty="0">
                <a:latin typeface="Arial" panose="020B0604020202020204" pitchFamily="34" charset="0"/>
                <a:cs typeface="Arial" panose="020B0604020202020204" pitchFamily="34" charset="0"/>
              </a:rPr>
              <a:t>Conclusion</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A5B9FDC-C9AE-F3FD-09BD-D5E4B7097E9D}"/>
              </a:ext>
            </a:extLst>
          </p:cNvPr>
          <p:cNvSpPr>
            <a:spLocks noGrp="1"/>
          </p:cNvSpPr>
          <p:nvPr>
            <p:ph idx="1"/>
          </p:nvPr>
        </p:nvSpPr>
        <p:spPr>
          <a:xfrm>
            <a:off x="93468" y="2583434"/>
            <a:ext cx="8114867" cy="3207258"/>
          </a:xfrm>
        </p:spPr>
        <p:txBody>
          <a:bodyPr anchor="t">
            <a:normAutofit/>
          </a:bodyPr>
          <a:lstStyle/>
          <a:p>
            <a:r>
              <a:rPr lang="en-US" sz="1700" dirty="0">
                <a:latin typeface="Arial" panose="020B0604020202020204" pitchFamily="34" charset="0"/>
                <a:cs typeface="Arial" panose="020B0604020202020204" pitchFamily="34" charset="0"/>
              </a:rPr>
              <a:t>EV are vastly growing every year by 26% </a:t>
            </a:r>
          </a:p>
          <a:p>
            <a:r>
              <a:rPr lang="en-US" sz="1700" dirty="0">
                <a:latin typeface="Arial" panose="020B0604020202020204" pitchFamily="34" charset="0"/>
                <a:cs typeface="Arial" panose="020B0604020202020204" pitchFamily="34" charset="0"/>
              </a:rPr>
              <a:t>Government assistance and funding is available and varies per state. </a:t>
            </a:r>
          </a:p>
          <a:p>
            <a:r>
              <a:rPr lang="en-US" sz="1700" dirty="0">
                <a:latin typeface="Arial" panose="020B0604020202020204" pitchFamily="34" charset="0"/>
                <a:cs typeface="Arial" panose="020B0604020202020204" pitchFamily="34" charset="0"/>
              </a:rPr>
              <a:t>Rebates are available for both EV and Hybrid</a:t>
            </a:r>
          </a:p>
          <a:p>
            <a:r>
              <a:rPr lang="en-US" sz="1700" dirty="0">
                <a:latin typeface="Arial" panose="020B0604020202020204" pitchFamily="34" charset="0"/>
                <a:cs typeface="Arial" panose="020B0604020202020204" pitchFamily="34" charset="0"/>
              </a:rPr>
              <a:t>EV have designs for almost all body types </a:t>
            </a:r>
          </a:p>
          <a:p>
            <a:r>
              <a:rPr lang="en-US" sz="1700" dirty="0">
                <a:latin typeface="Arial" panose="020B0604020202020204" pitchFamily="34" charset="0"/>
                <a:cs typeface="Arial" panose="020B0604020202020204" pitchFamily="34" charset="0"/>
              </a:rPr>
              <a:t>EV ranges are either equal or passes a conventional vehicle </a:t>
            </a:r>
          </a:p>
          <a:p>
            <a:pPr marL="0" indent="0">
              <a:buNone/>
            </a:pPr>
            <a:endParaRPr lang="en-US" sz="1700"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As we continue to find ways to make to save our planet the air pollution strives when there are less vehicles on the road, eclectic vehicles has its downsides to our environment, but it also has a lot benefits. EV owners tend to spend 60% less each year on cost compared to gas powered vehicles. </a:t>
            </a:r>
          </a:p>
        </p:txBody>
      </p:sp>
    </p:spTree>
    <p:extLst>
      <p:ext uri="{BB962C8B-B14F-4D97-AF65-F5344CB8AC3E}">
        <p14:creationId xmlns:p14="http://schemas.microsoft.com/office/powerpoint/2010/main" val="489951702"/>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422</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Electric Vehicles </vt:lpstr>
      <vt:lpstr>Introduction </vt:lpstr>
      <vt:lpstr>Stereotype VS  Facts </vt:lpstr>
      <vt:lpstr>Analysis</vt:lpstr>
      <vt:lpstr>Charging Stations </vt:lpstr>
      <vt:lpstr>EV Range</vt:lpstr>
      <vt:lpstr>Conclusion</vt:lpstr>
    </vt:vector>
  </TitlesOfParts>
  <Company>HF Management Services,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Vehicles </dc:title>
  <dc:creator>Foster, Janae</dc:creator>
  <cp:lastModifiedBy>Foster, Janae</cp:lastModifiedBy>
  <cp:revision>1</cp:revision>
  <dcterms:created xsi:type="dcterms:W3CDTF">2023-06-01T02:20:11Z</dcterms:created>
  <dcterms:modified xsi:type="dcterms:W3CDTF">2023-06-05T18:32:42Z</dcterms:modified>
</cp:coreProperties>
</file>