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>
        <p:scale>
          <a:sx n="75" d="100"/>
          <a:sy n="75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2F855-AA36-4F57-8046-9DEB548C3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A69190-55C2-4538-833C-5CAC22C79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D0D8B-14DC-497D-831C-6DADD3B0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8FF2-0342-400F-8149-268E79BDB96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D3BA2-B8A5-43DF-81DF-FEBE5F02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9D1698-3703-416C-BFA5-B11293F9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00E-300E-436F-A031-FFEB957FD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95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77ADC-BC53-475B-B75F-2D4C3478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885A02-A2CE-404D-B60F-827D8AE04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B6CC1-3A82-497B-B1B9-3CD46968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8FF2-0342-400F-8149-268E79BDB96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BFE8F-5599-4F03-BE84-C1574CA3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014AA-1FF1-4086-B962-EC780C02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00E-300E-436F-A031-FFEB957FD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5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DEC0A5-D7A0-4883-942B-940C170AB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F30616-0FE9-4450-B76E-B8538F2FD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9859C-9267-4866-8A0B-92CDD04D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8FF2-0342-400F-8149-268E79BDB96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96861-DC89-41CE-9BE3-D800AA69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E844DC-7850-426F-8ABB-8826FCA1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00E-300E-436F-A031-FFEB957FD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87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046F-E8F0-47E3-ABE3-9D449F33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CC748A-00D4-4DE9-B9CD-5EFDB67C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98C546-9B3D-419C-A9ED-73489674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8FF2-0342-400F-8149-268E79BDB96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C321B-90D2-480E-9CE8-25A93F1B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6D17D-378A-4891-AE93-17B851BB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00E-300E-436F-A031-FFEB957FD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0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FF036-7E4E-443C-BB91-16CA2D62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E5A0F-450B-4235-A4C2-CB076DC6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742C6-3B7D-47ED-B300-00DF865E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8FF2-0342-400F-8149-268E79BDB96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82218-DC0F-4FF0-A0CE-DCB59002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AD12D-C5C3-4DD6-9003-903017D1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00E-300E-436F-A031-FFEB957FD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7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EB09-7ECA-4A2D-8DC1-C1387812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FBC7A-2707-4A33-846C-569A09DD1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D8D9DA-206C-499D-9BC0-7DC04C476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894B97-07F2-490F-ABA0-DA70AD05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8FF2-0342-400F-8149-268E79BDB96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952BB0-1C72-46D1-94B5-CDF45C0A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BE9EDD-2A41-491A-AD6E-50D148C0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00E-300E-436F-A031-FFEB957FD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92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F0A-69B8-4628-AEE3-C49F47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018F4E-5E9B-4B17-964B-99455A6C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EBF33B-9137-496C-BA4F-14EB1FE8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EF3CB6-3967-48C7-8071-1C8D8CA57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83890B-E21D-433D-A1BD-EFAC8C0F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964C3F-BCD3-4839-A8C9-7A6CC847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8FF2-0342-400F-8149-268E79BDB96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03F5CB-BE8D-4407-9CF4-87D7A3D0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8BE23A-BA0F-4426-901D-35E7FE8F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00E-300E-436F-A031-FFEB957FD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05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A655F-5323-44F5-99E5-9FCFA3C3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8ACF86-4C6B-4AF7-8C7B-E302E914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8FF2-0342-400F-8149-268E79BDB96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1FBCF0-00FC-4489-AEB2-34129FDD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FF509D-8885-4CA6-939B-723755B6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00E-300E-436F-A031-FFEB957FD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34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62DC46-240E-4887-B05D-EB670555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8FF2-0342-400F-8149-268E79BDB96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BBB4A0-A7E8-431D-A03E-9DEAA068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90C33D-D77F-467C-8E87-C71056FE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00E-300E-436F-A031-FFEB957FD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36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AEC1C-BA29-4A94-9F62-1FDEBE09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79FA92-6D71-4B43-99DE-9060DB5E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F55E33-B609-4DE3-BEE0-BA004E57B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53AE36-624C-4F04-B26A-537E3ED6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8FF2-0342-400F-8149-268E79BDB96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41648C-6710-43AE-8FD7-29A927EC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D722FB-6EF2-47FA-9C42-6761FC32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00E-300E-436F-A031-FFEB957FD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91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68001-4574-4FCC-8312-F4948135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5CB37F-52A9-49B7-8208-EF343B97E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982B1F-6646-4274-A8F7-4272701A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5F778C-91BB-460C-9144-2AD85516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8FF2-0342-400F-8149-268E79BDB96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8155E9-C62F-4F90-AB1F-4F2FA160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FEF4A-0158-44BB-9437-94AC58C1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00E-300E-436F-A031-FFEB957FD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16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4CBF05-5F5F-45B5-9212-0E0ACB18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E9F52F-C190-42DE-8F80-F54E8BFA2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CE433F-E434-442D-BCF2-DA44A37E5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8FF2-0342-400F-8149-268E79BDB96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2E443-1630-4710-91D9-A3ADBD912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8152A2-79BF-4514-A46D-9E2DD09BF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700E-300E-436F-A031-FFEB957FD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6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880768" y="181610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969668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102225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5449887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607843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930106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096000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969668" y="183074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</p:spTree>
    <p:extLst>
      <p:ext uri="{BB962C8B-B14F-4D97-AF65-F5344CB8AC3E}">
        <p14:creationId xmlns:p14="http://schemas.microsoft.com/office/powerpoint/2010/main" val="377396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880768" y="181610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969668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102225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5449887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599509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930106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096000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969668" y="183074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2269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 0</a:t>
            </a:r>
          </a:p>
          <a:p>
            <a:endParaRPr lang="pt-BR"/>
          </a:p>
          <a:p>
            <a:r>
              <a:rPr lang="pt-BR" i="1"/>
              <a:t>// 5. Distribute partition into nodes</a:t>
            </a:r>
          </a:p>
          <a:p>
            <a:endParaRPr lang="pt-BR" i="1"/>
          </a:p>
          <a:p>
            <a:r>
              <a:rPr lang="pt-BR" i="1"/>
              <a:t>Before: Clear the node that called split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4939108" y="4066393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028008" y="4218793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160565" y="4690637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508227" y="4218793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5657849" y="469063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5988446" y="4218793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154340" y="469063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028008" y="408103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3740348" y="2513292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3871715" y="2985136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4370189" y="298513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4220567" y="2513292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</p:spTree>
    <p:extLst>
      <p:ext uri="{BB962C8B-B14F-4D97-AF65-F5344CB8AC3E}">
        <p14:creationId xmlns:p14="http://schemas.microsoft.com/office/powerpoint/2010/main" val="113688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2269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 0</a:t>
            </a:r>
          </a:p>
          <a:p>
            <a:endParaRPr lang="pt-BR"/>
          </a:p>
          <a:p>
            <a:r>
              <a:rPr lang="pt-BR" i="1"/>
              <a:t>// ... Each object update the internal state currentNode.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516259" y="187547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647626" y="2347317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146100" y="234731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996478" y="187547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</p:spTree>
    <p:extLst>
      <p:ext uri="{BB962C8B-B14F-4D97-AF65-F5344CB8AC3E}">
        <p14:creationId xmlns:p14="http://schemas.microsoft.com/office/powerpoint/2010/main" val="284327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3252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 0</a:t>
            </a:r>
          </a:p>
          <a:p>
            <a:endParaRPr lang="pt-BR"/>
          </a:p>
          <a:p>
            <a:r>
              <a:rPr lang="pt-BR" i="1"/>
              <a:t>// 6. As the splitted node was the root, create a new node to become the new root</a:t>
            </a:r>
          </a:p>
          <a:p>
            <a:endParaRPr lang="pt-BR" i="1"/>
          </a:p>
          <a:p>
            <a:r>
              <a:rPr lang="pt-BR" i="1"/>
              <a:t>It’s an internal Node, because the entries are routing objects (instead of leaf objects)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13977" y="242667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EB299E2-AAF3-4DA4-B84F-0AA752F95D45}"/>
              </a:ext>
            </a:extLst>
          </p:cNvPr>
          <p:cNvSpPr/>
          <p:nvPr/>
        </p:nvSpPr>
        <p:spPr>
          <a:xfrm>
            <a:off x="7295268" y="18430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179C36F-8DE1-43EC-BAAB-5E34CB5AFFD5}"/>
              </a:ext>
            </a:extLst>
          </p:cNvPr>
          <p:cNvSpPr txBox="1"/>
          <p:nvPr/>
        </p:nvSpPr>
        <p:spPr>
          <a:xfrm>
            <a:off x="7426635" y="2314932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273336C-ECC9-445E-89EB-8A825C9BCB2E}"/>
              </a:ext>
            </a:extLst>
          </p:cNvPr>
          <p:cNvSpPr txBox="1"/>
          <p:nvPr/>
        </p:nvSpPr>
        <p:spPr>
          <a:xfrm>
            <a:off x="7925109" y="2314932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37CEDF0-3FF9-4C94-A4B3-FEC00DDD5FEE}"/>
              </a:ext>
            </a:extLst>
          </p:cNvPr>
          <p:cNvSpPr/>
          <p:nvPr/>
        </p:nvSpPr>
        <p:spPr>
          <a:xfrm>
            <a:off x="7775487" y="18430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</p:spTree>
    <p:extLst>
      <p:ext uri="{BB962C8B-B14F-4D97-AF65-F5344CB8AC3E}">
        <p14:creationId xmlns:p14="http://schemas.microsoft.com/office/powerpoint/2010/main" val="94103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0AABC15-6E34-40E4-861B-B0E6602518E1}"/>
                  </a:ext>
                </a:extLst>
              </p:cNvPr>
              <p:cNvSpPr txBox="1"/>
              <p:nvPr/>
            </p:nvSpPr>
            <p:spPr>
              <a:xfrm>
                <a:off x="825879" y="1690688"/>
                <a:ext cx="3472407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/>
                  <a:t>Split</a:t>
                </a:r>
                <a:r>
                  <a:rPr lang="pt-BR"/>
                  <a:t> Node 0</a:t>
                </a:r>
              </a:p>
              <a:p>
                <a:endParaRPr lang="pt-BR"/>
              </a:p>
              <a:p>
                <a:r>
                  <a:rPr lang="pt-BR" i="1"/>
                  <a:t>// 7. Update the entries</a:t>
                </a:r>
              </a:p>
              <a:p>
                <a:endParaRPr lang="pt-BR" i="1"/>
              </a:p>
              <a:p>
                <a:r>
                  <a:rPr lang="pt-BR" i="1"/>
                  <a:t>// 7.1. Update r1 and Node0</a:t>
                </a:r>
              </a:p>
              <a:p>
                <a:endParaRPr lang="pt-BR" i="1"/>
              </a:p>
              <a:p>
                <a:r>
                  <a:rPr lang="pt-BR" i="1"/>
                  <a:t>a) Insert r1 in Node2</a:t>
                </a:r>
              </a:p>
              <a:p>
                <a:r>
                  <a:rPr lang="pt-BR" i="1"/>
                  <a:t>b) The covering radius of r1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 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i="1"/>
              </a:p>
              <a:p>
                <a:r>
                  <a:rPr lang="pt-BR" i="1"/>
                  <a:t>c) The subtree of r1 (Node0)</a:t>
                </a:r>
              </a:p>
              <a:p>
                <a:r>
                  <a:rPr lang="pt-BR" i="1"/>
                  <a:t>d) Node0 points to r1 as routingParent</a:t>
                </a:r>
              </a:p>
              <a:p>
                <a:r>
                  <a:rPr lang="pt-BR" i="1"/>
                  <a:t>e) Node2 becomes parent of Node0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0AABC15-6E34-40E4-861B-B0E660251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79" y="1690688"/>
                <a:ext cx="3472407" cy="3693319"/>
              </a:xfrm>
              <a:prstGeom prst="rect">
                <a:avLst/>
              </a:prstGeom>
              <a:blipFill>
                <a:blip r:embed="rId2"/>
                <a:stretch>
                  <a:fillRect l="-1404" t="-825" r="-1579" b="-16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BD87535-80B3-4366-93EF-7B0EA3AC694C}"/>
              </a:ext>
            </a:extLst>
          </p:cNvPr>
          <p:cNvSpPr txBox="1"/>
          <p:nvPr/>
        </p:nvSpPr>
        <p:spPr>
          <a:xfrm>
            <a:off x="7722968" y="22731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2C42493-ED28-47EB-B484-E7F36926AC5B}"/>
              </a:ext>
            </a:extLst>
          </p:cNvPr>
          <p:cNvSpPr/>
          <p:nvPr/>
        </p:nvSpPr>
        <p:spPr>
          <a:xfrm>
            <a:off x="7573346" y="18012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28E49E9-BBFB-4F80-86E6-C1B7D736700E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5113827" y="2549785"/>
            <a:ext cx="495734" cy="533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257790F-988F-48D3-B4C8-0D2378F46C49}"/>
              </a:ext>
            </a:extLst>
          </p:cNvPr>
          <p:cNvSpPr txBox="1"/>
          <p:nvPr/>
        </p:nvSpPr>
        <p:spPr>
          <a:xfrm>
            <a:off x="5082604" y="271569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58.03</a:t>
            </a:r>
          </a:p>
        </p:txBody>
      </p:sp>
    </p:spTree>
    <p:extLst>
      <p:ext uri="{BB962C8B-B14F-4D97-AF65-F5344CB8AC3E}">
        <p14:creationId xmlns:p14="http://schemas.microsoft.com/office/powerpoint/2010/main" val="147942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0AABC15-6E34-40E4-861B-B0E6602518E1}"/>
                  </a:ext>
                </a:extLst>
              </p:cNvPr>
              <p:cNvSpPr txBox="1"/>
              <p:nvPr/>
            </p:nvSpPr>
            <p:spPr>
              <a:xfrm>
                <a:off x="825879" y="1690688"/>
                <a:ext cx="3472407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/>
                  <a:t>Split</a:t>
                </a:r>
                <a:r>
                  <a:rPr lang="pt-BR"/>
                  <a:t> Node 0</a:t>
                </a:r>
              </a:p>
              <a:p>
                <a:endParaRPr lang="pt-BR"/>
              </a:p>
              <a:p>
                <a:r>
                  <a:rPr lang="pt-BR" i="1"/>
                  <a:t>// 7. Update the entries</a:t>
                </a:r>
              </a:p>
              <a:p>
                <a:endParaRPr lang="pt-BR" i="1"/>
              </a:p>
              <a:p>
                <a:r>
                  <a:rPr lang="pt-BR" i="1"/>
                  <a:t>// 7.2. Update r2 and Node0</a:t>
                </a:r>
              </a:p>
              <a:p>
                <a:endParaRPr lang="pt-BR" i="1"/>
              </a:p>
              <a:p>
                <a:r>
                  <a:rPr lang="pt-BR" i="1"/>
                  <a:t>a) Insert r2 in Node2</a:t>
                </a:r>
              </a:p>
              <a:p>
                <a:r>
                  <a:rPr lang="pt-BR" i="1"/>
                  <a:t>b) The covering radius of r1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 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i="1"/>
              </a:p>
              <a:p>
                <a:r>
                  <a:rPr lang="pt-BR" i="1"/>
                  <a:t>c) The subtree of r2 (Node1)</a:t>
                </a:r>
              </a:p>
              <a:p>
                <a:r>
                  <a:rPr lang="pt-BR" i="1"/>
                  <a:t>d) Node1 points to r2 as routingParent</a:t>
                </a:r>
              </a:p>
              <a:p>
                <a:r>
                  <a:rPr lang="pt-BR" i="1"/>
                  <a:t>e) Node2 becomes parent of Node1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0AABC15-6E34-40E4-861B-B0E660251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79" y="1690688"/>
                <a:ext cx="3472407" cy="3693319"/>
              </a:xfrm>
              <a:prstGeom prst="rect">
                <a:avLst/>
              </a:prstGeom>
              <a:blipFill>
                <a:blip r:embed="rId2"/>
                <a:stretch>
                  <a:fillRect l="-1404" t="-825" r="-1579" b="-16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28E49E9-BBFB-4F80-86E6-C1B7D736700E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5113827" y="2549785"/>
            <a:ext cx="495734" cy="533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257790F-988F-48D3-B4C8-0D2378F46C49}"/>
              </a:ext>
            </a:extLst>
          </p:cNvPr>
          <p:cNvSpPr txBox="1"/>
          <p:nvPr/>
        </p:nvSpPr>
        <p:spPr>
          <a:xfrm>
            <a:off x="5082604" y="271569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58.03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6137605" y="2548652"/>
            <a:ext cx="861018" cy="549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6610085" y="272623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</p:spTree>
    <p:extLst>
      <p:ext uri="{BB962C8B-B14F-4D97-AF65-F5344CB8AC3E}">
        <p14:creationId xmlns:p14="http://schemas.microsoft.com/office/powerpoint/2010/main" val="296389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3262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Insert 00.01</a:t>
            </a:r>
          </a:p>
          <a:p>
            <a:endParaRPr lang="pt-BR"/>
          </a:p>
          <a:p>
            <a:r>
              <a:rPr lang="pt-BR" i="1"/>
              <a:t>// The insertion criteria is:</a:t>
            </a:r>
          </a:p>
          <a:p>
            <a:r>
              <a:rPr lang="pt-BR" i="1"/>
              <a:t>// i. Minimize distance if it’s inside the radius</a:t>
            </a:r>
          </a:p>
          <a:p>
            <a:r>
              <a:rPr lang="pt-BR" i="1"/>
              <a:t>// ii. Minimize de radii incremente if it’s outside</a:t>
            </a:r>
          </a:p>
          <a:p>
            <a:r>
              <a:rPr lang="pt-BR" i="1"/>
              <a:t>// In this case it’s inside the radius of r1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28E49E9-BBFB-4F80-86E6-C1B7D736700E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5113827" y="2549785"/>
            <a:ext cx="495734" cy="533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257790F-988F-48D3-B4C8-0D2378F46C49}"/>
              </a:ext>
            </a:extLst>
          </p:cNvPr>
          <p:cNvSpPr txBox="1"/>
          <p:nvPr/>
        </p:nvSpPr>
        <p:spPr>
          <a:xfrm>
            <a:off x="5082604" y="271569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58.03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6137605" y="2548652"/>
            <a:ext cx="861018" cy="549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6610085" y="272623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</p:spTree>
    <p:extLst>
      <p:ext uri="{BB962C8B-B14F-4D97-AF65-F5344CB8AC3E}">
        <p14:creationId xmlns:p14="http://schemas.microsoft.com/office/powerpoint/2010/main" val="234252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347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Insert 12.81</a:t>
            </a:r>
          </a:p>
          <a:p>
            <a:endParaRPr lang="pt-BR"/>
          </a:p>
          <a:p>
            <a:r>
              <a:rPr lang="pt-BR" i="1"/>
              <a:t>// Node0 is full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28E49E9-BBFB-4F80-86E6-C1B7D736700E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5113827" y="2549785"/>
            <a:ext cx="495734" cy="533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257790F-988F-48D3-B4C8-0D2378F46C49}"/>
              </a:ext>
            </a:extLst>
          </p:cNvPr>
          <p:cNvSpPr txBox="1"/>
          <p:nvPr/>
        </p:nvSpPr>
        <p:spPr>
          <a:xfrm>
            <a:off x="5082604" y="271569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58.03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6137605" y="2548652"/>
            <a:ext cx="861018" cy="549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6610085" y="272623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5814A7B-A40B-4905-9A65-71DAA96E6287}"/>
              </a:ext>
            </a:extLst>
          </p:cNvPr>
          <p:cNvSpPr/>
          <p:nvPr/>
        </p:nvSpPr>
        <p:spPr>
          <a:xfrm>
            <a:off x="3567404" y="326481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4DA09BA-CE7A-4EDE-B818-A430977F0A81}"/>
              </a:ext>
            </a:extLst>
          </p:cNvPr>
          <p:cNvSpPr txBox="1"/>
          <p:nvPr/>
        </p:nvSpPr>
        <p:spPr>
          <a:xfrm>
            <a:off x="3733298" y="373665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</p:spTree>
    <p:extLst>
      <p:ext uri="{BB962C8B-B14F-4D97-AF65-F5344CB8AC3E}">
        <p14:creationId xmlns:p14="http://schemas.microsoft.com/office/powerpoint/2010/main" val="339865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347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 </a:t>
            </a:r>
            <a:r>
              <a:rPr lang="pt-BR"/>
              <a:t>Node0</a:t>
            </a:r>
          </a:p>
          <a:p>
            <a:endParaRPr lang="pt-BR" b="1"/>
          </a:p>
          <a:p>
            <a:r>
              <a:rPr lang="pt-BR"/>
              <a:t>// 1. Group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28E49E9-BBFB-4F80-86E6-C1B7D736700E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5113827" y="2549785"/>
            <a:ext cx="495734" cy="533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257790F-988F-48D3-B4C8-0D2378F46C49}"/>
              </a:ext>
            </a:extLst>
          </p:cNvPr>
          <p:cNvSpPr txBox="1"/>
          <p:nvPr/>
        </p:nvSpPr>
        <p:spPr>
          <a:xfrm>
            <a:off x="5082604" y="271569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58.03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6137605" y="2548652"/>
            <a:ext cx="861018" cy="549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6610085" y="272623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443E26D-2F44-409B-8039-16B710C8FADA}"/>
              </a:ext>
            </a:extLst>
          </p:cNvPr>
          <p:cNvSpPr/>
          <p:nvPr/>
        </p:nvSpPr>
        <p:spPr>
          <a:xfrm>
            <a:off x="3844712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8E09D5-FA0A-4197-8FAB-684BE2434D87}"/>
              </a:ext>
            </a:extLst>
          </p:cNvPr>
          <p:cNvSpPr txBox="1"/>
          <p:nvPr/>
        </p:nvSpPr>
        <p:spPr>
          <a:xfrm>
            <a:off x="3977269" y="484465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C16E63C-7E55-43A1-976B-A2D4B888906A}"/>
              </a:ext>
            </a:extLst>
          </p:cNvPr>
          <p:cNvSpPr/>
          <p:nvPr/>
        </p:nvSpPr>
        <p:spPr>
          <a:xfrm>
            <a:off x="4324931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70533A-778A-4958-A1FB-6C422330A46D}"/>
              </a:ext>
            </a:extLst>
          </p:cNvPr>
          <p:cNvSpPr txBox="1"/>
          <p:nvPr/>
        </p:nvSpPr>
        <p:spPr>
          <a:xfrm>
            <a:off x="4474553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D6CE894-DCD5-4EB7-921E-9D61F20A8E47}"/>
              </a:ext>
            </a:extLst>
          </p:cNvPr>
          <p:cNvSpPr/>
          <p:nvPr/>
        </p:nvSpPr>
        <p:spPr>
          <a:xfrm>
            <a:off x="4805150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562D9F-3E80-47A9-ADA3-A22F2E45012B}"/>
              </a:ext>
            </a:extLst>
          </p:cNvPr>
          <p:cNvSpPr txBox="1"/>
          <p:nvPr/>
        </p:nvSpPr>
        <p:spPr>
          <a:xfrm>
            <a:off x="4971044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8534A05-AD50-4437-BF0A-765D12D8EA95}"/>
              </a:ext>
            </a:extLst>
          </p:cNvPr>
          <p:cNvSpPr/>
          <p:nvPr/>
        </p:nvSpPr>
        <p:spPr>
          <a:xfrm>
            <a:off x="5285369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2F3020F-A3C7-48AB-ADE0-744AEA1AF8B8}"/>
              </a:ext>
            </a:extLst>
          </p:cNvPr>
          <p:cNvSpPr txBox="1"/>
          <p:nvPr/>
        </p:nvSpPr>
        <p:spPr>
          <a:xfrm>
            <a:off x="5451263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</p:spTree>
    <p:extLst>
      <p:ext uri="{BB962C8B-B14F-4D97-AF65-F5344CB8AC3E}">
        <p14:creationId xmlns:p14="http://schemas.microsoft.com/office/powerpoint/2010/main" val="191713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347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 </a:t>
            </a:r>
            <a:r>
              <a:rPr lang="pt-BR"/>
              <a:t>Node0</a:t>
            </a:r>
          </a:p>
          <a:p>
            <a:endParaRPr lang="pt-BR" b="1"/>
          </a:p>
          <a:p>
            <a:r>
              <a:rPr lang="pt-BR"/>
              <a:t>// 2. New Node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28E49E9-BBFB-4F80-86E6-C1B7D736700E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5113827" y="2549785"/>
            <a:ext cx="495734" cy="533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257790F-988F-48D3-B4C8-0D2378F46C49}"/>
              </a:ext>
            </a:extLst>
          </p:cNvPr>
          <p:cNvSpPr txBox="1"/>
          <p:nvPr/>
        </p:nvSpPr>
        <p:spPr>
          <a:xfrm>
            <a:off x="5082604" y="271569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58.03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6137605" y="2548652"/>
            <a:ext cx="861018" cy="549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6610085" y="272623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443E26D-2F44-409B-8039-16B710C8FADA}"/>
              </a:ext>
            </a:extLst>
          </p:cNvPr>
          <p:cNvSpPr/>
          <p:nvPr/>
        </p:nvSpPr>
        <p:spPr>
          <a:xfrm>
            <a:off x="3844712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8E09D5-FA0A-4197-8FAB-684BE2434D87}"/>
              </a:ext>
            </a:extLst>
          </p:cNvPr>
          <p:cNvSpPr txBox="1"/>
          <p:nvPr/>
        </p:nvSpPr>
        <p:spPr>
          <a:xfrm>
            <a:off x="3977269" y="484465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C16E63C-7E55-43A1-976B-A2D4B888906A}"/>
              </a:ext>
            </a:extLst>
          </p:cNvPr>
          <p:cNvSpPr/>
          <p:nvPr/>
        </p:nvSpPr>
        <p:spPr>
          <a:xfrm>
            <a:off x="4324931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70533A-778A-4958-A1FB-6C422330A46D}"/>
              </a:ext>
            </a:extLst>
          </p:cNvPr>
          <p:cNvSpPr txBox="1"/>
          <p:nvPr/>
        </p:nvSpPr>
        <p:spPr>
          <a:xfrm>
            <a:off x="4474553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D6CE894-DCD5-4EB7-921E-9D61F20A8E47}"/>
              </a:ext>
            </a:extLst>
          </p:cNvPr>
          <p:cNvSpPr/>
          <p:nvPr/>
        </p:nvSpPr>
        <p:spPr>
          <a:xfrm>
            <a:off x="4805150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562D9F-3E80-47A9-ADA3-A22F2E45012B}"/>
              </a:ext>
            </a:extLst>
          </p:cNvPr>
          <p:cNvSpPr txBox="1"/>
          <p:nvPr/>
        </p:nvSpPr>
        <p:spPr>
          <a:xfrm>
            <a:off x="4971044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8534A05-AD50-4437-BF0A-765D12D8EA95}"/>
              </a:ext>
            </a:extLst>
          </p:cNvPr>
          <p:cNvSpPr/>
          <p:nvPr/>
        </p:nvSpPr>
        <p:spPr>
          <a:xfrm>
            <a:off x="5285369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2F3020F-A3C7-48AB-ADE0-744AEA1AF8B8}"/>
              </a:ext>
            </a:extLst>
          </p:cNvPr>
          <p:cNvSpPr txBox="1"/>
          <p:nvPr/>
        </p:nvSpPr>
        <p:spPr>
          <a:xfrm>
            <a:off x="5451263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6269099" y="422041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6357999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6490556" y="484465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6838218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6987840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7318437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7484331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6357999" y="423505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</p:spTree>
    <p:extLst>
      <p:ext uri="{BB962C8B-B14F-4D97-AF65-F5344CB8AC3E}">
        <p14:creationId xmlns:p14="http://schemas.microsoft.com/office/powerpoint/2010/main" val="174863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347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 </a:t>
            </a:r>
            <a:r>
              <a:rPr lang="pt-BR"/>
              <a:t>Node0</a:t>
            </a:r>
          </a:p>
          <a:p>
            <a:endParaRPr lang="pt-BR" b="1"/>
          </a:p>
          <a:p>
            <a:r>
              <a:rPr lang="pt-BR"/>
              <a:t>// 3. Promote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28E49E9-BBFB-4F80-86E6-C1B7D736700E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5113827" y="2549785"/>
            <a:ext cx="495734" cy="533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257790F-988F-48D3-B4C8-0D2378F46C49}"/>
              </a:ext>
            </a:extLst>
          </p:cNvPr>
          <p:cNvSpPr txBox="1"/>
          <p:nvPr/>
        </p:nvSpPr>
        <p:spPr>
          <a:xfrm>
            <a:off x="5082604" y="271569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58.03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6137605" y="2548652"/>
            <a:ext cx="861018" cy="549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6610085" y="272623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443E26D-2F44-409B-8039-16B710C8FADA}"/>
              </a:ext>
            </a:extLst>
          </p:cNvPr>
          <p:cNvSpPr/>
          <p:nvPr/>
        </p:nvSpPr>
        <p:spPr>
          <a:xfrm>
            <a:off x="3844712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8E09D5-FA0A-4197-8FAB-684BE2434D87}"/>
              </a:ext>
            </a:extLst>
          </p:cNvPr>
          <p:cNvSpPr txBox="1"/>
          <p:nvPr/>
        </p:nvSpPr>
        <p:spPr>
          <a:xfrm>
            <a:off x="3977269" y="484465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C16E63C-7E55-43A1-976B-A2D4B888906A}"/>
              </a:ext>
            </a:extLst>
          </p:cNvPr>
          <p:cNvSpPr/>
          <p:nvPr/>
        </p:nvSpPr>
        <p:spPr>
          <a:xfrm>
            <a:off x="4324931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70533A-778A-4958-A1FB-6C422330A46D}"/>
              </a:ext>
            </a:extLst>
          </p:cNvPr>
          <p:cNvSpPr txBox="1"/>
          <p:nvPr/>
        </p:nvSpPr>
        <p:spPr>
          <a:xfrm>
            <a:off x="4474553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D6CE894-DCD5-4EB7-921E-9D61F20A8E47}"/>
              </a:ext>
            </a:extLst>
          </p:cNvPr>
          <p:cNvSpPr/>
          <p:nvPr/>
        </p:nvSpPr>
        <p:spPr>
          <a:xfrm>
            <a:off x="4805150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562D9F-3E80-47A9-ADA3-A22F2E45012B}"/>
              </a:ext>
            </a:extLst>
          </p:cNvPr>
          <p:cNvSpPr txBox="1"/>
          <p:nvPr/>
        </p:nvSpPr>
        <p:spPr>
          <a:xfrm>
            <a:off x="4971044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8534A05-AD50-4437-BF0A-765D12D8EA95}"/>
              </a:ext>
            </a:extLst>
          </p:cNvPr>
          <p:cNvSpPr/>
          <p:nvPr/>
        </p:nvSpPr>
        <p:spPr>
          <a:xfrm>
            <a:off x="5285369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2F3020F-A3C7-48AB-ADE0-744AEA1AF8B8}"/>
              </a:ext>
            </a:extLst>
          </p:cNvPr>
          <p:cNvSpPr txBox="1"/>
          <p:nvPr/>
        </p:nvSpPr>
        <p:spPr>
          <a:xfrm>
            <a:off x="5451263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6269099" y="422041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6357999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6490556" y="484465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6838218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6987840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7318437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7484331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6357999" y="423505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061600F6-41F9-4256-B9D6-F549495F61FC}"/>
              </a:ext>
            </a:extLst>
          </p:cNvPr>
          <p:cNvSpPr/>
          <p:nvPr/>
        </p:nvSpPr>
        <p:spPr>
          <a:xfrm>
            <a:off x="2939702" y="354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5FA93FD-0737-4DBB-B9F2-8D17526F30C2}"/>
              </a:ext>
            </a:extLst>
          </p:cNvPr>
          <p:cNvSpPr txBox="1"/>
          <p:nvPr/>
        </p:nvSpPr>
        <p:spPr>
          <a:xfrm>
            <a:off x="3036541" y="40210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&lt;r3&gt;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508AEB4-EA1C-4810-A21B-61DDEE492136}"/>
              </a:ext>
            </a:extLst>
          </p:cNvPr>
          <p:cNvSpPr/>
          <p:nvPr/>
        </p:nvSpPr>
        <p:spPr>
          <a:xfrm>
            <a:off x="3419921" y="354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AA03EBA-6634-4E3D-AD2E-08BF2657CE68}"/>
              </a:ext>
            </a:extLst>
          </p:cNvPr>
          <p:cNvSpPr txBox="1"/>
          <p:nvPr/>
        </p:nvSpPr>
        <p:spPr>
          <a:xfrm>
            <a:off x="3569543" y="40210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4651C6BF-70A4-4644-AB3A-9E6F742AC501}"/>
              </a:ext>
            </a:extLst>
          </p:cNvPr>
          <p:cNvCxnSpPr>
            <a:cxnSpLocks/>
          </p:cNvCxnSpPr>
          <p:nvPr/>
        </p:nvCxnSpPr>
        <p:spPr>
          <a:xfrm flipH="1" flipV="1">
            <a:off x="3959671" y="3830479"/>
            <a:ext cx="462229" cy="5109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60E9390F-393D-4263-9D99-8D1850C25D5C}"/>
              </a:ext>
            </a:extLst>
          </p:cNvPr>
          <p:cNvCxnSpPr>
            <a:cxnSpLocks/>
          </p:cNvCxnSpPr>
          <p:nvPr/>
        </p:nvCxnSpPr>
        <p:spPr>
          <a:xfrm flipH="1" flipV="1">
            <a:off x="3291597" y="4158854"/>
            <a:ext cx="462229" cy="5109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9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880768" y="181610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969668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102225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5449887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607843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930106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096000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969668" y="183074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213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Insert 41.70</a:t>
            </a:r>
          </a:p>
        </p:txBody>
      </p:sp>
    </p:spTree>
    <p:extLst>
      <p:ext uri="{BB962C8B-B14F-4D97-AF65-F5344CB8AC3E}">
        <p14:creationId xmlns:p14="http://schemas.microsoft.com/office/powerpoint/2010/main" val="3169827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347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 </a:t>
            </a:r>
            <a:r>
              <a:rPr lang="pt-BR"/>
              <a:t>Node0</a:t>
            </a:r>
          </a:p>
          <a:p>
            <a:endParaRPr lang="pt-BR" b="1"/>
          </a:p>
          <a:p>
            <a:r>
              <a:rPr lang="pt-BR"/>
              <a:t>// 4. Partition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28E49E9-BBFB-4F80-86E6-C1B7D736700E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5113827" y="2549785"/>
            <a:ext cx="495734" cy="533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257790F-988F-48D3-B4C8-0D2378F46C49}"/>
              </a:ext>
            </a:extLst>
          </p:cNvPr>
          <p:cNvSpPr txBox="1"/>
          <p:nvPr/>
        </p:nvSpPr>
        <p:spPr>
          <a:xfrm>
            <a:off x="5082604" y="271569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58.03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6137605" y="2548652"/>
            <a:ext cx="861018" cy="549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6610085" y="272623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443E26D-2F44-409B-8039-16B710C8FADA}"/>
              </a:ext>
            </a:extLst>
          </p:cNvPr>
          <p:cNvSpPr/>
          <p:nvPr/>
        </p:nvSpPr>
        <p:spPr>
          <a:xfrm>
            <a:off x="3844712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8E09D5-FA0A-4197-8FAB-684BE2434D87}"/>
              </a:ext>
            </a:extLst>
          </p:cNvPr>
          <p:cNvSpPr txBox="1"/>
          <p:nvPr/>
        </p:nvSpPr>
        <p:spPr>
          <a:xfrm>
            <a:off x="3977269" y="484465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C16E63C-7E55-43A1-976B-A2D4B888906A}"/>
              </a:ext>
            </a:extLst>
          </p:cNvPr>
          <p:cNvSpPr/>
          <p:nvPr/>
        </p:nvSpPr>
        <p:spPr>
          <a:xfrm>
            <a:off x="4324931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70533A-778A-4958-A1FB-6C422330A46D}"/>
              </a:ext>
            </a:extLst>
          </p:cNvPr>
          <p:cNvSpPr txBox="1"/>
          <p:nvPr/>
        </p:nvSpPr>
        <p:spPr>
          <a:xfrm>
            <a:off x="4474553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D6CE894-DCD5-4EB7-921E-9D61F20A8E47}"/>
              </a:ext>
            </a:extLst>
          </p:cNvPr>
          <p:cNvSpPr/>
          <p:nvPr/>
        </p:nvSpPr>
        <p:spPr>
          <a:xfrm>
            <a:off x="5233775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562D9F-3E80-47A9-ADA3-A22F2E45012B}"/>
              </a:ext>
            </a:extLst>
          </p:cNvPr>
          <p:cNvSpPr txBox="1"/>
          <p:nvPr/>
        </p:nvSpPr>
        <p:spPr>
          <a:xfrm>
            <a:off x="5399669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8534A05-AD50-4437-BF0A-765D12D8EA95}"/>
              </a:ext>
            </a:extLst>
          </p:cNvPr>
          <p:cNvSpPr/>
          <p:nvPr/>
        </p:nvSpPr>
        <p:spPr>
          <a:xfrm>
            <a:off x="5713994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2F3020F-A3C7-48AB-ADE0-744AEA1AF8B8}"/>
              </a:ext>
            </a:extLst>
          </p:cNvPr>
          <p:cNvSpPr txBox="1"/>
          <p:nvPr/>
        </p:nvSpPr>
        <p:spPr>
          <a:xfrm>
            <a:off x="5879888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6269099" y="422041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6357999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6490556" y="484465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6838218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6987840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7318437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7484331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6357999" y="423505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061600F6-41F9-4256-B9D6-F549495F61FC}"/>
              </a:ext>
            </a:extLst>
          </p:cNvPr>
          <p:cNvSpPr/>
          <p:nvPr/>
        </p:nvSpPr>
        <p:spPr>
          <a:xfrm>
            <a:off x="2939702" y="354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5FA93FD-0737-4DBB-B9F2-8D17526F30C2}"/>
              </a:ext>
            </a:extLst>
          </p:cNvPr>
          <p:cNvSpPr txBox="1"/>
          <p:nvPr/>
        </p:nvSpPr>
        <p:spPr>
          <a:xfrm>
            <a:off x="3036541" y="40210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&lt;r3&gt;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508AEB4-EA1C-4810-A21B-61DDEE492136}"/>
              </a:ext>
            </a:extLst>
          </p:cNvPr>
          <p:cNvSpPr/>
          <p:nvPr/>
        </p:nvSpPr>
        <p:spPr>
          <a:xfrm>
            <a:off x="3419921" y="354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AA03EBA-6634-4E3D-AD2E-08BF2657CE68}"/>
              </a:ext>
            </a:extLst>
          </p:cNvPr>
          <p:cNvSpPr txBox="1"/>
          <p:nvPr/>
        </p:nvSpPr>
        <p:spPr>
          <a:xfrm>
            <a:off x="3569543" y="40210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4651C6BF-70A4-4644-AB3A-9E6F742AC501}"/>
              </a:ext>
            </a:extLst>
          </p:cNvPr>
          <p:cNvCxnSpPr>
            <a:cxnSpLocks/>
          </p:cNvCxnSpPr>
          <p:nvPr/>
        </p:nvCxnSpPr>
        <p:spPr>
          <a:xfrm flipV="1">
            <a:off x="5019768" y="4163500"/>
            <a:ext cx="0" cy="87606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94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347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 </a:t>
            </a:r>
            <a:r>
              <a:rPr lang="pt-BR"/>
              <a:t>Node0</a:t>
            </a:r>
          </a:p>
          <a:p>
            <a:endParaRPr lang="pt-BR" b="1"/>
          </a:p>
          <a:p>
            <a:r>
              <a:rPr lang="pt-BR"/>
              <a:t>// 5. Clear Node0 and distribute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28E49E9-BBFB-4F80-86E6-C1B7D736700E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5113827" y="2549785"/>
            <a:ext cx="495734" cy="533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257790F-988F-48D3-B4C8-0D2378F46C49}"/>
              </a:ext>
            </a:extLst>
          </p:cNvPr>
          <p:cNvSpPr txBox="1"/>
          <p:nvPr/>
        </p:nvSpPr>
        <p:spPr>
          <a:xfrm>
            <a:off x="5082604" y="271569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58.03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6137605" y="2548652"/>
            <a:ext cx="861018" cy="549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6610085" y="272623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6269099" y="422041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6357999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6457413" y="4844654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6838218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6987840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7318437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7484331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6357999" y="423505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061600F6-41F9-4256-B9D6-F549495F61FC}"/>
              </a:ext>
            </a:extLst>
          </p:cNvPr>
          <p:cNvSpPr/>
          <p:nvPr/>
        </p:nvSpPr>
        <p:spPr>
          <a:xfrm>
            <a:off x="2939702" y="354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5FA93FD-0737-4DBB-B9F2-8D17526F30C2}"/>
              </a:ext>
            </a:extLst>
          </p:cNvPr>
          <p:cNvSpPr txBox="1"/>
          <p:nvPr/>
        </p:nvSpPr>
        <p:spPr>
          <a:xfrm>
            <a:off x="3036541" y="40210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&lt;r3&gt;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508AEB4-EA1C-4810-A21B-61DDEE492136}"/>
              </a:ext>
            </a:extLst>
          </p:cNvPr>
          <p:cNvSpPr/>
          <p:nvPr/>
        </p:nvSpPr>
        <p:spPr>
          <a:xfrm>
            <a:off x="3419921" y="354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AA03EBA-6634-4E3D-AD2E-08BF2657CE68}"/>
              </a:ext>
            </a:extLst>
          </p:cNvPr>
          <p:cNvSpPr txBox="1"/>
          <p:nvPr/>
        </p:nvSpPr>
        <p:spPr>
          <a:xfrm>
            <a:off x="3569543" y="40210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</p:spTree>
    <p:extLst>
      <p:ext uri="{BB962C8B-B14F-4D97-AF65-F5344CB8AC3E}">
        <p14:creationId xmlns:p14="http://schemas.microsoft.com/office/powerpoint/2010/main" val="262091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347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 </a:t>
            </a:r>
            <a:r>
              <a:rPr lang="pt-BR"/>
              <a:t>Node0</a:t>
            </a:r>
          </a:p>
          <a:p>
            <a:endParaRPr lang="pt-BR" b="1"/>
          </a:p>
          <a:p>
            <a:r>
              <a:rPr lang="pt-BR"/>
              <a:t>// 6. Swap r3 and r1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&lt;r3&gt;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6137605" y="2548652"/>
            <a:ext cx="861018" cy="549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6610085" y="272623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6269099" y="422041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6357999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6457413" y="4844654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6838218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6987840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7318437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7484331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6357999" y="423505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508AEB4-EA1C-4810-A21B-61DDEE492136}"/>
              </a:ext>
            </a:extLst>
          </p:cNvPr>
          <p:cNvSpPr/>
          <p:nvPr/>
        </p:nvSpPr>
        <p:spPr>
          <a:xfrm>
            <a:off x="3419921" y="354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AA03EBA-6634-4E3D-AD2E-08BF2657CE68}"/>
              </a:ext>
            </a:extLst>
          </p:cNvPr>
          <p:cNvSpPr txBox="1"/>
          <p:nvPr/>
        </p:nvSpPr>
        <p:spPr>
          <a:xfrm>
            <a:off x="3569543" y="40210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</p:spTree>
    <p:extLst>
      <p:ext uri="{BB962C8B-B14F-4D97-AF65-F5344CB8AC3E}">
        <p14:creationId xmlns:p14="http://schemas.microsoft.com/office/powerpoint/2010/main" val="399531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301027" y="30831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389927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4522484" y="37073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4870146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019768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350365" y="32355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5516259" y="37073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389927" y="30977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347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 </a:t>
            </a:r>
            <a:r>
              <a:rPr lang="pt-BR"/>
              <a:t>Node0</a:t>
            </a:r>
          </a:p>
          <a:p>
            <a:endParaRPr lang="pt-BR" b="1"/>
          </a:p>
          <a:p>
            <a:r>
              <a:rPr lang="pt-BR"/>
              <a:t>// 7. Update r3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6185823" y="30977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6274723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6407280" y="37220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6754942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904564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7235161" y="32501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7401055" y="37220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6274723" y="31124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&lt;r3&gt;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6137605" y="2548652"/>
            <a:ext cx="861018" cy="549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6610085" y="272623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6269099" y="422041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6357999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6457413" y="4844654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6838218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6987840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7318437" y="437281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7484331" y="484465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6357999" y="423505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508AEB4-EA1C-4810-A21B-61DDEE492136}"/>
              </a:ext>
            </a:extLst>
          </p:cNvPr>
          <p:cNvSpPr/>
          <p:nvPr/>
        </p:nvSpPr>
        <p:spPr>
          <a:xfrm>
            <a:off x="3419921" y="354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AA03EBA-6634-4E3D-AD2E-08BF2657CE68}"/>
              </a:ext>
            </a:extLst>
          </p:cNvPr>
          <p:cNvSpPr txBox="1"/>
          <p:nvPr/>
        </p:nvSpPr>
        <p:spPr>
          <a:xfrm>
            <a:off x="3569543" y="40210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55CE2C9-7F51-4B3C-BD6B-9436BB4E9347}"/>
              </a:ext>
            </a:extLst>
          </p:cNvPr>
          <p:cNvCxnSpPr>
            <a:cxnSpLocks/>
            <a:stCxn id="3" idx="0"/>
            <a:endCxn id="29" idx="2"/>
          </p:cNvCxnSpPr>
          <p:nvPr/>
        </p:nvCxnSpPr>
        <p:spPr>
          <a:xfrm flipV="1">
            <a:off x="5113827" y="2549785"/>
            <a:ext cx="495734" cy="533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A288F59-4531-47A2-B932-2BBD27378513}"/>
              </a:ext>
            </a:extLst>
          </p:cNvPr>
          <p:cNvSpPr txBox="1"/>
          <p:nvPr/>
        </p:nvSpPr>
        <p:spPr>
          <a:xfrm>
            <a:off x="5026249" y="2722184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</p:spTree>
    <p:extLst>
      <p:ext uri="{BB962C8B-B14F-4D97-AF65-F5344CB8AC3E}">
        <p14:creationId xmlns:p14="http://schemas.microsoft.com/office/powerpoint/2010/main" val="4051041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3404943" y="308892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3493843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3626400" y="371317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3974062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4123684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4454281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4620175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3493843" y="310357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3044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 </a:t>
            </a:r>
            <a:r>
              <a:rPr lang="pt-BR"/>
              <a:t>Node0</a:t>
            </a:r>
          </a:p>
          <a:p>
            <a:endParaRPr lang="pt-BR" b="1"/>
          </a:p>
          <a:p>
            <a:r>
              <a:rPr lang="pt-BR"/>
              <a:t>// 8. If the parente node (Node2) has capacity, insert the routing obj.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5289739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378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511196" y="372781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858858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008480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6339077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504971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378639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&lt;r3&gt;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6102539" y="2548652"/>
            <a:ext cx="3506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5714001" y="273203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7098301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7187201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7286615" y="372781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7667420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7817042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8147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8313533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7187201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55CE2C9-7F51-4B3C-BD6B-9436BB4E9347}"/>
              </a:ext>
            </a:extLst>
          </p:cNvPr>
          <p:cNvCxnSpPr>
            <a:cxnSpLocks/>
            <a:stCxn id="3" idx="0"/>
            <a:endCxn id="29" idx="2"/>
          </p:cNvCxnSpPr>
          <p:nvPr/>
        </p:nvCxnSpPr>
        <p:spPr>
          <a:xfrm flipV="1">
            <a:off x="4217743" y="2549785"/>
            <a:ext cx="1391818" cy="53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A288F59-4531-47A2-B932-2BBD27378513}"/>
              </a:ext>
            </a:extLst>
          </p:cNvPr>
          <p:cNvSpPr txBox="1"/>
          <p:nvPr/>
        </p:nvSpPr>
        <p:spPr>
          <a:xfrm>
            <a:off x="4130165" y="272798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</p:spTree>
    <p:extLst>
      <p:ext uri="{BB962C8B-B14F-4D97-AF65-F5344CB8AC3E}">
        <p14:creationId xmlns:p14="http://schemas.microsoft.com/office/powerpoint/2010/main" val="206212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3404943" y="308892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3493843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3626400" y="371317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3974062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4123684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4454281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4620175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3493843" y="310357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304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 </a:t>
            </a:r>
            <a:r>
              <a:rPr lang="pt-BR"/>
              <a:t>Node0</a:t>
            </a:r>
          </a:p>
          <a:p>
            <a:endParaRPr lang="pt-BR" b="1"/>
          </a:p>
          <a:p>
            <a:r>
              <a:rPr lang="pt-BR"/>
              <a:t>// 9. Update r4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5289739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378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511196" y="372781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858858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008480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6339077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504971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378639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&lt;r3&gt;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6102539" y="2548652"/>
            <a:ext cx="3506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5714001" y="273203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7098301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7187201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7286615" y="372781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7667420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7817042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8147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8313533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7187201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55CE2C9-7F51-4B3C-BD6B-9436BB4E9347}"/>
              </a:ext>
            </a:extLst>
          </p:cNvPr>
          <p:cNvCxnSpPr>
            <a:cxnSpLocks/>
            <a:stCxn id="3" idx="0"/>
            <a:endCxn id="29" idx="2"/>
          </p:cNvCxnSpPr>
          <p:nvPr/>
        </p:nvCxnSpPr>
        <p:spPr>
          <a:xfrm flipV="1">
            <a:off x="4217743" y="2549785"/>
            <a:ext cx="1391818" cy="53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A288F59-4531-47A2-B932-2BBD27378513}"/>
              </a:ext>
            </a:extLst>
          </p:cNvPr>
          <p:cNvSpPr txBox="1"/>
          <p:nvPr/>
        </p:nvSpPr>
        <p:spPr>
          <a:xfrm>
            <a:off x="4130165" y="272798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D908B02-B92D-4D47-853C-02CEAF170E16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6631515" y="2548652"/>
            <a:ext cx="127958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EC5DA-C50A-4314-BC72-9E39A86255A6}"/>
              </a:ext>
            </a:extLst>
          </p:cNvPr>
          <p:cNvSpPr txBox="1"/>
          <p:nvPr/>
        </p:nvSpPr>
        <p:spPr>
          <a:xfrm>
            <a:off x="7469181" y="272798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</p:spTree>
    <p:extLst>
      <p:ext uri="{BB962C8B-B14F-4D97-AF65-F5344CB8AC3E}">
        <p14:creationId xmlns:p14="http://schemas.microsoft.com/office/powerpoint/2010/main" val="382265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3404943" y="308892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3493843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3626400" y="371317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3974062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4123684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4454281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4620175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3493843" y="310357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304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Insert 30.23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5289739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378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511196" y="372781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858858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008480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6339077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504971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378639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&lt;r3&gt;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6102539" y="2548652"/>
            <a:ext cx="3506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5714001" y="273203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7098301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7187201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7286615" y="372781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7667420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7817042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8147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8313533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7187201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55CE2C9-7F51-4B3C-BD6B-9436BB4E9347}"/>
              </a:ext>
            </a:extLst>
          </p:cNvPr>
          <p:cNvCxnSpPr>
            <a:cxnSpLocks/>
            <a:stCxn id="3" idx="0"/>
            <a:endCxn id="29" idx="2"/>
          </p:cNvCxnSpPr>
          <p:nvPr/>
        </p:nvCxnSpPr>
        <p:spPr>
          <a:xfrm flipV="1">
            <a:off x="4217743" y="2549785"/>
            <a:ext cx="1391818" cy="53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A288F59-4531-47A2-B932-2BBD27378513}"/>
              </a:ext>
            </a:extLst>
          </p:cNvPr>
          <p:cNvSpPr txBox="1"/>
          <p:nvPr/>
        </p:nvSpPr>
        <p:spPr>
          <a:xfrm>
            <a:off x="4130165" y="272798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D908B02-B92D-4D47-853C-02CEAF170E16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6631515" y="2548652"/>
            <a:ext cx="127958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EC5DA-C50A-4314-BC72-9E39A86255A6}"/>
              </a:ext>
            </a:extLst>
          </p:cNvPr>
          <p:cNvSpPr txBox="1"/>
          <p:nvPr/>
        </p:nvSpPr>
        <p:spPr>
          <a:xfrm>
            <a:off x="7469181" y="272798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</p:spTree>
    <p:extLst>
      <p:ext uri="{BB962C8B-B14F-4D97-AF65-F5344CB8AC3E}">
        <p14:creationId xmlns:p14="http://schemas.microsoft.com/office/powerpoint/2010/main" val="2996841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3404943" y="308892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3493843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3626400" y="371317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3974062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4123684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4454281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4620175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3493843" y="310357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304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Insert 99.90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5289739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378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511196" y="372781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858858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008480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6339077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504971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378639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&lt;r3&gt;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6102539" y="2548652"/>
            <a:ext cx="3506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5714001" y="273203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7098301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7187201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7286615" y="372781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7667420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7817042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8147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8313533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7187201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55CE2C9-7F51-4B3C-BD6B-9436BB4E9347}"/>
              </a:ext>
            </a:extLst>
          </p:cNvPr>
          <p:cNvCxnSpPr>
            <a:cxnSpLocks/>
            <a:stCxn id="3" idx="0"/>
            <a:endCxn id="29" idx="2"/>
          </p:cNvCxnSpPr>
          <p:nvPr/>
        </p:nvCxnSpPr>
        <p:spPr>
          <a:xfrm flipV="1">
            <a:off x="4217743" y="2549785"/>
            <a:ext cx="1391818" cy="53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A288F59-4531-47A2-B932-2BBD27378513}"/>
              </a:ext>
            </a:extLst>
          </p:cNvPr>
          <p:cNvSpPr txBox="1"/>
          <p:nvPr/>
        </p:nvSpPr>
        <p:spPr>
          <a:xfrm>
            <a:off x="4130165" y="272798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D908B02-B92D-4D47-853C-02CEAF170E16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6631515" y="2548652"/>
            <a:ext cx="127958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EC5DA-C50A-4314-BC72-9E39A86255A6}"/>
              </a:ext>
            </a:extLst>
          </p:cNvPr>
          <p:cNvSpPr txBox="1"/>
          <p:nvPr/>
        </p:nvSpPr>
        <p:spPr>
          <a:xfrm>
            <a:off x="7469181" y="272798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</p:spTree>
    <p:extLst>
      <p:ext uri="{BB962C8B-B14F-4D97-AF65-F5344CB8AC3E}">
        <p14:creationId xmlns:p14="http://schemas.microsoft.com/office/powerpoint/2010/main" val="4072649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3404943" y="308892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3493843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3626400" y="371317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3974062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4123684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4454281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4620175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3493843" y="310357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304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Insert 14.67</a:t>
            </a:r>
          </a:p>
          <a:p>
            <a:endParaRPr lang="pt-BR"/>
          </a:p>
          <a:p>
            <a:r>
              <a:rPr lang="pt-BR" i="1"/>
              <a:t>// its full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5289739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378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511196" y="372781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858858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008480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6339077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504971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378639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&lt;r3&gt;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6102539" y="2548652"/>
            <a:ext cx="3506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5714001" y="273203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7098301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7187201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7286615" y="372781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7667420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7817042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8147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8313533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7187201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55CE2C9-7F51-4B3C-BD6B-9436BB4E9347}"/>
              </a:ext>
            </a:extLst>
          </p:cNvPr>
          <p:cNvCxnSpPr>
            <a:cxnSpLocks/>
            <a:stCxn id="3" idx="0"/>
            <a:endCxn id="29" idx="2"/>
          </p:cNvCxnSpPr>
          <p:nvPr/>
        </p:nvCxnSpPr>
        <p:spPr>
          <a:xfrm flipV="1">
            <a:off x="4217743" y="2549785"/>
            <a:ext cx="1391818" cy="53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A288F59-4531-47A2-B932-2BBD27378513}"/>
              </a:ext>
            </a:extLst>
          </p:cNvPr>
          <p:cNvSpPr txBox="1"/>
          <p:nvPr/>
        </p:nvSpPr>
        <p:spPr>
          <a:xfrm>
            <a:off x="4130165" y="272798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D908B02-B92D-4D47-853C-02CEAF170E16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6631515" y="2548652"/>
            <a:ext cx="127958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EC5DA-C50A-4314-BC72-9E39A86255A6}"/>
              </a:ext>
            </a:extLst>
          </p:cNvPr>
          <p:cNvSpPr txBox="1"/>
          <p:nvPr/>
        </p:nvSpPr>
        <p:spPr>
          <a:xfrm>
            <a:off x="7469181" y="272798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8DD5AE7-990C-4BE2-AFC3-14F47D4BE3E2}"/>
              </a:ext>
            </a:extLst>
          </p:cNvPr>
          <p:cNvSpPr/>
          <p:nvPr/>
        </p:nvSpPr>
        <p:spPr>
          <a:xfrm>
            <a:off x="2690743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C07308C-81A9-42F6-9209-411A353DEC63}"/>
              </a:ext>
            </a:extLst>
          </p:cNvPr>
          <p:cNvSpPr txBox="1"/>
          <p:nvPr/>
        </p:nvSpPr>
        <p:spPr>
          <a:xfrm>
            <a:off x="2856637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</p:spTree>
    <p:extLst>
      <p:ext uri="{BB962C8B-B14F-4D97-AF65-F5344CB8AC3E}">
        <p14:creationId xmlns:p14="http://schemas.microsoft.com/office/powerpoint/2010/main" val="2483784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3404943" y="308892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3493843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3626400" y="371317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3974062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4123684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4454281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4620175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3493843" y="310357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3044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Node0</a:t>
            </a:r>
          </a:p>
          <a:p>
            <a:endParaRPr lang="pt-BR" i="1"/>
          </a:p>
          <a:p>
            <a:r>
              <a:rPr lang="pt-BR" i="1"/>
              <a:t>// 1. Group</a:t>
            </a:r>
          </a:p>
          <a:p>
            <a:r>
              <a:rPr lang="pt-BR" i="1"/>
              <a:t>// 2. New Node</a:t>
            </a:r>
          </a:p>
          <a:p>
            <a:r>
              <a:rPr lang="pt-BR" i="1"/>
              <a:t>// 3. Promote</a:t>
            </a:r>
          </a:p>
          <a:p>
            <a:r>
              <a:rPr lang="pt-BR" i="1"/>
              <a:t>// 4. Partition</a:t>
            </a:r>
          </a:p>
          <a:p>
            <a:pPr marL="342900" indent="-342900">
              <a:buAutoNum type="arabicPeriod"/>
            </a:pPr>
            <a:endParaRPr lang="pt-BR" i="1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5289739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378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511196" y="372781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858858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008480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6339077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504971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378639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&lt;r3&gt;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6102539" y="2548652"/>
            <a:ext cx="3506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5714001" y="273203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7098301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7187201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7286615" y="372781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7667420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7817042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8147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8313533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7187201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55CE2C9-7F51-4B3C-BD6B-9436BB4E9347}"/>
              </a:ext>
            </a:extLst>
          </p:cNvPr>
          <p:cNvCxnSpPr>
            <a:cxnSpLocks/>
            <a:stCxn id="3" idx="0"/>
            <a:endCxn id="29" idx="2"/>
          </p:cNvCxnSpPr>
          <p:nvPr/>
        </p:nvCxnSpPr>
        <p:spPr>
          <a:xfrm flipV="1">
            <a:off x="4217743" y="2549785"/>
            <a:ext cx="1391818" cy="53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A288F59-4531-47A2-B932-2BBD27378513}"/>
              </a:ext>
            </a:extLst>
          </p:cNvPr>
          <p:cNvSpPr txBox="1"/>
          <p:nvPr/>
        </p:nvSpPr>
        <p:spPr>
          <a:xfrm>
            <a:off x="4130165" y="272798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D908B02-B92D-4D47-853C-02CEAF170E16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6631515" y="2548652"/>
            <a:ext cx="127958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EC5DA-C50A-4314-BC72-9E39A86255A6}"/>
              </a:ext>
            </a:extLst>
          </p:cNvPr>
          <p:cNvSpPr txBox="1"/>
          <p:nvPr/>
        </p:nvSpPr>
        <p:spPr>
          <a:xfrm>
            <a:off x="7469181" y="272798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8DD5AE7-990C-4BE2-AFC3-14F47D4BE3E2}"/>
              </a:ext>
            </a:extLst>
          </p:cNvPr>
          <p:cNvSpPr/>
          <p:nvPr/>
        </p:nvSpPr>
        <p:spPr>
          <a:xfrm>
            <a:off x="4350991" y="422380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C07308C-81A9-42F6-9209-411A353DEC63}"/>
              </a:ext>
            </a:extLst>
          </p:cNvPr>
          <p:cNvSpPr txBox="1"/>
          <p:nvPr/>
        </p:nvSpPr>
        <p:spPr>
          <a:xfrm>
            <a:off x="4516885" y="469564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6FE7FB5-1BC2-4DD3-9CDE-5FC3D5DDBFF4}"/>
              </a:ext>
            </a:extLst>
          </p:cNvPr>
          <p:cNvSpPr/>
          <p:nvPr/>
        </p:nvSpPr>
        <p:spPr>
          <a:xfrm>
            <a:off x="2572595" y="422380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B1C9A08-7A2C-4B6A-A6E5-0BBE78C5A4DB}"/>
              </a:ext>
            </a:extLst>
          </p:cNvPr>
          <p:cNvSpPr txBox="1"/>
          <p:nvPr/>
        </p:nvSpPr>
        <p:spPr>
          <a:xfrm>
            <a:off x="2705152" y="469564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6A703371-F12B-4230-9AE4-427029D035F3}"/>
              </a:ext>
            </a:extLst>
          </p:cNvPr>
          <p:cNvSpPr/>
          <p:nvPr/>
        </p:nvSpPr>
        <p:spPr>
          <a:xfrm>
            <a:off x="3052814" y="422380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98356AC2-A430-4299-A08B-9C6E15801E7E}"/>
              </a:ext>
            </a:extLst>
          </p:cNvPr>
          <p:cNvSpPr txBox="1"/>
          <p:nvPr/>
        </p:nvSpPr>
        <p:spPr>
          <a:xfrm>
            <a:off x="3202436" y="469564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8C7DAA6-AF40-4D7F-9798-C6B57C31550F}"/>
              </a:ext>
            </a:extLst>
          </p:cNvPr>
          <p:cNvSpPr/>
          <p:nvPr/>
        </p:nvSpPr>
        <p:spPr>
          <a:xfrm>
            <a:off x="3870772" y="422380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CB331EE-4F9A-4BBB-8C2C-F6861616A8FC}"/>
              </a:ext>
            </a:extLst>
          </p:cNvPr>
          <p:cNvSpPr txBox="1"/>
          <p:nvPr/>
        </p:nvSpPr>
        <p:spPr>
          <a:xfrm>
            <a:off x="4036666" y="469564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5A1C0A8-813C-4ABD-A56A-52E7BC616F60}"/>
              </a:ext>
            </a:extLst>
          </p:cNvPr>
          <p:cNvCxnSpPr>
            <a:cxnSpLocks/>
          </p:cNvCxnSpPr>
          <p:nvPr/>
        </p:nvCxnSpPr>
        <p:spPr>
          <a:xfrm flipV="1">
            <a:off x="3689540" y="4025891"/>
            <a:ext cx="0" cy="87606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5883266" y="418206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5972166" y="433446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6071580" y="4806305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6452385" y="433446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6602007" y="480630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6932604" y="433446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7098498" y="480630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5972166" y="419670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C390725D-BC04-41F0-8CF7-E54DB404255E}"/>
              </a:ext>
            </a:extLst>
          </p:cNvPr>
          <p:cNvSpPr/>
          <p:nvPr/>
        </p:nvSpPr>
        <p:spPr>
          <a:xfrm>
            <a:off x="2426799" y="237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00462AA-9CB6-456C-A1D1-F569B1EEA84B}"/>
              </a:ext>
            </a:extLst>
          </p:cNvPr>
          <p:cNvSpPr txBox="1"/>
          <p:nvPr/>
        </p:nvSpPr>
        <p:spPr>
          <a:xfrm>
            <a:off x="2551254" y="2851099"/>
            <a:ext cx="23413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AC78E99-B93F-4EE9-9FF8-01B0FA046231}"/>
              </a:ext>
            </a:extLst>
          </p:cNvPr>
          <p:cNvSpPr/>
          <p:nvPr/>
        </p:nvSpPr>
        <p:spPr>
          <a:xfrm>
            <a:off x="2907018" y="237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D7DC9BD-3B3E-456F-B36C-36ACA0A2837E}"/>
              </a:ext>
            </a:extLst>
          </p:cNvPr>
          <p:cNvSpPr txBox="1"/>
          <p:nvPr/>
        </p:nvSpPr>
        <p:spPr>
          <a:xfrm>
            <a:off x="3056640" y="2851099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689F0C6D-A4E6-4BB2-B716-43151C252B1D}"/>
              </a:ext>
            </a:extLst>
          </p:cNvPr>
          <p:cNvCxnSpPr>
            <a:cxnSpLocks/>
            <a:stCxn id="72" idx="2"/>
            <a:endCxn id="47" idx="0"/>
          </p:cNvCxnSpPr>
          <p:nvPr/>
        </p:nvCxnSpPr>
        <p:spPr>
          <a:xfrm>
            <a:off x="2668321" y="2974210"/>
            <a:ext cx="129699" cy="1249594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75864B5-1D03-490C-A320-806A9CAF6BBA}"/>
              </a:ext>
            </a:extLst>
          </p:cNvPr>
          <p:cNvCxnSpPr>
            <a:cxnSpLocks/>
            <a:stCxn id="74" idx="2"/>
            <a:endCxn id="58" idx="0"/>
          </p:cNvCxnSpPr>
          <p:nvPr/>
        </p:nvCxnSpPr>
        <p:spPr>
          <a:xfrm>
            <a:off x="3185971" y="2974210"/>
            <a:ext cx="92268" cy="1249594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4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880768" y="181610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969668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102225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5449887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599509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930106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096000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969668" y="183074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213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Insert 99.71</a:t>
            </a:r>
          </a:p>
        </p:txBody>
      </p:sp>
    </p:spTree>
    <p:extLst>
      <p:ext uri="{BB962C8B-B14F-4D97-AF65-F5344CB8AC3E}">
        <p14:creationId xmlns:p14="http://schemas.microsoft.com/office/powerpoint/2010/main" val="2645556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3404943" y="308892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3493843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3626400" y="371317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3974062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4123684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4454281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4620175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3493843" y="310357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3044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Node0</a:t>
            </a:r>
          </a:p>
          <a:p>
            <a:endParaRPr lang="pt-BR" i="1"/>
          </a:p>
          <a:p>
            <a:r>
              <a:rPr lang="pt-BR" i="1"/>
              <a:t>// 5. Distribute</a:t>
            </a:r>
          </a:p>
          <a:p>
            <a:pPr marL="342900" indent="-342900">
              <a:buAutoNum type="arabicPeriod"/>
            </a:pPr>
            <a:endParaRPr lang="pt-BR" i="1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5289739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378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511196" y="372781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858858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008480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6339077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504971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378639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&lt;r3&gt;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6102539" y="2548652"/>
            <a:ext cx="3506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5714001" y="273203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7098301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7187201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7286615" y="372781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7667420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7817042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8147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8313533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7187201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55CE2C9-7F51-4B3C-BD6B-9436BB4E9347}"/>
              </a:ext>
            </a:extLst>
          </p:cNvPr>
          <p:cNvCxnSpPr>
            <a:cxnSpLocks/>
            <a:stCxn id="3" idx="0"/>
            <a:endCxn id="29" idx="2"/>
          </p:cNvCxnSpPr>
          <p:nvPr/>
        </p:nvCxnSpPr>
        <p:spPr>
          <a:xfrm flipV="1">
            <a:off x="4217743" y="2549785"/>
            <a:ext cx="1391818" cy="53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A288F59-4531-47A2-B932-2BBD27378513}"/>
              </a:ext>
            </a:extLst>
          </p:cNvPr>
          <p:cNvSpPr txBox="1"/>
          <p:nvPr/>
        </p:nvSpPr>
        <p:spPr>
          <a:xfrm>
            <a:off x="4130165" y="272798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D908B02-B92D-4D47-853C-02CEAF170E16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6631515" y="2548652"/>
            <a:ext cx="127958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EC5DA-C50A-4314-BC72-9E39A86255A6}"/>
              </a:ext>
            </a:extLst>
          </p:cNvPr>
          <p:cNvSpPr txBox="1"/>
          <p:nvPr/>
        </p:nvSpPr>
        <p:spPr>
          <a:xfrm>
            <a:off x="7469181" y="272798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8847125" y="311821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8936025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9035439" y="3742463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9416244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9565866" y="374246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9896463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10062357" y="374246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8936025" y="313286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C390725D-BC04-41F0-8CF7-E54DB404255E}"/>
              </a:ext>
            </a:extLst>
          </p:cNvPr>
          <p:cNvSpPr/>
          <p:nvPr/>
        </p:nvSpPr>
        <p:spPr>
          <a:xfrm>
            <a:off x="2426799" y="237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00462AA-9CB6-456C-A1D1-F569B1EEA84B}"/>
              </a:ext>
            </a:extLst>
          </p:cNvPr>
          <p:cNvSpPr txBox="1"/>
          <p:nvPr/>
        </p:nvSpPr>
        <p:spPr>
          <a:xfrm>
            <a:off x="2551254" y="2851099"/>
            <a:ext cx="23413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AC78E99-B93F-4EE9-9FF8-01B0FA046231}"/>
              </a:ext>
            </a:extLst>
          </p:cNvPr>
          <p:cNvSpPr/>
          <p:nvPr/>
        </p:nvSpPr>
        <p:spPr>
          <a:xfrm>
            <a:off x="2907018" y="237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D7DC9BD-3B3E-456F-B36C-36ACA0A2837E}"/>
              </a:ext>
            </a:extLst>
          </p:cNvPr>
          <p:cNvSpPr txBox="1"/>
          <p:nvPr/>
        </p:nvSpPr>
        <p:spPr>
          <a:xfrm>
            <a:off x="3056640" y="2851099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</p:spTree>
    <p:extLst>
      <p:ext uri="{BB962C8B-B14F-4D97-AF65-F5344CB8AC3E}">
        <p14:creationId xmlns:p14="http://schemas.microsoft.com/office/powerpoint/2010/main" val="1318462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3404943" y="308892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3493843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3626400" y="371317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3974062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4123684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4454281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4620175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3493843" y="310357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3044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Node0</a:t>
            </a:r>
          </a:p>
          <a:p>
            <a:endParaRPr lang="pt-BR" i="1"/>
          </a:p>
          <a:p>
            <a:r>
              <a:rPr lang="pt-BR" i="1"/>
              <a:t>// 6. Swap r3 and r5</a:t>
            </a:r>
          </a:p>
          <a:p>
            <a:pPr marL="342900" indent="-342900">
              <a:buAutoNum type="arabicPeriod"/>
            </a:pPr>
            <a:endParaRPr lang="pt-BR" i="1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5289739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378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511196" y="372781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858858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008480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6339077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504971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378639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6102539" y="2548652"/>
            <a:ext cx="3506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5714001" y="273203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7098301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7187201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7286615" y="372781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7667420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7817042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8147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8313533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7187201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D908B02-B92D-4D47-853C-02CEAF170E16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6631515" y="2548652"/>
            <a:ext cx="127958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EC5DA-C50A-4314-BC72-9E39A86255A6}"/>
              </a:ext>
            </a:extLst>
          </p:cNvPr>
          <p:cNvSpPr txBox="1"/>
          <p:nvPr/>
        </p:nvSpPr>
        <p:spPr>
          <a:xfrm>
            <a:off x="7469181" y="272798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8847125" y="311821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8936025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9035439" y="3742463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9416244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9565866" y="374246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9896463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10062357" y="374246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8936025" y="313286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AC78E99-B93F-4EE9-9FF8-01B0FA046231}"/>
              </a:ext>
            </a:extLst>
          </p:cNvPr>
          <p:cNvSpPr/>
          <p:nvPr/>
        </p:nvSpPr>
        <p:spPr>
          <a:xfrm>
            <a:off x="2907018" y="237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D7DC9BD-3B3E-456F-B36C-36ACA0A2837E}"/>
              </a:ext>
            </a:extLst>
          </p:cNvPr>
          <p:cNvSpPr txBox="1"/>
          <p:nvPr/>
        </p:nvSpPr>
        <p:spPr>
          <a:xfrm>
            <a:off x="3056640" y="2851099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</p:spTree>
    <p:extLst>
      <p:ext uri="{BB962C8B-B14F-4D97-AF65-F5344CB8AC3E}">
        <p14:creationId xmlns:p14="http://schemas.microsoft.com/office/powerpoint/2010/main" val="618558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3404943" y="308892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3493843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3626400" y="371317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3974062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4123684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4454281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4620175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3493843" y="310357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304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Node0</a:t>
            </a:r>
          </a:p>
          <a:p>
            <a:endParaRPr lang="pt-BR" i="1"/>
          </a:p>
          <a:p>
            <a:r>
              <a:rPr lang="pt-BR" i="1"/>
              <a:t>// 7. Update r5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5289739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378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511196" y="372781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858858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008480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6339077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504971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378639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6102539" y="2548652"/>
            <a:ext cx="3506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5714001" y="273203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7098301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7187201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7286615" y="372781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7667420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7817042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8147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8313533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7187201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D908B02-B92D-4D47-853C-02CEAF170E16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6631515" y="2548652"/>
            <a:ext cx="127958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EC5DA-C50A-4314-BC72-9E39A86255A6}"/>
              </a:ext>
            </a:extLst>
          </p:cNvPr>
          <p:cNvSpPr txBox="1"/>
          <p:nvPr/>
        </p:nvSpPr>
        <p:spPr>
          <a:xfrm>
            <a:off x="7469181" y="272798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8847125" y="311821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8936025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9035439" y="3742463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9416244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9565866" y="374246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9896463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10062357" y="374246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8936025" y="313286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AC78E99-B93F-4EE9-9FF8-01B0FA046231}"/>
              </a:ext>
            </a:extLst>
          </p:cNvPr>
          <p:cNvSpPr/>
          <p:nvPr/>
        </p:nvSpPr>
        <p:spPr>
          <a:xfrm>
            <a:off x="2907018" y="23792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D7DC9BD-3B3E-456F-B36C-36ACA0A2837E}"/>
              </a:ext>
            </a:extLst>
          </p:cNvPr>
          <p:cNvSpPr txBox="1"/>
          <p:nvPr/>
        </p:nvSpPr>
        <p:spPr>
          <a:xfrm>
            <a:off x="3056640" y="2851099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58472CD0-8F98-402C-8FC8-11984632F22C}"/>
              </a:ext>
            </a:extLst>
          </p:cNvPr>
          <p:cNvCxnSpPr>
            <a:cxnSpLocks/>
          </p:cNvCxnSpPr>
          <p:nvPr/>
        </p:nvCxnSpPr>
        <p:spPr>
          <a:xfrm flipV="1">
            <a:off x="4217743" y="2549785"/>
            <a:ext cx="1391818" cy="53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E17B230-BF3C-412B-9897-3273FD59AC94}"/>
              </a:ext>
            </a:extLst>
          </p:cNvPr>
          <p:cNvSpPr txBox="1"/>
          <p:nvPr/>
        </p:nvSpPr>
        <p:spPr>
          <a:xfrm>
            <a:off x="4130165" y="272798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</p:spTree>
    <p:extLst>
      <p:ext uri="{BB962C8B-B14F-4D97-AF65-F5344CB8AC3E}">
        <p14:creationId xmlns:p14="http://schemas.microsoft.com/office/powerpoint/2010/main" val="2808000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3404943" y="308892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3493843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3626400" y="371317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3974062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4123684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4454281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4620175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3493843" y="310357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257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Node0</a:t>
            </a:r>
          </a:p>
          <a:p>
            <a:endParaRPr lang="pt-BR" i="1"/>
          </a:p>
          <a:p>
            <a:r>
              <a:rPr lang="pt-BR" i="1"/>
              <a:t>// 8. Link r6 to new node (Node4), node tbd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5289739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378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511196" y="372781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858858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008480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6339077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504971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378639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6102539" y="2548652"/>
            <a:ext cx="3506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5714001" y="273203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7098301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7187201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7286615" y="372781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7667420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7817042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8147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8313533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7187201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D908B02-B92D-4D47-853C-02CEAF170E16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6631515" y="2548652"/>
            <a:ext cx="127958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EC5DA-C50A-4314-BC72-9E39A86255A6}"/>
              </a:ext>
            </a:extLst>
          </p:cNvPr>
          <p:cNvSpPr txBox="1"/>
          <p:nvPr/>
        </p:nvSpPr>
        <p:spPr>
          <a:xfrm>
            <a:off x="7469181" y="272798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8847125" y="311821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8936025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9035439" y="3742463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9416244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9565866" y="374246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9896463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10062357" y="374246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8936025" y="313286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AC78E99-B93F-4EE9-9FF8-01B0FA046231}"/>
              </a:ext>
            </a:extLst>
          </p:cNvPr>
          <p:cNvSpPr/>
          <p:nvPr/>
        </p:nvSpPr>
        <p:spPr>
          <a:xfrm>
            <a:off x="9380972" y="210697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D7DC9BD-3B3E-456F-B36C-36ACA0A2837E}"/>
              </a:ext>
            </a:extLst>
          </p:cNvPr>
          <p:cNvSpPr txBox="1"/>
          <p:nvPr/>
        </p:nvSpPr>
        <p:spPr>
          <a:xfrm>
            <a:off x="9530594" y="2578820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58472CD0-8F98-402C-8FC8-11984632F22C}"/>
              </a:ext>
            </a:extLst>
          </p:cNvPr>
          <p:cNvCxnSpPr>
            <a:cxnSpLocks/>
          </p:cNvCxnSpPr>
          <p:nvPr/>
        </p:nvCxnSpPr>
        <p:spPr>
          <a:xfrm flipV="1">
            <a:off x="4217743" y="2549785"/>
            <a:ext cx="1391818" cy="53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E17B230-BF3C-412B-9897-3273FD59AC94}"/>
              </a:ext>
            </a:extLst>
          </p:cNvPr>
          <p:cNvSpPr txBox="1"/>
          <p:nvPr/>
        </p:nvSpPr>
        <p:spPr>
          <a:xfrm>
            <a:off x="4130165" y="272798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74" idx="2"/>
            <a:endCxn id="63" idx="0"/>
          </p:cNvCxnSpPr>
          <p:nvPr/>
        </p:nvCxnSpPr>
        <p:spPr>
          <a:xfrm>
            <a:off x="9659925" y="2701931"/>
            <a:ext cx="0" cy="416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9802939" y="2829461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85.04</a:t>
            </a:r>
          </a:p>
        </p:txBody>
      </p:sp>
    </p:spTree>
    <p:extLst>
      <p:ext uri="{BB962C8B-B14F-4D97-AF65-F5344CB8AC3E}">
        <p14:creationId xmlns:p14="http://schemas.microsoft.com/office/powerpoint/2010/main" val="47018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3404943" y="308892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3493843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3626400" y="371317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3974062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4123684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4454281" y="324132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4620175" y="371317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3493843" y="310357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257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Node0</a:t>
            </a:r>
          </a:p>
          <a:p>
            <a:endParaRPr lang="pt-BR" i="1"/>
          </a:p>
          <a:p>
            <a:r>
              <a:rPr lang="pt-BR" i="1"/>
              <a:t>// 9. r6 doesn’t fit in Node2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5289739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378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511196" y="372781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858858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008480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6339077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504971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378639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180129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242667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195483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195369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242554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181594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6102539" y="2548652"/>
            <a:ext cx="3506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5714001" y="273203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7098301" y="310357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7187201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7286615" y="372781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7667420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7817042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8147639" y="325597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8313533" y="372781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7187201" y="311821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D908B02-B92D-4D47-853C-02CEAF170E16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6631515" y="2548652"/>
            <a:ext cx="127958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EC5DA-C50A-4314-BC72-9E39A86255A6}"/>
              </a:ext>
            </a:extLst>
          </p:cNvPr>
          <p:cNvSpPr txBox="1"/>
          <p:nvPr/>
        </p:nvSpPr>
        <p:spPr>
          <a:xfrm>
            <a:off x="7469181" y="272798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8847125" y="311821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8936025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9035439" y="3742463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9416244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9565866" y="374246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9896463" y="327061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10062357" y="374246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8936025" y="313286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AC78E99-B93F-4EE9-9FF8-01B0FA046231}"/>
              </a:ext>
            </a:extLst>
          </p:cNvPr>
          <p:cNvSpPr/>
          <p:nvPr/>
        </p:nvSpPr>
        <p:spPr>
          <a:xfrm>
            <a:off x="9380972" y="210697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D7DC9BD-3B3E-456F-B36C-36ACA0A2837E}"/>
              </a:ext>
            </a:extLst>
          </p:cNvPr>
          <p:cNvSpPr txBox="1"/>
          <p:nvPr/>
        </p:nvSpPr>
        <p:spPr>
          <a:xfrm>
            <a:off x="9530594" y="2578820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58472CD0-8F98-402C-8FC8-11984632F22C}"/>
              </a:ext>
            </a:extLst>
          </p:cNvPr>
          <p:cNvCxnSpPr>
            <a:cxnSpLocks/>
          </p:cNvCxnSpPr>
          <p:nvPr/>
        </p:nvCxnSpPr>
        <p:spPr>
          <a:xfrm flipV="1">
            <a:off x="4217743" y="2549785"/>
            <a:ext cx="1391818" cy="53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E17B230-BF3C-412B-9897-3273FD59AC94}"/>
              </a:ext>
            </a:extLst>
          </p:cNvPr>
          <p:cNvSpPr txBox="1"/>
          <p:nvPr/>
        </p:nvSpPr>
        <p:spPr>
          <a:xfrm>
            <a:off x="4130165" y="272798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74" idx="2"/>
            <a:endCxn id="63" idx="0"/>
          </p:cNvCxnSpPr>
          <p:nvPr/>
        </p:nvCxnSpPr>
        <p:spPr>
          <a:xfrm>
            <a:off x="9659925" y="2701931"/>
            <a:ext cx="0" cy="416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9802939" y="2829461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85.04</a:t>
            </a:r>
          </a:p>
        </p:txBody>
      </p:sp>
    </p:spTree>
    <p:extLst>
      <p:ext uri="{BB962C8B-B14F-4D97-AF65-F5344CB8AC3E}">
        <p14:creationId xmlns:p14="http://schemas.microsoft.com/office/powerpoint/2010/main" val="372474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3404943" y="4626245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3493843" y="4778645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3626400" y="5250489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3974062" y="4778645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4123684" y="525048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4454281" y="4778645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4620175" y="525048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3493843" y="4640889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1928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Node2</a:t>
            </a:r>
          </a:p>
          <a:p>
            <a:endParaRPr lang="pt-BR" i="1"/>
          </a:p>
          <a:p>
            <a:r>
              <a:rPr lang="pt-BR" i="1"/>
              <a:t>// 1. Group</a:t>
            </a:r>
          </a:p>
          <a:p>
            <a:r>
              <a:rPr lang="pt-BR" i="1"/>
              <a:t>// 2. New Node</a:t>
            </a:r>
          </a:p>
          <a:p>
            <a:r>
              <a:rPr lang="pt-BR" i="1"/>
              <a:t>// 3. Promote</a:t>
            </a:r>
          </a:p>
          <a:p>
            <a:r>
              <a:rPr lang="pt-BR" i="1"/>
              <a:t>// 4. Partition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5289739" y="464089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378639" y="479329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511196" y="526513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858858" y="479329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6008480" y="526513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6339077" y="479329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504971" y="526513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378639" y="465553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5322224" y="333861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5384136" y="349214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5515503" y="3963990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6043546" y="396285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5864355" y="349214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6371562" y="349101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63A758-25CE-4B72-8FA4-748618065E0F}"/>
              </a:ext>
            </a:extLst>
          </p:cNvPr>
          <p:cNvSpPr txBox="1"/>
          <p:nvPr/>
        </p:nvSpPr>
        <p:spPr>
          <a:xfrm>
            <a:off x="6537456" y="396285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5411124" y="335325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6102539" y="4085968"/>
            <a:ext cx="3506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5714001" y="4269353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7098301" y="464089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7187201" y="479329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7286615" y="5265134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7667420" y="479329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7817042" y="526513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8147639" y="479329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8313533" y="526513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7187201" y="465553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D908B02-B92D-4D47-853C-02CEAF170E16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6631515" y="4085968"/>
            <a:ext cx="1279586" cy="55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EC5DA-C50A-4314-BC72-9E39A86255A6}"/>
              </a:ext>
            </a:extLst>
          </p:cNvPr>
          <p:cNvSpPr txBox="1"/>
          <p:nvPr/>
        </p:nvSpPr>
        <p:spPr>
          <a:xfrm>
            <a:off x="7469181" y="4265304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8847125" y="4655535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8936025" y="4807935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9035439" y="5279779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9416244" y="4807935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9565866" y="527977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9896463" y="4807935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10062357" y="527977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8936025" y="4670179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AC78E99-B93F-4EE9-9FF8-01B0FA046231}"/>
              </a:ext>
            </a:extLst>
          </p:cNvPr>
          <p:cNvSpPr/>
          <p:nvPr/>
        </p:nvSpPr>
        <p:spPr>
          <a:xfrm>
            <a:off x="9380972" y="3644292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D7DC9BD-3B3E-456F-B36C-36ACA0A2837E}"/>
              </a:ext>
            </a:extLst>
          </p:cNvPr>
          <p:cNvSpPr txBox="1"/>
          <p:nvPr/>
        </p:nvSpPr>
        <p:spPr>
          <a:xfrm>
            <a:off x="9530594" y="4116136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58472CD0-8F98-402C-8FC8-11984632F22C}"/>
              </a:ext>
            </a:extLst>
          </p:cNvPr>
          <p:cNvCxnSpPr>
            <a:cxnSpLocks/>
          </p:cNvCxnSpPr>
          <p:nvPr/>
        </p:nvCxnSpPr>
        <p:spPr>
          <a:xfrm flipV="1">
            <a:off x="4217743" y="4087101"/>
            <a:ext cx="1391818" cy="53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E17B230-BF3C-412B-9897-3273FD59AC94}"/>
              </a:ext>
            </a:extLst>
          </p:cNvPr>
          <p:cNvSpPr txBox="1"/>
          <p:nvPr/>
        </p:nvSpPr>
        <p:spPr>
          <a:xfrm>
            <a:off x="4130165" y="4265305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74" idx="2"/>
            <a:endCxn id="63" idx="0"/>
          </p:cNvCxnSpPr>
          <p:nvPr/>
        </p:nvCxnSpPr>
        <p:spPr>
          <a:xfrm>
            <a:off x="9659925" y="4239247"/>
            <a:ext cx="0" cy="416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9802939" y="436677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85.04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4559016" y="239128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4690383" y="2863127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7CA7EBB-806A-4B08-868D-03D9144113CF}"/>
              </a:ext>
            </a:extLst>
          </p:cNvPr>
          <p:cNvSpPr txBox="1"/>
          <p:nvPr/>
        </p:nvSpPr>
        <p:spPr>
          <a:xfrm>
            <a:off x="3278448" y="286431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E74DD2C3-02D7-4082-9405-F15330F6892C}"/>
              </a:ext>
            </a:extLst>
          </p:cNvPr>
          <p:cNvSpPr/>
          <p:nvPr/>
        </p:nvSpPr>
        <p:spPr>
          <a:xfrm>
            <a:off x="3099257" y="239359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A842DD08-4225-4FB2-87FF-179AEB863EA7}"/>
              </a:ext>
            </a:extLst>
          </p:cNvPr>
          <p:cNvSpPr/>
          <p:nvPr/>
        </p:nvSpPr>
        <p:spPr>
          <a:xfrm>
            <a:off x="3597665" y="239359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C7F4764-73BA-450E-A4FB-5BFACCFA0F5A}"/>
              </a:ext>
            </a:extLst>
          </p:cNvPr>
          <p:cNvSpPr txBox="1"/>
          <p:nvPr/>
        </p:nvSpPr>
        <p:spPr>
          <a:xfrm>
            <a:off x="3763559" y="286544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5057360" y="2396912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5206982" y="2868756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BC7B1EE1-637B-4837-84FE-04F505749437}"/>
              </a:ext>
            </a:extLst>
          </p:cNvPr>
          <p:cNvSpPr txBox="1"/>
          <p:nvPr/>
        </p:nvSpPr>
        <p:spPr>
          <a:xfrm>
            <a:off x="2790762" y="3101832"/>
            <a:ext cx="12283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/>
              <a:t>// this is the order of entries</a:t>
            </a:r>
            <a:r>
              <a:rPr lang="pt-BR" sz="800"/>
              <a:t> 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6B12F150-D481-4105-AA70-90BFB891DF22}"/>
              </a:ext>
            </a:extLst>
          </p:cNvPr>
          <p:cNvSpPr txBox="1"/>
          <p:nvPr/>
        </p:nvSpPr>
        <p:spPr>
          <a:xfrm>
            <a:off x="4432058" y="212859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06173059-C42D-4AE7-B30E-9627C5F0A5A0}"/>
              </a:ext>
            </a:extLst>
          </p:cNvPr>
          <p:cNvSpPr/>
          <p:nvPr/>
        </p:nvSpPr>
        <p:spPr>
          <a:xfrm>
            <a:off x="4252867" y="165788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A7D0B785-75BB-4C97-9EAB-874DCB196ACA}"/>
              </a:ext>
            </a:extLst>
          </p:cNvPr>
          <p:cNvSpPr/>
          <p:nvPr/>
        </p:nvSpPr>
        <p:spPr>
          <a:xfrm>
            <a:off x="4751275" y="165788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5BE9A295-8527-4928-9A73-9E578E528CC0}"/>
              </a:ext>
            </a:extLst>
          </p:cNvPr>
          <p:cNvSpPr txBox="1"/>
          <p:nvPr/>
        </p:nvSpPr>
        <p:spPr>
          <a:xfrm>
            <a:off x="4917169" y="212973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8CE9D095-9BD6-455C-A048-5C68477E4F17}"/>
              </a:ext>
            </a:extLst>
          </p:cNvPr>
          <p:cNvCxnSpPr>
            <a:cxnSpLocks/>
          </p:cNvCxnSpPr>
          <p:nvPr/>
        </p:nvCxnSpPr>
        <p:spPr>
          <a:xfrm>
            <a:off x="4299034" y="2415951"/>
            <a:ext cx="0" cy="747436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0BE40424-9C8F-4940-9B4B-585F1B9DD267}"/>
              </a:ext>
            </a:extLst>
          </p:cNvPr>
          <p:cNvCxnSpPr>
            <a:cxnSpLocks/>
          </p:cNvCxnSpPr>
          <p:nvPr/>
        </p:nvCxnSpPr>
        <p:spPr>
          <a:xfrm flipH="1">
            <a:off x="3278449" y="1952625"/>
            <a:ext cx="845235" cy="358605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DE8110C-9D04-43CD-9374-B1B7533B36DF}"/>
              </a:ext>
            </a:extLst>
          </p:cNvPr>
          <p:cNvSpPr txBox="1"/>
          <p:nvPr/>
        </p:nvSpPr>
        <p:spPr>
          <a:xfrm>
            <a:off x="3207259" y="1981882"/>
            <a:ext cx="12283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/>
              <a:t>promote</a:t>
            </a:r>
            <a:endParaRPr lang="pt-BR" sz="80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81919519-24AF-49C0-83CC-405013C8DEA3}"/>
              </a:ext>
            </a:extLst>
          </p:cNvPr>
          <p:cNvSpPr txBox="1"/>
          <p:nvPr/>
        </p:nvSpPr>
        <p:spPr>
          <a:xfrm>
            <a:off x="4130165" y="2267452"/>
            <a:ext cx="12283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/>
              <a:t>partition</a:t>
            </a:r>
            <a:endParaRPr lang="pt-BR" sz="80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6101141" y="2261934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96BC3DFF-7E2F-4F5E-813A-DA3A6734E3BA}"/>
              </a:ext>
            </a:extLst>
          </p:cNvPr>
          <p:cNvSpPr/>
          <p:nvPr/>
        </p:nvSpPr>
        <p:spPr>
          <a:xfrm>
            <a:off x="6163053" y="241546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317ED040-8DF7-4648-8122-C84FEF8CD5F8}"/>
              </a:ext>
            </a:extLst>
          </p:cNvPr>
          <p:cNvSpPr txBox="1"/>
          <p:nvPr/>
        </p:nvSpPr>
        <p:spPr>
          <a:xfrm>
            <a:off x="6294420" y="2887311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3F035F5A-152C-4CB3-98E7-0286D2615BFF}"/>
              </a:ext>
            </a:extLst>
          </p:cNvPr>
          <p:cNvSpPr txBox="1"/>
          <p:nvPr/>
        </p:nvSpPr>
        <p:spPr>
          <a:xfrm>
            <a:off x="6822463" y="288617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8334E7D8-5D85-42D0-8703-81E3F56C2561}"/>
              </a:ext>
            </a:extLst>
          </p:cNvPr>
          <p:cNvSpPr/>
          <p:nvPr/>
        </p:nvSpPr>
        <p:spPr>
          <a:xfrm>
            <a:off x="6643272" y="241546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7150479" y="241433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7316373" y="288617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6190041" y="227657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</p:spTree>
    <p:extLst>
      <p:ext uri="{BB962C8B-B14F-4D97-AF65-F5344CB8AC3E}">
        <p14:creationId xmlns:p14="http://schemas.microsoft.com/office/powerpoint/2010/main" val="2192625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569158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578048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913043" y="51819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26070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41032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674092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90681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578048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192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Node2</a:t>
            </a:r>
          </a:p>
          <a:p>
            <a:endParaRPr lang="pt-BR" i="1"/>
          </a:p>
          <a:p>
            <a:r>
              <a:rPr lang="pt-BR" i="1"/>
              <a:t>// 5. Distribute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2046062" y="45723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2134962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2267519" y="51966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2615181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2764803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3095400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3261294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2134962" y="45870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3489818" y="340784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3551730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3683097" y="403322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4211140" y="403209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4031949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4539156" y="356024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3578718" y="342249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858862" y="4156335"/>
            <a:ext cx="918293" cy="416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3057333" y="425891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379877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388767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3987090" y="518196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436789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451751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484811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501400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388767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507118" y="454307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596018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7695432" y="5167323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076237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225859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556456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8722350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596018" y="455772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7619786" y="4164461"/>
            <a:ext cx="700132" cy="378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131586" y="428102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85.04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6B12F150-D481-4105-AA70-90BFB891DF22}"/>
              </a:ext>
            </a:extLst>
          </p:cNvPr>
          <p:cNvSpPr txBox="1"/>
          <p:nvPr/>
        </p:nvSpPr>
        <p:spPr>
          <a:xfrm>
            <a:off x="4432058" y="212859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06173059-C42D-4AE7-B30E-9627C5F0A5A0}"/>
              </a:ext>
            </a:extLst>
          </p:cNvPr>
          <p:cNvSpPr/>
          <p:nvPr/>
        </p:nvSpPr>
        <p:spPr>
          <a:xfrm>
            <a:off x="4252867" y="165788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A7D0B785-75BB-4C97-9EAB-874DCB196ACA}"/>
              </a:ext>
            </a:extLst>
          </p:cNvPr>
          <p:cNvSpPr/>
          <p:nvPr/>
        </p:nvSpPr>
        <p:spPr>
          <a:xfrm>
            <a:off x="4751275" y="165788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5BE9A295-8527-4928-9A73-9E578E528CC0}"/>
              </a:ext>
            </a:extLst>
          </p:cNvPr>
          <p:cNvSpPr txBox="1"/>
          <p:nvPr/>
        </p:nvSpPr>
        <p:spPr>
          <a:xfrm>
            <a:off x="4917169" y="212973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6806986" y="340246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7871848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8037742" y="4024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6880805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7012172" y="4024323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6895886" y="341710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7369050" y="355252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7518672" y="4024367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C52C51A9-403A-4FD5-B49C-38C29E0D215D}"/>
              </a:ext>
            </a:extLst>
          </p:cNvPr>
          <p:cNvCxnSpPr>
            <a:cxnSpLocks/>
            <a:stCxn id="32" idx="2"/>
            <a:endCxn id="49" idx="0"/>
          </p:cNvCxnSpPr>
          <p:nvPr/>
        </p:nvCxnSpPr>
        <p:spPr>
          <a:xfrm>
            <a:off x="4302618" y="4169847"/>
            <a:ext cx="308958" cy="38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C7A76F0-B8D5-4E3E-9CBB-FAC11C9F82A9}"/>
              </a:ext>
            </a:extLst>
          </p:cNvPr>
          <p:cNvSpPr txBox="1"/>
          <p:nvPr/>
        </p:nvSpPr>
        <p:spPr>
          <a:xfrm>
            <a:off x="4540252" y="430875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504386" y="4147434"/>
            <a:ext cx="601844" cy="410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543066" y="42369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</p:spTree>
    <p:extLst>
      <p:ext uri="{BB962C8B-B14F-4D97-AF65-F5344CB8AC3E}">
        <p14:creationId xmlns:p14="http://schemas.microsoft.com/office/powerpoint/2010/main" val="325351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569158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578048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913043" y="51819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26070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41032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674092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90681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578048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192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Node2</a:t>
            </a:r>
          </a:p>
          <a:p>
            <a:endParaRPr lang="pt-BR" i="1"/>
          </a:p>
          <a:p>
            <a:r>
              <a:rPr lang="pt-BR" i="1"/>
              <a:t>// 5. Distribute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2046062" y="45723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2134962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2267519" y="51966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2615181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2764803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3095400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3261294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2134962" y="45870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3489818" y="340784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3551730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3683097" y="403322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4211140" y="403209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4031949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4539156" y="356024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3578718" y="342249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858862" y="4156335"/>
            <a:ext cx="918293" cy="416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3057333" y="425891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379877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388767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3987090" y="518196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436789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451751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484811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501400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388767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507118" y="454307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596018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7695432" y="5167323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076237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225859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556456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8722350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596018" y="455772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7619786" y="4164461"/>
            <a:ext cx="700132" cy="378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131586" y="428102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85.04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6B12F150-D481-4105-AA70-90BFB891DF22}"/>
              </a:ext>
            </a:extLst>
          </p:cNvPr>
          <p:cNvSpPr txBox="1"/>
          <p:nvPr/>
        </p:nvSpPr>
        <p:spPr>
          <a:xfrm>
            <a:off x="4432058" y="212859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06173059-C42D-4AE7-B30E-9627C5F0A5A0}"/>
              </a:ext>
            </a:extLst>
          </p:cNvPr>
          <p:cNvSpPr/>
          <p:nvPr/>
        </p:nvSpPr>
        <p:spPr>
          <a:xfrm>
            <a:off x="4252867" y="165788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A7D0B785-75BB-4C97-9EAB-874DCB196ACA}"/>
              </a:ext>
            </a:extLst>
          </p:cNvPr>
          <p:cNvSpPr/>
          <p:nvPr/>
        </p:nvSpPr>
        <p:spPr>
          <a:xfrm>
            <a:off x="4751275" y="165788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5BE9A295-8527-4928-9A73-9E578E528CC0}"/>
              </a:ext>
            </a:extLst>
          </p:cNvPr>
          <p:cNvSpPr txBox="1"/>
          <p:nvPr/>
        </p:nvSpPr>
        <p:spPr>
          <a:xfrm>
            <a:off x="4917169" y="212973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6806986" y="340246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7871848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8037742" y="4024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6880805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7012172" y="4024323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6895886" y="341710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7369050" y="355252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7518672" y="4024367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C52C51A9-403A-4FD5-B49C-38C29E0D215D}"/>
              </a:ext>
            </a:extLst>
          </p:cNvPr>
          <p:cNvCxnSpPr>
            <a:cxnSpLocks/>
            <a:stCxn id="32" idx="2"/>
            <a:endCxn id="49" idx="0"/>
          </p:cNvCxnSpPr>
          <p:nvPr/>
        </p:nvCxnSpPr>
        <p:spPr>
          <a:xfrm>
            <a:off x="4302618" y="4169847"/>
            <a:ext cx="308958" cy="38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C7A76F0-B8D5-4E3E-9CBB-FAC11C9F82A9}"/>
              </a:ext>
            </a:extLst>
          </p:cNvPr>
          <p:cNvSpPr txBox="1"/>
          <p:nvPr/>
        </p:nvSpPr>
        <p:spPr>
          <a:xfrm>
            <a:off x="4540252" y="430875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504386" y="4147434"/>
            <a:ext cx="601844" cy="410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543066" y="42369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</p:spTree>
    <p:extLst>
      <p:ext uri="{BB962C8B-B14F-4D97-AF65-F5344CB8AC3E}">
        <p14:creationId xmlns:p14="http://schemas.microsoft.com/office/powerpoint/2010/main" val="3401224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569158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578048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913043" y="51819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26070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41032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674092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90681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578048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243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Node2</a:t>
            </a:r>
          </a:p>
          <a:p>
            <a:endParaRPr lang="pt-BR" i="1"/>
          </a:p>
          <a:p>
            <a:r>
              <a:rPr lang="pt-BR" i="1"/>
              <a:t>// 8. Create new root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2046062" y="45723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2134962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2267519" y="51966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2615181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2764803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3095400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3261294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2134962" y="45870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3489818" y="340784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3551730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3683097" y="403322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4211140" y="403209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4031949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4539156" y="356024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3578718" y="342249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858862" y="4156335"/>
            <a:ext cx="918293" cy="416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3057333" y="425891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379877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388767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3987090" y="518196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436789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451751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484811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501400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388767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507118" y="454307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596018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7695432" y="5167323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076237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225859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556456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8722350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596018" y="455772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7619786" y="4164461"/>
            <a:ext cx="700132" cy="378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131586" y="428102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85.04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6806986" y="340246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7871848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8037742" y="4024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6880805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7012172" y="4024323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6895886" y="341710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7369050" y="355252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7518672" y="4024367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C52C51A9-403A-4FD5-B49C-38C29E0D215D}"/>
              </a:ext>
            </a:extLst>
          </p:cNvPr>
          <p:cNvCxnSpPr>
            <a:cxnSpLocks/>
            <a:stCxn id="32" idx="2"/>
            <a:endCxn id="49" idx="0"/>
          </p:cNvCxnSpPr>
          <p:nvPr/>
        </p:nvCxnSpPr>
        <p:spPr>
          <a:xfrm>
            <a:off x="4302618" y="4169847"/>
            <a:ext cx="308958" cy="38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C7A76F0-B8D5-4E3E-9CBB-FAC11C9F82A9}"/>
              </a:ext>
            </a:extLst>
          </p:cNvPr>
          <p:cNvSpPr txBox="1"/>
          <p:nvPr/>
        </p:nvSpPr>
        <p:spPr>
          <a:xfrm>
            <a:off x="4540252" y="430875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504386" y="4147434"/>
            <a:ext cx="601844" cy="410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543066" y="42369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2566F71-557C-4782-A379-2B91FF0195DD}"/>
              </a:ext>
            </a:extLst>
          </p:cNvPr>
          <p:cNvSpPr/>
          <p:nvPr/>
        </p:nvSpPr>
        <p:spPr>
          <a:xfrm>
            <a:off x="5127470" y="226677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AC10BDA-D497-4898-8C0D-F862CD6D9049}"/>
              </a:ext>
            </a:extLst>
          </p:cNvPr>
          <p:cNvSpPr/>
          <p:nvPr/>
        </p:nvSpPr>
        <p:spPr>
          <a:xfrm>
            <a:off x="5189382" y="242030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F66F45-A133-4748-B2F9-8EE13AC16FA4}"/>
              </a:ext>
            </a:extLst>
          </p:cNvPr>
          <p:cNvSpPr txBox="1"/>
          <p:nvPr/>
        </p:nvSpPr>
        <p:spPr>
          <a:xfrm>
            <a:off x="5320749" y="2892150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F27572A-E002-4FDB-B0E2-CCA927C83D51}"/>
              </a:ext>
            </a:extLst>
          </p:cNvPr>
          <p:cNvSpPr txBox="1"/>
          <p:nvPr/>
        </p:nvSpPr>
        <p:spPr>
          <a:xfrm>
            <a:off x="5848792" y="289101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220A7B2-5CB1-4C1A-B395-57F99926EB28}"/>
              </a:ext>
            </a:extLst>
          </p:cNvPr>
          <p:cNvSpPr/>
          <p:nvPr/>
        </p:nvSpPr>
        <p:spPr>
          <a:xfrm>
            <a:off x="5669601" y="242030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96E1CF8-05AB-43AE-A38A-52C7A35526B5}"/>
              </a:ext>
            </a:extLst>
          </p:cNvPr>
          <p:cNvSpPr/>
          <p:nvPr/>
        </p:nvSpPr>
        <p:spPr>
          <a:xfrm>
            <a:off x="6176808" y="241917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6719CD2-9402-4183-AF0F-086BDD12A1A0}"/>
              </a:ext>
            </a:extLst>
          </p:cNvPr>
          <p:cNvSpPr txBox="1"/>
          <p:nvPr/>
        </p:nvSpPr>
        <p:spPr>
          <a:xfrm>
            <a:off x="5216370" y="228141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6</a:t>
            </a:r>
          </a:p>
        </p:txBody>
      </p:sp>
    </p:spTree>
    <p:extLst>
      <p:ext uri="{BB962C8B-B14F-4D97-AF65-F5344CB8AC3E}">
        <p14:creationId xmlns:p14="http://schemas.microsoft.com/office/powerpoint/2010/main" val="2693278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569158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578048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913043" y="51819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26070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41032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674092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90681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578048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200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Node2</a:t>
            </a:r>
          </a:p>
          <a:p>
            <a:endParaRPr lang="pt-BR" i="1"/>
          </a:p>
          <a:p>
            <a:r>
              <a:rPr lang="pt-BR" i="1"/>
              <a:t>// 9. Update r7 e r8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2046062" y="45723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2134962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2267519" y="51966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2615181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2764803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3095400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3261294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2134962" y="45870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3489818" y="340784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3551730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3683097" y="403322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4211140" y="403209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4031949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4539156" y="356024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3578718" y="342249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858862" y="4156335"/>
            <a:ext cx="918293" cy="416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3057333" y="425891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379877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388767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3987090" y="518196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436789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451751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484811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501400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388767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507118" y="454307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596018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7695432" y="5167323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076237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225859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556456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8722350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596018" y="455772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7619786" y="4164461"/>
            <a:ext cx="700132" cy="378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131586" y="428102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85.04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6806986" y="340246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7871848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8037742" y="4024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6880805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7012172" y="4024323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6895886" y="341710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7369050" y="355252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7518672" y="4024367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504386" y="4147434"/>
            <a:ext cx="601844" cy="410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543066" y="42369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2566F71-557C-4782-A379-2B91FF0195DD}"/>
              </a:ext>
            </a:extLst>
          </p:cNvPr>
          <p:cNvSpPr/>
          <p:nvPr/>
        </p:nvSpPr>
        <p:spPr>
          <a:xfrm>
            <a:off x="5127470" y="226677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AC10BDA-D497-4898-8C0D-F862CD6D9049}"/>
              </a:ext>
            </a:extLst>
          </p:cNvPr>
          <p:cNvSpPr/>
          <p:nvPr/>
        </p:nvSpPr>
        <p:spPr>
          <a:xfrm>
            <a:off x="5189382" y="242030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F66F45-A133-4748-B2F9-8EE13AC16FA4}"/>
              </a:ext>
            </a:extLst>
          </p:cNvPr>
          <p:cNvSpPr txBox="1"/>
          <p:nvPr/>
        </p:nvSpPr>
        <p:spPr>
          <a:xfrm>
            <a:off x="5320749" y="2892150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F27572A-E002-4FDB-B0E2-CCA927C83D51}"/>
              </a:ext>
            </a:extLst>
          </p:cNvPr>
          <p:cNvSpPr txBox="1"/>
          <p:nvPr/>
        </p:nvSpPr>
        <p:spPr>
          <a:xfrm>
            <a:off x="5848792" y="289101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220A7B2-5CB1-4C1A-B395-57F99926EB28}"/>
              </a:ext>
            </a:extLst>
          </p:cNvPr>
          <p:cNvSpPr/>
          <p:nvPr/>
        </p:nvSpPr>
        <p:spPr>
          <a:xfrm>
            <a:off x="5669601" y="242030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96E1CF8-05AB-43AE-A38A-52C7A35526B5}"/>
              </a:ext>
            </a:extLst>
          </p:cNvPr>
          <p:cNvSpPr/>
          <p:nvPr/>
        </p:nvSpPr>
        <p:spPr>
          <a:xfrm>
            <a:off x="6176808" y="241917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6719CD2-9402-4183-AF0F-086BDD12A1A0}"/>
              </a:ext>
            </a:extLst>
          </p:cNvPr>
          <p:cNvSpPr txBox="1"/>
          <p:nvPr/>
        </p:nvSpPr>
        <p:spPr>
          <a:xfrm>
            <a:off x="5216370" y="228141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6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BC11B85-DE71-4CB0-89BB-C04FDC53754D}"/>
              </a:ext>
            </a:extLst>
          </p:cNvPr>
          <p:cNvCxnSpPr>
            <a:cxnSpLocks/>
            <a:stCxn id="32" idx="0"/>
            <a:endCxn id="74" idx="2"/>
          </p:cNvCxnSpPr>
          <p:nvPr/>
        </p:nvCxnSpPr>
        <p:spPr>
          <a:xfrm flipV="1">
            <a:off x="4302618" y="3015261"/>
            <a:ext cx="1112189" cy="392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1E0942-8DB0-4E6D-8D25-149168E5CBBD}"/>
              </a:ext>
            </a:extLst>
          </p:cNvPr>
          <p:cNvSpPr txBox="1"/>
          <p:nvPr/>
        </p:nvSpPr>
        <p:spPr>
          <a:xfrm>
            <a:off x="4611575" y="3088443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60E8E1D-FE12-4111-9ADA-2745801439F3}"/>
              </a:ext>
            </a:extLst>
          </p:cNvPr>
          <p:cNvCxnSpPr>
            <a:cxnSpLocks/>
          </p:cNvCxnSpPr>
          <p:nvPr/>
        </p:nvCxnSpPr>
        <p:spPr>
          <a:xfrm>
            <a:off x="4302618" y="4169847"/>
            <a:ext cx="308958" cy="38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5D1392C-4482-4FB7-B817-3CD497BA5884}"/>
              </a:ext>
            </a:extLst>
          </p:cNvPr>
          <p:cNvSpPr txBox="1"/>
          <p:nvPr/>
        </p:nvSpPr>
        <p:spPr>
          <a:xfrm>
            <a:off x="4540252" y="430875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706A17B2-2458-4BCA-BDD9-945CDD891DAE}"/>
                  </a:ext>
                </a:extLst>
              </p:cNvPr>
              <p:cNvSpPr txBox="1"/>
              <p:nvPr/>
            </p:nvSpPr>
            <p:spPr>
              <a:xfrm>
                <a:off x="8037742" y="2150081"/>
                <a:ext cx="320975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i="1"/>
                  <a:t>// In the case of a internal node the covering distance is given by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  ∀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sz="1400" i="1"/>
              </a:p>
            </p:txBody>
          </p:sp>
        </mc:Choice>
        <mc:Fallback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706A17B2-2458-4BCA-BDD9-945CDD891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742" y="2150081"/>
                <a:ext cx="3209758" cy="738664"/>
              </a:xfrm>
              <a:prstGeom prst="rect">
                <a:avLst/>
              </a:prstGeom>
              <a:blipFill>
                <a:blip r:embed="rId2"/>
                <a:stretch>
                  <a:fillRect l="-570" t="-1653" b="-24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9F4B3A1-FBD9-4745-B084-7F058E1598D2}"/>
              </a:ext>
            </a:extLst>
          </p:cNvPr>
          <p:cNvCxnSpPr>
            <a:cxnSpLocks/>
            <a:stCxn id="103" idx="0"/>
            <a:endCxn id="75" idx="2"/>
          </p:cNvCxnSpPr>
          <p:nvPr/>
        </p:nvCxnSpPr>
        <p:spPr>
          <a:xfrm flipH="1" flipV="1">
            <a:off x="5942851" y="3014128"/>
            <a:ext cx="1676935" cy="388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7F8FD9-74B0-4E25-ABE7-7F075980EB1E}"/>
              </a:ext>
            </a:extLst>
          </p:cNvPr>
          <p:cNvSpPr txBox="1"/>
          <p:nvPr/>
        </p:nvSpPr>
        <p:spPr>
          <a:xfrm>
            <a:off x="6909311" y="3096528"/>
            <a:ext cx="874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58+58=116</a:t>
            </a:r>
          </a:p>
        </p:txBody>
      </p:sp>
    </p:spTree>
    <p:extLst>
      <p:ext uri="{BB962C8B-B14F-4D97-AF65-F5344CB8AC3E}">
        <p14:creationId xmlns:p14="http://schemas.microsoft.com/office/powerpoint/2010/main" val="42059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880768" y="181610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969668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102225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5449887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599509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930106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096000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969668" y="183074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213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Insert 72.03</a:t>
            </a:r>
          </a:p>
        </p:txBody>
      </p:sp>
    </p:spTree>
    <p:extLst>
      <p:ext uri="{BB962C8B-B14F-4D97-AF65-F5344CB8AC3E}">
        <p14:creationId xmlns:p14="http://schemas.microsoft.com/office/powerpoint/2010/main" val="322215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569158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578048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913043" y="51819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26070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41032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674092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90681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578048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2222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Node0</a:t>
            </a:r>
          </a:p>
          <a:p>
            <a:endParaRPr lang="pt-BR" i="1"/>
          </a:p>
          <a:p>
            <a:r>
              <a:rPr lang="pt-BR" i="1"/>
              <a:t>//  Returning from recursive split...</a:t>
            </a:r>
          </a:p>
          <a:p>
            <a:r>
              <a:rPr lang="pt-BR" i="1"/>
              <a:t>// Now I need to parent the old nodes to the recursively created one (Node5)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2046062" y="45723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2134962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2267519" y="51966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2615181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2764803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3095400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3261294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2134962" y="45870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3489818" y="340784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3551730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3683097" y="403322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4211140" y="403209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4031949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4539156" y="356024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3578718" y="342249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858862" y="4156335"/>
            <a:ext cx="918293" cy="416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3057333" y="425891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379877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388767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3987090" y="518196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436789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451751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484811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501400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388767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507118" y="454307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596018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7695432" y="5167323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076237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225859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556456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8722350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596018" y="455772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7619786" y="4164461"/>
            <a:ext cx="700132" cy="378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131586" y="428102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85.04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6806986" y="340246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7871848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8037742" y="4024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6880805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7012172" y="4024323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6895886" y="341710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7369050" y="355252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7518672" y="4024367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504386" y="4147434"/>
            <a:ext cx="601844" cy="410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543066" y="42369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2566F71-557C-4782-A379-2B91FF0195DD}"/>
              </a:ext>
            </a:extLst>
          </p:cNvPr>
          <p:cNvSpPr/>
          <p:nvPr/>
        </p:nvSpPr>
        <p:spPr>
          <a:xfrm>
            <a:off x="5127470" y="226677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AC10BDA-D497-4898-8C0D-F862CD6D9049}"/>
              </a:ext>
            </a:extLst>
          </p:cNvPr>
          <p:cNvSpPr/>
          <p:nvPr/>
        </p:nvSpPr>
        <p:spPr>
          <a:xfrm>
            <a:off x="5189382" y="242030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F66F45-A133-4748-B2F9-8EE13AC16FA4}"/>
              </a:ext>
            </a:extLst>
          </p:cNvPr>
          <p:cNvSpPr txBox="1"/>
          <p:nvPr/>
        </p:nvSpPr>
        <p:spPr>
          <a:xfrm>
            <a:off x="5320749" y="2892150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F27572A-E002-4FDB-B0E2-CCA927C83D51}"/>
              </a:ext>
            </a:extLst>
          </p:cNvPr>
          <p:cNvSpPr txBox="1"/>
          <p:nvPr/>
        </p:nvSpPr>
        <p:spPr>
          <a:xfrm>
            <a:off x="5848792" y="289101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220A7B2-5CB1-4C1A-B395-57F99926EB28}"/>
              </a:ext>
            </a:extLst>
          </p:cNvPr>
          <p:cNvSpPr/>
          <p:nvPr/>
        </p:nvSpPr>
        <p:spPr>
          <a:xfrm>
            <a:off x="5669601" y="242030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96E1CF8-05AB-43AE-A38A-52C7A35526B5}"/>
              </a:ext>
            </a:extLst>
          </p:cNvPr>
          <p:cNvSpPr/>
          <p:nvPr/>
        </p:nvSpPr>
        <p:spPr>
          <a:xfrm>
            <a:off x="6176808" y="241917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6719CD2-9402-4183-AF0F-086BDD12A1A0}"/>
              </a:ext>
            </a:extLst>
          </p:cNvPr>
          <p:cNvSpPr txBox="1"/>
          <p:nvPr/>
        </p:nvSpPr>
        <p:spPr>
          <a:xfrm>
            <a:off x="5216370" y="228141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6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BC11B85-DE71-4CB0-89BB-C04FDC53754D}"/>
              </a:ext>
            </a:extLst>
          </p:cNvPr>
          <p:cNvCxnSpPr>
            <a:cxnSpLocks/>
            <a:stCxn id="32" idx="0"/>
            <a:endCxn id="74" idx="2"/>
          </p:cNvCxnSpPr>
          <p:nvPr/>
        </p:nvCxnSpPr>
        <p:spPr>
          <a:xfrm flipV="1">
            <a:off x="4302618" y="3015261"/>
            <a:ext cx="1112189" cy="392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1E0942-8DB0-4E6D-8D25-149168E5CBBD}"/>
              </a:ext>
            </a:extLst>
          </p:cNvPr>
          <p:cNvSpPr txBox="1"/>
          <p:nvPr/>
        </p:nvSpPr>
        <p:spPr>
          <a:xfrm>
            <a:off x="4611575" y="3088443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60E8E1D-FE12-4111-9ADA-2745801439F3}"/>
              </a:ext>
            </a:extLst>
          </p:cNvPr>
          <p:cNvCxnSpPr>
            <a:cxnSpLocks/>
          </p:cNvCxnSpPr>
          <p:nvPr/>
        </p:nvCxnSpPr>
        <p:spPr>
          <a:xfrm>
            <a:off x="4302618" y="4169847"/>
            <a:ext cx="308958" cy="38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5D1392C-4482-4FB7-B817-3CD497BA5884}"/>
              </a:ext>
            </a:extLst>
          </p:cNvPr>
          <p:cNvSpPr txBox="1"/>
          <p:nvPr/>
        </p:nvSpPr>
        <p:spPr>
          <a:xfrm>
            <a:off x="4540252" y="430875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9F4B3A1-FBD9-4745-B084-7F058E1598D2}"/>
              </a:ext>
            </a:extLst>
          </p:cNvPr>
          <p:cNvCxnSpPr>
            <a:cxnSpLocks/>
            <a:stCxn id="103" idx="0"/>
            <a:endCxn id="75" idx="2"/>
          </p:cNvCxnSpPr>
          <p:nvPr/>
        </p:nvCxnSpPr>
        <p:spPr>
          <a:xfrm flipH="1" flipV="1">
            <a:off x="5942851" y="3014128"/>
            <a:ext cx="1676935" cy="388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7F8FD9-74B0-4E25-ABE7-7F075980EB1E}"/>
              </a:ext>
            </a:extLst>
          </p:cNvPr>
          <p:cNvSpPr txBox="1"/>
          <p:nvPr/>
        </p:nvSpPr>
        <p:spPr>
          <a:xfrm>
            <a:off x="6909311" y="3096528"/>
            <a:ext cx="874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58+58=116</a:t>
            </a:r>
          </a:p>
        </p:txBody>
      </p:sp>
    </p:spTree>
    <p:extLst>
      <p:ext uri="{BB962C8B-B14F-4D97-AF65-F5344CB8AC3E}">
        <p14:creationId xmlns:p14="http://schemas.microsoft.com/office/powerpoint/2010/main" val="3659886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569158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578048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913043" y="51819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26070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41032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674092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90681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578048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222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Insert 23.60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2046062" y="45723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2134962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2267519" y="51966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2615181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2764803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3095400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3261294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2134962" y="45870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3489818" y="340784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3551730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3683097" y="403322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4211140" y="403209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4031949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4539156" y="356024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3578718" y="342249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858862" y="4156335"/>
            <a:ext cx="918293" cy="416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3057333" y="425891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379877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388767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3987090" y="518196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436789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451751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484811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23.60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501400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&lt;j&gt;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388767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507118" y="454307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596018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7695432" y="5167323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076237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225859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556456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8722350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596018" y="455772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7619786" y="4164461"/>
            <a:ext cx="700132" cy="378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131586" y="428102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85.04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6806986" y="340246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7871848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8037742" y="4024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6880805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7012172" y="4024323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6895886" y="341710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7369050" y="355252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7518672" y="4024367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504386" y="4147434"/>
            <a:ext cx="601844" cy="410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543066" y="42369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2566F71-557C-4782-A379-2B91FF0195DD}"/>
              </a:ext>
            </a:extLst>
          </p:cNvPr>
          <p:cNvSpPr/>
          <p:nvPr/>
        </p:nvSpPr>
        <p:spPr>
          <a:xfrm>
            <a:off x="5127470" y="226677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AC10BDA-D497-4898-8C0D-F862CD6D9049}"/>
              </a:ext>
            </a:extLst>
          </p:cNvPr>
          <p:cNvSpPr/>
          <p:nvPr/>
        </p:nvSpPr>
        <p:spPr>
          <a:xfrm>
            <a:off x="5189382" y="242030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F66F45-A133-4748-B2F9-8EE13AC16FA4}"/>
              </a:ext>
            </a:extLst>
          </p:cNvPr>
          <p:cNvSpPr txBox="1"/>
          <p:nvPr/>
        </p:nvSpPr>
        <p:spPr>
          <a:xfrm>
            <a:off x="5320749" y="2892150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F27572A-E002-4FDB-B0E2-CCA927C83D51}"/>
              </a:ext>
            </a:extLst>
          </p:cNvPr>
          <p:cNvSpPr txBox="1"/>
          <p:nvPr/>
        </p:nvSpPr>
        <p:spPr>
          <a:xfrm>
            <a:off x="5848792" y="289101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220A7B2-5CB1-4C1A-B395-57F99926EB28}"/>
              </a:ext>
            </a:extLst>
          </p:cNvPr>
          <p:cNvSpPr/>
          <p:nvPr/>
        </p:nvSpPr>
        <p:spPr>
          <a:xfrm>
            <a:off x="5669601" y="242030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96E1CF8-05AB-43AE-A38A-52C7A35526B5}"/>
              </a:ext>
            </a:extLst>
          </p:cNvPr>
          <p:cNvSpPr/>
          <p:nvPr/>
        </p:nvSpPr>
        <p:spPr>
          <a:xfrm>
            <a:off x="6176808" y="241917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6719CD2-9402-4183-AF0F-086BDD12A1A0}"/>
              </a:ext>
            </a:extLst>
          </p:cNvPr>
          <p:cNvSpPr txBox="1"/>
          <p:nvPr/>
        </p:nvSpPr>
        <p:spPr>
          <a:xfrm>
            <a:off x="5216370" y="228141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6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BC11B85-DE71-4CB0-89BB-C04FDC53754D}"/>
              </a:ext>
            </a:extLst>
          </p:cNvPr>
          <p:cNvCxnSpPr>
            <a:cxnSpLocks/>
            <a:stCxn id="32" idx="0"/>
            <a:endCxn id="74" idx="2"/>
          </p:cNvCxnSpPr>
          <p:nvPr/>
        </p:nvCxnSpPr>
        <p:spPr>
          <a:xfrm flipV="1">
            <a:off x="4302618" y="3015261"/>
            <a:ext cx="1112189" cy="392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1E0942-8DB0-4E6D-8D25-149168E5CBBD}"/>
              </a:ext>
            </a:extLst>
          </p:cNvPr>
          <p:cNvSpPr txBox="1"/>
          <p:nvPr/>
        </p:nvSpPr>
        <p:spPr>
          <a:xfrm>
            <a:off x="4611575" y="3088443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60E8E1D-FE12-4111-9ADA-2745801439F3}"/>
              </a:ext>
            </a:extLst>
          </p:cNvPr>
          <p:cNvCxnSpPr>
            <a:cxnSpLocks/>
          </p:cNvCxnSpPr>
          <p:nvPr/>
        </p:nvCxnSpPr>
        <p:spPr>
          <a:xfrm>
            <a:off x="4302618" y="4169847"/>
            <a:ext cx="308958" cy="38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5D1392C-4482-4FB7-B817-3CD497BA5884}"/>
              </a:ext>
            </a:extLst>
          </p:cNvPr>
          <p:cNvSpPr txBox="1"/>
          <p:nvPr/>
        </p:nvSpPr>
        <p:spPr>
          <a:xfrm>
            <a:off x="4540252" y="430875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9F4B3A1-FBD9-4745-B084-7F058E1598D2}"/>
              </a:ext>
            </a:extLst>
          </p:cNvPr>
          <p:cNvCxnSpPr>
            <a:cxnSpLocks/>
            <a:stCxn id="103" idx="0"/>
            <a:endCxn id="75" idx="2"/>
          </p:cNvCxnSpPr>
          <p:nvPr/>
        </p:nvCxnSpPr>
        <p:spPr>
          <a:xfrm flipH="1" flipV="1">
            <a:off x="5942851" y="3014128"/>
            <a:ext cx="1676935" cy="388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7F8FD9-74B0-4E25-ABE7-7F075980EB1E}"/>
              </a:ext>
            </a:extLst>
          </p:cNvPr>
          <p:cNvSpPr txBox="1"/>
          <p:nvPr/>
        </p:nvSpPr>
        <p:spPr>
          <a:xfrm>
            <a:off x="6909311" y="3096528"/>
            <a:ext cx="874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58+58=116</a:t>
            </a:r>
          </a:p>
        </p:txBody>
      </p:sp>
    </p:spTree>
    <p:extLst>
      <p:ext uri="{BB962C8B-B14F-4D97-AF65-F5344CB8AC3E}">
        <p14:creationId xmlns:p14="http://schemas.microsoft.com/office/powerpoint/2010/main" val="40972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569158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578048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913043" y="5181968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26070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41032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674092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90681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578048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222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Insert 9.23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2046062" y="457236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2134962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2267519" y="5196613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2615181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2764803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3095400" y="472476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3261294" y="519661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2134962" y="458701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3489818" y="3407847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3551730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3683097" y="4033224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4211140" y="403209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&lt;r4&gt;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4031949" y="35613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4539156" y="3560247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3578718" y="342249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858862" y="4156335"/>
            <a:ext cx="918293" cy="416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3057333" y="425891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3798776" y="4557724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3887676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3987090" y="5181968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4367895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4517517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4848114" y="4710124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23.60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5014008" y="5181968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&lt;j&gt;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3887676" y="4572368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507118" y="4543079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596018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7695432" y="5167323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076237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225859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556456" y="4695479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8722350" y="5167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596018" y="4557723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7619786" y="4164461"/>
            <a:ext cx="700132" cy="378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131586" y="428102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85.04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6806986" y="340246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7871848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8037742" y="4024323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6880805" y="3552479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7012172" y="4024323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6895886" y="341710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7369050" y="355252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7518672" y="4024367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504386" y="4147434"/>
            <a:ext cx="601844" cy="410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543066" y="42369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2566F71-557C-4782-A379-2B91FF0195DD}"/>
              </a:ext>
            </a:extLst>
          </p:cNvPr>
          <p:cNvSpPr/>
          <p:nvPr/>
        </p:nvSpPr>
        <p:spPr>
          <a:xfrm>
            <a:off x="5127470" y="226677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AC10BDA-D497-4898-8C0D-F862CD6D9049}"/>
              </a:ext>
            </a:extLst>
          </p:cNvPr>
          <p:cNvSpPr/>
          <p:nvPr/>
        </p:nvSpPr>
        <p:spPr>
          <a:xfrm>
            <a:off x="5189382" y="242030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F66F45-A133-4748-B2F9-8EE13AC16FA4}"/>
              </a:ext>
            </a:extLst>
          </p:cNvPr>
          <p:cNvSpPr txBox="1"/>
          <p:nvPr/>
        </p:nvSpPr>
        <p:spPr>
          <a:xfrm>
            <a:off x="5320749" y="2892150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F27572A-E002-4FDB-B0E2-CCA927C83D51}"/>
              </a:ext>
            </a:extLst>
          </p:cNvPr>
          <p:cNvSpPr txBox="1"/>
          <p:nvPr/>
        </p:nvSpPr>
        <p:spPr>
          <a:xfrm>
            <a:off x="5848792" y="289101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220A7B2-5CB1-4C1A-B395-57F99926EB28}"/>
              </a:ext>
            </a:extLst>
          </p:cNvPr>
          <p:cNvSpPr/>
          <p:nvPr/>
        </p:nvSpPr>
        <p:spPr>
          <a:xfrm>
            <a:off x="5669601" y="242030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96E1CF8-05AB-43AE-A38A-52C7A35526B5}"/>
              </a:ext>
            </a:extLst>
          </p:cNvPr>
          <p:cNvSpPr/>
          <p:nvPr/>
        </p:nvSpPr>
        <p:spPr>
          <a:xfrm>
            <a:off x="6176808" y="241917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6719CD2-9402-4183-AF0F-086BDD12A1A0}"/>
              </a:ext>
            </a:extLst>
          </p:cNvPr>
          <p:cNvSpPr txBox="1"/>
          <p:nvPr/>
        </p:nvSpPr>
        <p:spPr>
          <a:xfrm>
            <a:off x="5216370" y="228141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6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BC11B85-DE71-4CB0-89BB-C04FDC53754D}"/>
              </a:ext>
            </a:extLst>
          </p:cNvPr>
          <p:cNvCxnSpPr>
            <a:cxnSpLocks/>
            <a:stCxn id="32" idx="0"/>
            <a:endCxn id="74" idx="2"/>
          </p:cNvCxnSpPr>
          <p:nvPr/>
        </p:nvCxnSpPr>
        <p:spPr>
          <a:xfrm flipV="1">
            <a:off x="4302618" y="3015261"/>
            <a:ext cx="1112189" cy="392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1E0942-8DB0-4E6D-8D25-149168E5CBBD}"/>
              </a:ext>
            </a:extLst>
          </p:cNvPr>
          <p:cNvSpPr txBox="1"/>
          <p:nvPr/>
        </p:nvSpPr>
        <p:spPr>
          <a:xfrm>
            <a:off x="4611575" y="3088443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60E8E1D-FE12-4111-9ADA-2745801439F3}"/>
              </a:ext>
            </a:extLst>
          </p:cNvPr>
          <p:cNvCxnSpPr>
            <a:cxnSpLocks/>
          </p:cNvCxnSpPr>
          <p:nvPr/>
        </p:nvCxnSpPr>
        <p:spPr>
          <a:xfrm>
            <a:off x="4302618" y="4169847"/>
            <a:ext cx="308958" cy="38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5D1392C-4482-4FB7-B817-3CD497BA5884}"/>
              </a:ext>
            </a:extLst>
          </p:cNvPr>
          <p:cNvSpPr txBox="1"/>
          <p:nvPr/>
        </p:nvSpPr>
        <p:spPr>
          <a:xfrm>
            <a:off x="4540252" y="430875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9F4B3A1-FBD9-4745-B084-7F058E1598D2}"/>
              </a:ext>
            </a:extLst>
          </p:cNvPr>
          <p:cNvCxnSpPr>
            <a:cxnSpLocks/>
            <a:stCxn id="103" idx="0"/>
            <a:endCxn id="75" idx="2"/>
          </p:cNvCxnSpPr>
          <p:nvPr/>
        </p:nvCxnSpPr>
        <p:spPr>
          <a:xfrm flipH="1" flipV="1">
            <a:off x="5942851" y="3014128"/>
            <a:ext cx="1676935" cy="388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7F8FD9-74B0-4E25-ABE7-7F075980EB1E}"/>
              </a:ext>
            </a:extLst>
          </p:cNvPr>
          <p:cNvSpPr txBox="1"/>
          <p:nvPr/>
        </p:nvSpPr>
        <p:spPr>
          <a:xfrm>
            <a:off x="6909311" y="3096528"/>
            <a:ext cx="874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58+58=116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4A428991-1C70-4171-A309-EBD1253CB038}"/>
              </a:ext>
            </a:extLst>
          </p:cNvPr>
          <p:cNvSpPr/>
          <p:nvPr/>
        </p:nvSpPr>
        <p:spPr>
          <a:xfrm>
            <a:off x="4408671" y="550362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9.23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4E21FE4-75AD-49B1-BE58-30AD12188AFE}"/>
              </a:ext>
            </a:extLst>
          </p:cNvPr>
          <p:cNvSpPr txBox="1"/>
          <p:nvPr/>
        </p:nvSpPr>
        <p:spPr>
          <a:xfrm>
            <a:off x="4574565" y="597546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&lt;k&gt;</a:t>
            </a:r>
          </a:p>
        </p:txBody>
      </p:sp>
    </p:spTree>
    <p:extLst>
      <p:ext uri="{BB962C8B-B14F-4D97-AF65-F5344CB8AC3E}">
        <p14:creationId xmlns:p14="http://schemas.microsoft.com/office/powerpoint/2010/main" val="1518238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6612982" y="455248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6701882" y="470488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6834439" y="5176725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7182101" y="470488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7331723" y="517672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7662320" y="470488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7828214" y="517672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6701882" y="456712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80" y="1690688"/>
            <a:ext cx="222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Split Node 3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870741" y="4599392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959641" y="475179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1092198" y="5223636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1439860" y="475179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1589482" y="522363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1920079" y="475179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99.90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2085973" y="522363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959641" y="4614036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2314497" y="3434870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2376409" y="358840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2507776" y="4060247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3035819" y="405911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&lt;r9&gt;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2856628" y="358840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3363835" y="358727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2403397" y="344951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1683541" y="4183358"/>
            <a:ext cx="918293" cy="416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1882012" y="428594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27.68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2623455" y="4584747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2712355" y="4737147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00.01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2811769" y="5208991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3192574" y="4737147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12.81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3342196" y="520899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3672793" y="4737147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3838687" y="520899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2712355" y="459939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8428514" y="453783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8517414" y="469023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30.23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8616828" y="516208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997633" y="469023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14.67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9147255" y="516208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9477852" y="469023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9643746" y="516208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8517414" y="455248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8541182" y="4159218"/>
            <a:ext cx="700132" cy="378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9052982" y="427577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85.04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7728382" y="3397218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8793244" y="354723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8959138" y="401908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7802201" y="354723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7933568" y="4019080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7817282" y="3411862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8290446" y="3547280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8440068" y="4019124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7425782" y="4142191"/>
            <a:ext cx="601844" cy="410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7464462" y="423169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58.0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2566F71-557C-4782-A379-2B91FF0195DD}"/>
              </a:ext>
            </a:extLst>
          </p:cNvPr>
          <p:cNvSpPr/>
          <p:nvPr/>
        </p:nvSpPr>
        <p:spPr>
          <a:xfrm>
            <a:off x="5127470" y="226677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AC10BDA-D497-4898-8C0D-F862CD6D9049}"/>
              </a:ext>
            </a:extLst>
          </p:cNvPr>
          <p:cNvSpPr/>
          <p:nvPr/>
        </p:nvSpPr>
        <p:spPr>
          <a:xfrm>
            <a:off x="5189382" y="242030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F66F45-A133-4748-B2F9-8EE13AC16FA4}"/>
              </a:ext>
            </a:extLst>
          </p:cNvPr>
          <p:cNvSpPr txBox="1"/>
          <p:nvPr/>
        </p:nvSpPr>
        <p:spPr>
          <a:xfrm>
            <a:off x="5320749" y="2892150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F27572A-E002-4FDB-B0E2-CCA927C83D51}"/>
              </a:ext>
            </a:extLst>
          </p:cNvPr>
          <p:cNvSpPr txBox="1"/>
          <p:nvPr/>
        </p:nvSpPr>
        <p:spPr>
          <a:xfrm>
            <a:off x="5848792" y="289101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220A7B2-5CB1-4C1A-B395-57F99926EB28}"/>
              </a:ext>
            </a:extLst>
          </p:cNvPr>
          <p:cNvSpPr/>
          <p:nvPr/>
        </p:nvSpPr>
        <p:spPr>
          <a:xfrm>
            <a:off x="5669601" y="2420306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96E1CF8-05AB-43AE-A38A-52C7A35526B5}"/>
              </a:ext>
            </a:extLst>
          </p:cNvPr>
          <p:cNvSpPr/>
          <p:nvPr/>
        </p:nvSpPr>
        <p:spPr>
          <a:xfrm>
            <a:off x="6176808" y="2419173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6719CD2-9402-4183-AF0F-086BDD12A1A0}"/>
              </a:ext>
            </a:extLst>
          </p:cNvPr>
          <p:cNvSpPr txBox="1"/>
          <p:nvPr/>
        </p:nvSpPr>
        <p:spPr>
          <a:xfrm>
            <a:off x="5216370" y="228141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6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BC11B85-DE71-4CB0-89BB-C04FDC53754D}"/>
              </a:ext>
            </a:extLst>
          </p:cNvPr>
          <p:cNvCxnSpPr>
            <a:cxnSpLocks/>
            <a:stCxn id="32" idx="0"/>
            <a:endCxn id="74" idx="2"/>
          </p:cNvCxnSpPr>
          <p:nvPr/>
        </p:nvCxnSpPr>
        <p:spPr>
          <a:xfrm flipV="1">
            <a:off x="3127297" y="3015261"/>
            <a:ext cx="2287510" cy="419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1E0942-8DB0-4E6D-8D25-149168E5CBBD}"/>
              </a:ext>
            </a:extLst>
          </p:cNvPr>
          <p:cNvSpPr txBox="1"/>
          <p:nvPr/>
        </p:nvSpPr>
        <p:spPr>
          <a:xfrm>
            <a:off x="4342432" y="3075645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99.7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60E8E1D-FE12-4111-9ADA-2745801439F3}"/>
              </a:ext>
            </a:extLst>
          </p:cNvPr>
          <p:cNvCxnSpPr>
            <a:cxnSpLocks/>
          </p:cNvCxnSpPr>
          <p:nvPr/>
        </p:nvCxnSpPr>
        <p:spPr>
          <a:xfrm>
            <a:off x="3127297" y="4196870"/>
            <a:ext cx="308958" cy="38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5D1392C-4482-4FB7-B817-3CD497BA5884}"/>
              </a:ext>
            </a:extLst>
          </p:cNvPr>
          <p:cNvSpPr txBox="1"/>
          <p:nvPr/>
        </p:nvSpPr>
        <p:spPr>
          <a:xfrm>
            <a:off x="3364931" y="433578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12.8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9F4B3A1-FBD9-4745-B084-7F058E1598D2}"/>
              </a:ext>
            </a:extLst>
          </p:cNvPr>
          <p:cNvCxnSpPr>
            <a:cxnSpLocks/>
            <a:stCxn id="103" idx="0"/>
            <a:endCxn id="75" idx="2"/>
          </p:cNvCxnSpPr>
          <p:nvPr/>
        </p:nvCxnSpPr>
        <p:spPr>
          <a:xfrm flipH="1" flipV="1">
            <a:off x="5942851" y="3014128"/>
            <a:ext cx="2598331" cy="383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7F8FD9-74B0-4E25-ABE7-7F075980EB1E}"/>
              </a:ext>
            </a:extLst>
          </p:cNvPr>
          <p:cNvSpPr txBox="1"/>
          <p:nvPr/>
        </p:nvSpPr>
        <p:spPr>
          <a:xfrm>
            <a:off x="7830707" y="3091285"/>
            <a:ext cx="874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58+58=116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852E72A-2A5B-4BFF-A4CD-24386C13595E}"/>
              </a:ext>
            </a:extLst>
          </p:cNvPr>
          <p:cNvSpPr/>
          <p:nvPr/>
        </p:nvSpPr>
        <p:spPr>
          <a:xfrm>
            <a:off x="4318433" y="4584747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346A0861-1BAC-4213-B52C-D1BEA965BCB9}"/>
              </a:ext>
            </a:extLst>
          </p:cNvPr>
          <p:cNvSpPr/>
          <p:nvPr/>
        </p:nvSpPr>
        <p:spPr>
          <a:xfrm>
            <a:off x="4407333" y="4737147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23.60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D854134-A48F-47A7-B011-C2618230A034}"/>
              </a:ext>
            </a:extLst>
          </p:cNvPr>
          <p:cNvSpPr txBox="1"/>
          <p:nvPr/>
        </p:nvSpPr>
        <p:spPr>
          <a:xfrm>
            <a:off x="4506747" y="5208991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&lt;j&gt;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C5AEADFF-62CA-463B-9D69-36673968D6E8}"/>
              </a:ext>
            </a:extLst>
          </p:cNvPr>
          <p:cNvSpPr/>
          <p:nvPr/>
        </p:nvSpPr>
        <p:spPr>
          <a:xfrm>
            <a:off x="4887552" y="4737147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9.23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82D479D-8559-447F-BE97-E637F20EFDDB}"/>
              </a:ext>
            </a:extLst>
          </p:cNvPr>
          <p:cNvSpPr txBox="1"/>
          <p:nvPr/>
        </p:nvSpPr>
        <p:spPr>
          <a:xfrm>
            <a:off x="5037174" y="520899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&lt;k&gt;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AB7023D9-4EAA-46E8-A42E-543914434D75}"/>
              </a:ext>
            </a:extLst>
          </p:cNvPr>
          <p:cNvSpPr/>
          <p:nvPr/>
        </p:nvSpPr>
        <p:spPr>
          <a:xfrm>
            <a:off x="5367771" y="4737147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5D37A05-20EF-401C-8334-BE2DA6DC4DE5}"/>
              </a:ext>
            </a:extLst>
          </p:cNvPr>
          <p:cNvSpPr txBox="1"/>
          <p:nvPr/>
        </p:nvSpPr>
        <p:spPr>
          <a:xfrm>
            <a:off x="5533665" y="5208991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0E5BA409-77B2-4728-A42C-515889AF5D2F}"/>
              </a:ext>
            </a:extLst>
          </p:cNvPr>
          <p:cNvSpPr txBox="1"/>
          <p:nvPr/>
        </p:nvSpPr>
        <p:spPr>
          <a:xfrm>
            <a:off x="4407333" y="4599391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7</a:t>
            </a:r>
          </a:p>
        </p:txBody>
      </p: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073CA7FC-FFEC-4AC1-B23A-87B48BBBAC4E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3530313" y="4183358"/>
            <a:ext cx="1600920" cy="40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0833572B-AC8D-418F-834F-621790984C1C}"/>
              </a:ext>
            </a:extLst>
          </p:cNvPr>
          <p:cNvSpPr txBox="1"/>
          <p:nvPr/>
        </p:nvSpPr>
        <p:spPr>
          <a:xfrm>
            <a:off x="4404148" y="4241846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10.8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951C670F-FFCD-4E4F-977F-99AAEE773673}"/>
              </a:ext>
            </a:extLst>
          </p:cNvPr>
          <p:cNvSpPr txBox="1"/>
          <p:nvPr/>
        </p:nvSpPr>
        <p:spPr>
          <a:xfrm>
            <a:off x="3465373" y="4059114"/>
            <a:ext cx="24574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&lt;r10&gt;</a:t>
            </a:r>
          </a:p>
        </p:txBody>
      </p:sp>
    </p:spTree>
    <p:extLst>
      <p:ext uri="{BB962C8B-B14F-4D97-AF65-F5344CB8AC3E}">
        <p14:creationId xmlns:p14="http://schemas.microsoft.com/office/powerpoint/2010/main" val="4052926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KNN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6041441" y="345665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6130341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65.03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6262898" y="4080895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610560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7.60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760182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7090779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85.22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7256673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6130341" y="347129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740566" y="347129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829466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962023" y="4095540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1309685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43.26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1459307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1789904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1955798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829466" y="348594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2459640" y="249144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2521552" y="264497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2652919" y="3116818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3180962" y="311568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&lt;r9&gt;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3001771" y="264497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24.45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3508978" y="264384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18.18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2548540" y="250608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1553366" y="3239929"/>
            <a:ext cx="1193611" cy="231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1751837" y="3157846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32.36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2488789" y="347129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2577689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24.45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2677103" y="409554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3057908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18.18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3207530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3538127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3704021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2577689" y="348594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856973" y="344200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945873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87.86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8045287" y="406625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426092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90.83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575714" y="406625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906311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9072205" y="406625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945873" y="345665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8654249" y="3164993"/>
            <a:ext cx="15524" cy="277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396723" y="324659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2.97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7841449" y="240299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8906311" y="255301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90.83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9072205" y="302485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7915268" y="255301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65.03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8046635" y="3024855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7930349" y="241763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8403513" y="25530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87.86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8553135" y="3024899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854241" y="3147966"/>
            <a:ext cx="1286452" cy="308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892540" y="31772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57.43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2566F71-557C-4782-A379-2B91FF0195DD}"/>
              </a:ext>
            </a:extLst>
          </p:cNvPr>
          <p:cNvSpPr/>
          <p:nvPr/>
        </p:nvSpPr>
        <p:spPr>
          <a:xfrm>
            <a:off x="5276376" y="1537155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AC10BDA-D497-4898-8C0D-F862CD6D9049}"/>
              </a:ext>
            </a:extLst>
          </p:cNvPr>
          <p:cNvSpPr/>
          <p:nvPr/>
        </p:nvSpPr>
        <p:spPr>
          <a:xfrm>
            <a:off x="5338288" y="16906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F66F45-A133-4748-B2F9-8EE13AC16FA4}"/>
              </a:ext>
            </a:extLst>
          </p:cNvPr>
          <p:cNvSpPr txBox="1"/>
          <p:nvPr/>
        </p:nvSpPr>
        <p:spPr>
          <a:xfrm>
            <a:off x="5469655" y="2162532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F27572A-E002-4FDB-B0E2-CCA927C83D51}"/>
              </a:ext>
            </a:extLst>
          </p:cNvPr>
          <p:cNvSpPr txBox="1"/>
          <p:nvPr/>
        </p:nvSpPr>
        <p:spPr>
          <a:xfrm>
            <a:off x="5997698" y="21613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220A7B2-5CB1-4C1A-B395-57F99926EB28}"/>
              </a:ext>
            </a:extLst>
          </p:cNvPr>
          <p:cNvSpPr/>
          <p:nvPr/>
        </p:nvSpPr>
        <p:spPr>
          <a:xfrm>
            <a:off x="5818507" y="16906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43.26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96E1CF8-05AB-43AE-A38A-52C7A35526B5}"/>
              </a:ext>
            </a:extLst>
          </p:cNvPr>
          <p:cNvSpPr/>
          <p:nvPr/>
        </p:nvSpPr>
        <p:spPr>
          <a:xfrm>
            <a:off x="6325714" y="16895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6719CD2-9402-4183-AF0F-086BDD12A1A0}"/>
              </a:ext>
            </a:extLst>
          </p:cNvPr>
          <p:cNvSpPr txBox="1"/>
          <p:nvPr/>
        </p:nvSpPr>
        <p:spPr>
          <a:xfrm>
            <a:off x="5365276" y="1551799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6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BC11B85-DE71-4CB0-89BB-C04FDC53754D}"/>
              </a:ext>
            </a:extLst>
          </p:cNvPr>
          <p:cNvCxnSpPr>
            <a:cxnSpLocks/>
            <a:stCxn id="32" idx="0"/>
            <a:endCxn id="74" idx="2"/>
          </p:cNvCxnSpPr>
          <p:nvPr/>
        </p:nvCxnSpPr>
        <p:spPr>
          <a:xfrm flipV="1">
            <a:off x="3272440" y="2285643"/>
            <a:ext cx="2291273" cy="20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1E0942-8DB0-4E6D-8D25-149168E5CBBD}"/>
              </a:ext>
            </a:extLst>
          </p:cNvPr>
          <p:cNvSpPr txBox="1"/>
          <p:nvPr/>
        </p:nvSpPr>
        <p:spPr>
          <a:xfrm>
            <a:off x="4504651" y="224685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32.36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60E8E1D-FE12-4111-9ADA-2745801439F3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3275021" y="3238796"/>
            <a:ext cx="26568" cy="232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5D1392C-4482-4FB7-B817-3CD497BA5884}"/>
              </a:ext>
            </a:extLst>
          </p:cNvPr>
          <p:cNvSpPr txBox="1"/>
          <p:nvPr/>
        </p:nvSpPr>
        <p:spPr>
          <a:xfrm>
            <a:off x="3393669" y="332514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6.27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9F4B3A1-FBD9-4745-B084-7F058E1598D2}"/>
              </a:ext>
            </a:extLst>
          </p:cNvPr>
          <p:cNvCxnSpPr>
            <a:cxnSpLocks/>
            <a:stCxn id="103" idx="0"/>
            <a:endCxn id="75" idx="2"/>
          </p:cNvCxnSpPr>
          <p:nvPr/>
        </p:nvCxnSpPr>
        <p:spPr>
          <a:xfrm flipH="1" flipV="1">
            <a:off x="6091757" y="2284510"/>
            <a:ext cx="2562492" cy="118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7F8FD9-74B0-4E25-ABE7-7F075980EB1E}"/>
              </a:ext>
            </a:extLst>
          </p:cNvPr>
          <p:cNvSpPr txBox="1"/>
          <p:nvPr/>
        </p:nvSpPr>
        <p:spPr>
          <a:xfrm>
            <a:off x="7208685" y="2246858"/>
            <a:ext cx="874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118.89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852E72A-2A5B-4BFF-A4CD-24386C13595E}"/>
              </a:ext>
            </a:extLst>
          </p:cNvPr>
          <p:cNvSpPr/>
          <p:nvPr/>
        </p:nvSpPr>
        <p:spPr>
          <a:xfrm>
            <a:off x="4205829" y="345665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346A0861-1BAC-4213-B52C-D1BEA965BCB9}"/>
              </a:ext>
            </a:extLst>
          </p:cNvPr>
          <p:cNvSpPr/>
          <p:nvPr/>
        </p:nvSpPr>
        <p:spPr>
          <a:xfrm>
            <a:off x="4294729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75.01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D854134-A48F-47A7-B011-C2618230A034}"/>
              </a:ext>
            </a:extLst>
          </p:cNvPr>
          <p:cNvSpPr txBox="1"/>
          <p:nvPr/>
        </p:nvSpPr>
        <p:spPr>
          <a:xfrm>
            <a:off x="4394143" y="4080895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&lt;j&gt;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C5AEADFF-62CA-463B-9D69-36673968D6E8}"/>
              </a:ext>
            </a:extLst>
          </p:cNvPr>
          <p:cNvSpPr/>
          <p:nvPr/>
        </p:nvSpPr>
        <p:spPr>
          <a:xfrm>
            <a:off x="4774948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66.61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82D479D-8559-447F-BE97-E637F20EFDDB}"/>
              </a:ext>
            </a:extLst>
          </p:cNvPr>
          <p:cNvSpPr txBox="1"/>
          <p:nvPr/>
        </p:nvSpPr>
        <p:spPr>
          <a:xfrm>
            <a:off x="4924570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&lt;k&gt;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AB7023D9-4EAA-46E8-A42E-543914434D75}"/>
              </a:ext>
            </a:extLst>
          </p:cNvPr>
          <p:cNvSpPr/>
          <p:nvPr/>
        </p:nvSpPr>
        <p:spPr>
          <a:xfrm>
            <a:off x="5255167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5D37A05-20EF-401C-8334-BE2DA6DC4DE5}"/>
              </a:ext>
            </a:extLst>
          </p:cNvPr>
          <p:cNvSpPr txBox="1"/>
          <p:nvPr/>
        </p:nvSpPr>
        <p:spPr>
          <a:xfrm>
            <a:off x="5421061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0E5BA409-77B2-4728-A42C-515889AF5D2F}"/>
              </a:ext>
            </a:extLst>
          </p:cNvPr>
          <p:cNvSpPr txBox="1"/>
          <p:nvPr/>
        </p:nvSpPr>
        <p:spPr>
          <a:xfrm>
            <a:off x="4294729" y="347129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8</a:t>
            </a:r>
          </a:p>
        </p:txBody>
      </p: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073CA7FC-FFEC-4AC1-B23A-87B48BBBAC4E}"/>
              </a:ext>
            </a:extLst>
          </p:cNvPr>
          <p:cNvCxnSpPr>
            <a:cxnSpLocks/>
            <a:stCxn id="117" idx="2"/>
            <a:endCxn id="97" idx="0"/>
          </p:cNvCxnSpPr>
          <p:nvPr/>
        </p:nvCxnSpPr>
        <p:spPr>
          <a:xfrm>
            <a:off x="3733387" y="3238796"/>
            <a:ext cx="1285242" cy="217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0833572B-AC8D-418F-834F-621790984C1C}"/>
              </a:ext>
            </a:extLst>
          </p:cNvPr>
          <p:cNvSpPr txBox="1"/>
          <p:nvPr/>
        </p:nvSpPr>
        <p:spPr>
          <a:xfrm>
            <a:off x="4460948" y="320310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56.82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951C670F-FFCD-4E4F-977F-99AAEE773673}"/>
              </a:ext>
            </a:extLst>
          </p:cNvPr>
          <p:cNvSpPr txBox="1"/>
          <p:nvPr/>
        </p:nvSpPr>
        <p:spPr>
          <a:xfrm>
            <a:off x="3610516" y="3115685"/>
            <a:ext cx="24574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&lt;r10&gt;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0B6755A-F889-4850-9A89-FFBF9C191F5F}"/>
              </a:ext>
            </a:extLst>
          </p:cNvPr>
          <p:cNvSpPr/>
          <p:nvPr/>
        </p:nvSpPr>
        <p:spPr>
          <a:xfrm rot="1920799">
            <a:off x="4551686" y="1119914"/>
            <a:ext cx="699185" cy="3674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EFB30141-CF0E-4FC9-91DE-F1EF64D49795}"/>
              </a:ext>
            </a:extLst>
          </p:cNvPr>
          <p:cNvSpPr txBox="1"/>
          <p:nvPr/>
        </p:nvSpPr>
        <p:spPr>
          <a:xfrm>
            <a:off x="3227196" y="964219"/>
            <a:ext cx="131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Query: 0.5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2FD61D3A-F9C5-4258-9E99-E11E1339F85A}"/>
              </a:ext>
            </a:extLst>
          </p:cNvPr>
          <p:cNvSpPr/>
          <p:nvPr/>
        </p:nvSpPr>
        <p:spPr>
          <a:xfrm>
            <a:off x="9767147" y="3427362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D4364590-3EDF-47EC-B730-6F6AD459B7A1}"/>
              </a:ext>
            </a:extLst>
          </p:cNvPr>
          <p:cNvSpPr/>
          <p:nvPr/>
        </p:nvSpPr>
        <p:spPr>
          <a:xfrm>
            <a:off x="9856047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20.39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E365954E-654B-485D-A5D8-F34AA7EAC117}"/>
              </a:ext>
            </a:extLst>
          </p:cNvPr>
          <p:cNvSpPr txBox="1"/>
          <p:nvPr/>
        </p:nvSpPr>
        <p:spPr>
          <a:xfrm>
            <a:off x="9955461" y="4051606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9370F061-19EF-4976-A906-0295C49E99A5}"/>
              </a:ext>
            </a:extLst>
          </p:cNvPr>
          <p:cNvSpPr/>
          <p:nvPr/>
        </p:nvSpPr>
        <p:spPr>
          <a:xfrm>
            <a:off x="10336266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1.15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F9D613DE-1E17-492F-A3A3-D2A19CC297A9}"/>
              </a:ext>
            </a:extLst>
          </p:cNvPr>
          <p:cNvSpPr txBox="1"/>
          <p:nvPr/>
        </p:nvSpPr>
        <p:spPr>
          <a:xfrm>
            <a:off x="10485888" y="405160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A9EAED7F-DB09-4047-8114-CC83392858CB}"/>
              </a:ext>
            </a:extLst>
          </p:cNvPr>
          <p:cNvSpPr/>
          <p:nvPr/>
        </p:nvSpPr>
        <p:spPr>
          <a:xfrm>
            <a:off x="10816485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0F3597F0-CDF9-4179-9B49-43F9BB890AF9}"/>
              </a:ext>
            </a:extLst>
          </p:cNvPr>
          <p:cNvSpPr txBox="1"/>
          <p:nvPr/>
        </p:nvSpPr>
        <p:spPr>
          <a:xfrm>
            <a:off x="10982379" y="405160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145E28B-81AE-407B-B425-6ED6EDBF935A}"/>
              </a:ext>
            </a:extLst>
          </p:cNvPr>
          <p:cNvSpPr txBox="1"/>
          <p:nvPr/>
        </p:nvSpPr>
        <p:spPr>
          <a:xfrm>
            <a:off x="9856047" y="3442006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7</a:t>
            </a:r>
          </a:p>
        </p:txBody>
      </p: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833E7A7F-66B3-4993-85A1-3B818C784885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9163505" y="3203107"/>
            <a:ext cx="1416442" cy="224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FACB29C6-ED10-469C-B743-E23C03C3FB5D}"/>
              </a:ext>
            </a:extLst>
          </p:cNvPr>
          <p:cNvSpPr txBox="1"/>
          <p:nvPr/>
        </p:nvSpPr>
        <p:spPr>
          <a:xfrm>
            <a:off x="9963849" y="313422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89.68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AA884AC-8CD2-4219-98C6-2AD6DD43187D}"/>
              </a:ext>
            </a:extLst>
          </p:cNvPr>
          <p:cNvSpPr/>
          <p:nvPr/>
        </p:nvSpPr>
        <p:spPr>
          <a:xfrm>
            <a:off x="10360395" y="3621710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BAAB4D52-7A12-46E9-A7BD-D3EFFA2CC9CC}"/>
              </a:ext>
            </a:extLst>
          </p:cNvPr>
          <p:cNvSpPr/>
          <p:nvPr/>
        </p:nvSpPr>
        <p:spPr>
          <a:xfrm>
            <a:off x="6652944" y="3649015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D5C5B2F0-E469-48FB-82D1-D1F728BE0E79}"/>
              </a:ext>
            </a:extLst>
          </p:cNvPr>
          <p:cNvSpPr/>
          <p:nvPr/>
        </p:nvSpPr>
        <p:spPr>
          <a:xfrm>
            <a:off x="3109104" y="3609051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593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KNN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6041441" y="345665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6130341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65.03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6262898" y="4080895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610560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7.60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760182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7090779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85.22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7256673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6130341" y="347129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740566" y="347129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829466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962023" y="4095540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1309685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43.26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1459307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1789904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1955798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829466" y="348594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2459640" y="249144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2521552" y="264497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2652919" y="3116818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3180962" y="311568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&lt;r9&gt;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3001771" y="264497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24.45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3508978" y="264384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18.18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2548540" y="250608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1553366" y="3239929"/>
            <a:ext cx="1193611" cy="231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1751837" y="3157846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32.36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2488789" y="347129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2577689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24.45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2677103" y="409554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3057908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18.18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3207530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3538127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3704021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2577689" y="348594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856973" y="344200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945873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87.86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8045287" y="406625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426092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90.83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575714" y="406625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906311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9072205" y="406625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945873" y="345665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8654249" y="3164993"/>
            <a:ext cx="15524" cy="277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396723" y="324659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2.97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7841449" y="240299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8906311" y="255301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90.83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9072205" y="302485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7915268" y="255301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65.03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8046635" y="3024855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7930349" y="241763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8403513" y="25530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87.86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8553135" y="3024899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854241" y="3147966"/>
            <a:ext cx="1286452" cy="308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892540" y="31772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57.43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2566F71-557C-4782-A379-2B91FF0195DD}"/>
              </a:ext>
            </a:extLst>
          </p:cNvPr>
          <p:cNvSpPr/>
          <p:nvPr/>
        </p:nvSpPr>
        <p:spPr>
          <a:xfrm>
            <a:off x="5276376" y="1537155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AC10BDA-D497-4898-8C0D-F862CD6D9049}"/>
              </a:ext>
            </a:extLst>
          </p:cNvPr>
          <p:cNvSpPr/>
          <p:nvPr/>
        </p:nvSpPr>
        <p:spPr>
          <a:xfrm>
            <a:off x="5338288" y="16906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F66F45-A133-4748-B2F9-8EE13AC16FA4}"/>
              </a:ext>
            </a:extLst>
          </p:cNvPr>
          <p:cNvSpPr txBox="1"/>
          <p:nvPr/>
        </p:nvSpPr>
        <p:spPr>
          <a:xfrm>
            <a:off x="5469655" y="2162532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F27572A-E002-4FDB-B0E2-CCA927C83D51}"/>
              </a:ext>
            </a:extLst>
          </p:cNvPr>
          <p:cNvSpPr txBox="1"/>
          <p:nvPr/>
        </p:nvSpPr>
        <p:spPr>
          <a:xfrm>
            <a:off x="5997698" y="21613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220A7B2-5CB1-4C1A-B395-57F99926EB28}"/>
              </a:ext>
            </a:extLst>
          </p:cNvPr>
          <p:cNvSpPr/>
          <p:nvPr/>
        </p:nvSpPr>
        <p:spPr>
          <a:xfrm>
            <a:off x="5818507" y="16906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43.26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96E1CF8-05AB-43AE-A38A-52C7A35526B5}"/>
              </a:ext>
            </a:extLst>
          </p:cNvPr>
          <p:cNvSpPr/>
          <p:nvPr/>
        </p:nvSpPr>
        <p:spPr>
          <a:xfrm>
            <a:off x="6325714" y="16895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6719CD2-9402-4183-AF0F-086BDD12A1A0}"/>
              </a:ext>
            </a:extLst>
          </p:cNvPr>
          <p:cNvSpPr txBox="1"/>
          <p:nvPr/>
        </p:nvSpPr>
        <p:spPr>
          <a:xfrm>
            <a:off x="5365276" y="1551799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6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BC11B85-DE71-4CB0-89BB-C04FDC53754D}"/>
              </a:ext>
            </a:extLst>
          </p:cNvPr>
          <p:cNvCxnSpPr>
            <a:cxnSpLocks/>
            <a:stCxn id="32" idx="0"/>
            <a:endCxn id="74" idx="2"/>
          </p:cNvCxnSpPr>
          <p:nvPr/>
        </p:nvCxnSpPr>
        <p:spPr>
          <a:xfrm flipV="1">
            <a:off x="3272440" y="2285643"/>
            <a:ext cx="2291273" cy="20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1E0942-8DB0-4E6D-8D25-149168E5CBBD}"/>
              </a:ext>
            </a:extLst>
          </p:cNvPr>
          <p:cNvSpPr txBox="1"/>
          <p:nvPr/>
        </p:nvSpPr>
        <p:spPr>
          <a:xfrm>
            <a:off x="4504651" y="224685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32.36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60E8E1D-FE12-4111-9ADA-2745801439F3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3275021" y="3238796"/>
            <a:ext cx="26568" cy="232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5D1392C-4482-4FB7-B817-3CD497BA5884}"/>
              </a:ext>
            </a:extLst>
          </p:cNvPr>
          <p:cNvSpPr txBox="1"/>
          <p:nvPr/>
        </p:nvSpPr>
        <p:spPr>
          <a:xfrm>
            <a:off x="3393669" y="332514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6.27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9F4B3A1-FBD9-4745-B084-7F058E1598D2}"/>
              </a:ext>
            </a:extLst>
          </p:cNvPr>
          <p:cNvCxnSpPr>
            <a:cxnSpLocks/>
            <a:stCxn id="103" idx="0"/>
            <a:endCxn id="75" idx="2"/>
          </p:cNvCxnSpPr>
          <p:nvPr/>
        </p:nvCxnSpPr>
        <p:spPr>
          <a:xfrm flipH="1" flipV="1">
            <a:off x="6091757" y="2284510"/>
            <a:ext cx="2562492" cy="118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7F8FD9-74B0-4E25-ABE7-7F075980EB1E}"/>
              </a:ext>
            </a:extLst>
          </p:cNvPr>
          <p:cNvSpPr txBox="1"/>
          <p:nvPr/>
        </p:nvSpPr>
        <p:spPr>
          <a:xfrm>
            <a:off x="7208685" y="2246858"/>
            <a:ext cx="874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118.89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852E72A-2A5B-4BFF-A4CD-24386C13595E}"/>
              </a:ext>
            </a:extLst>
          </p:cNvPr>
          <p:cNvSpPr/>
          <p:nvPr/>
        </p:nvSpPr>
        <p:spPr>
          <a:xfrm>
            <a:off x="4205829" y="345665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346A0861-1BAC-4213-B52C-D1BEA965BCB9}"/>
              </a:ext>
            </a:extLst>
          </p:cNvPr>
          <p:cNvSpPr/>
          <p:nvPr/>
        </p:nvSpPr>
        <p:spPr>
          <a:xfrm>
            <a:off x="4294729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75.01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D854134-A48F-47A7-B011-C2618230A034}"/>
              </a:ext>
            </a:extLst>
          </p:cNvPr>
          <p:cNvSpPr txBox="1"/>
          <p:nvPr/>
        </p:nvSpPr>
        <p:spPr>
          <a:xfrm>
            <a:off x="4394143" y="4080895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&lt;j&gt;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C5AEADFF-62CA-463B-9D69-36673968D6E8}"/>
              </a:ext>
            </a:extLst>
          </p:cNvPr>
          <p:cNvSpPr/>
          <p:nvPr/>
        </p:nvSpPr>
        <p:spPr>
          <a:xfrm>
            <a:off x="4774948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66.61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82D479D-8559-447F-BE97-E637F20EFDDB}"/>
              </a:ext>
            </a:extLst>
          </p:cNvPr>
          <p:cNvSpPr txBox="1"/>
          <p:nvPr/>
        </p:nvSpPr>
        <p:spPr>
          <a:xfrm>
            <a:off x="4924570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&lt;k&gt;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AB7023D9-4EAA-46E8-A42E-543914434D75}"/>
              </a:ext>
            </a:extLst>
          </p:cNvPr>
          <p:cNvSpPr/>
          <p:nvPr/>
        </p:nvSpPr>
        <p:spPr>
          <a:xfrm>
            <a:off x="5255167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5D37A05-20EF-401C-8334-BE2DA6DC4DE5}"/>
              </a:ext>
            </a:extLst>
          </p:cNvPr>
          <p:cNvSpPr txBox="1"/>
          <p:nvPr/>
        </p:nvSpPr>
        <p:spPr>
          <a:xfrm>
            <a:off x="5421061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0E5BA409-77B2-4728-A42C-515889AF5D2F}"/>
              </a:ext>
            </a:extLst>
          </p:cNvPr>
          <p:cNvSpPr txBox="1"/>
          <p:nvPr/>
        </p:nvSpPr>
        <p:spPr>
          <a:xfrm>
            <a:off x="4294729" y="347129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8</a:t>
            </a:r>
          </a:p>
        </p:txBody>
      </p: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073CA7FC-FFEC-4AC1-B23A-87B48BBBAC4E}"/>
              </a:ext>
            </a:extLst>
          </p:cNvPr>
          <p:cNvCxnSpPr>
            <a:cxnSpLocks/>
            <a:stCxn id="117" idx="2"/>
            <a:endCxn id="97" idx="0"/>
          </p:cNvCxnSpPr>
          <p:nvPr/>
        </p:nvCxnSpPr>
        <p:spPr>
          <a:xfrm>
            <a:off x="3733387" y="3238796"/>
            <a:ext cx="1285242" cy="217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0833572B-AC8D-418F-834F-621790984C1C}"/>
              </a:ext>
            </a:extLst>
          </p:cNvPr>
          <p:cNvSpPr txBox="1"/>
          <p:nvPr/>
        </p:nvSpPr>
        <p:spPr>
          <a:xfrm>
            <a:off x="4460948" y="320310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56.82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951C670F-FFCD-4E4F-977F-99AAEE773673}"/>
              </a:ext>
            </a:extLst>
          </p:cNvPr>
          <p:cNvSpPr txBox="1"/>
          <p:nvPr/>
        </p:nvSpPr>
        <p:spPr>
          <a:xfrm>
            <a:off x="3610516" y="3115685"/>
            <a:ext cx="24574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&lt;r10&gt;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0B6755A-F889-4850-9A89-FFBF9C191F5F}"/>
              </a:ext>
            </a:extLst>
          </p:cNvPr>
          <p:cNvSpPr/>
          <p:nvPr/>
        </p:nvSpPr>
        <p:spPr>
          <a:xfrm rot="1920799">
            <a:off x="8264826" y="1771489"/>
            <a:ext cx="699185" cy="3674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EFB30141-CF0E-4FC9-91DE-F1EF64D49795}"/>
              </a:ext>
            </a:extLst>
          </p:cNvPr>
          <p:cNvSpPr txBox="1"/>
          <p:nvPr/>
        </p:nvSpPr>
        <p:spPr>
          <a:xfrm>
            <a:off x="7565667" y="1354871"/>
            <a:ext cx="131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Query: 0.5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2FD61D3A-F9C5-4258-9E99-E11E1339F85A}"/>
              </a:ext>
            </a:extLst>
          </p:cNvPr>
          <p:cNvSpPr/>
          <p:nvPr/>
        </p:nvSpPr>
        <p:spPr>
          <a:xfrm>
            <a:off x="9767147" y="3427362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D4364590-3EDF-47EC-B730-6F6AD459B7A1}"/>
              </a:ext>
            </a:extLst>
          </p:cNvPr>
          <p:cNvSpPr/>
          <p:nvPr/>
        </p:nvSpPr>
        <p:spPr>
          <a:xfrm>
            <a:off x="9856047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20.39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E365954E-654B-485D-A5D8-F34AA7EAC117}"/>
              </a:ext>
            </a:extLst>
          </p:cNvPr>
          <p:cNvSpPr txBox="1"/>
          <p:nvPr/>
        </p:nvSpPr>
        <p:spPr>
          <a:xfrm>
            <a:off x="9955461" y="4051606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9370F061-19EF-4976-A906-0295C49E99A5}"/>
              </a:ext>
            </a:extLst>
          </p:cNvPr>
          <p:cNvSpPr/>
          <p:nvPr/>
        </p:nvSpPr>
        <p:spPr>
          <a:xfrm>
            <a:off x="10336266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1.15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F9D613DE-1E17-492F-A3A3-D2A19CC297A9}"/>
              </a:ext>
            </a:extLst>
          </p:cNvPr>
          <p:cNvSpPr txBox="1"/>
          <p:nvPr/>
        </p:nvSpPr>
        <p:spPr>
          <a:xfrm>
            <a:off x="10485888" y="405160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A9EAED7F-DB09-4047-8114-CC83392858CB}"/>
              </a:ext>
            </a:extLst>
          </p:cNvPr>
          <p:cNvSpPr/>
          <p:nvPr/>
        </p:nvSpPr>
        <p:spPr>
          <a:xfrm>
            <a:off x="10816485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0F3597F0-CDF9-4179-9B49-43F9BB890AF9}"/>
              </a:ext>
            </a:extLst>
          </p:cNvPr>
          <p:cNvSpPr txBox="1"/>
          <p:nvPr/>
        </p:nvSpPr>
        <p:spPr>
          <a:xfrm>
            <a:off x="10982379" y="405160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145E28B-81AE-407B-B425-6ED6EDBF935A}"/>
              </a:ext>
            </a:extLst>
          </p:cNvPr>
          <p:cNvSpPr txBox="1"/>
          <p:nvPr/>
        </p:nvSpPr>
        <p:spPr>
          <a:xfrm>
            <a:off x="9856047" y="3442006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7</a:t>
            </a:r>
          </a:p>
        </p:txBody>
      </p: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833E7A7F-66B3-4993-85A1-3B818C784885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9163505" y="3203107"/>
            <a:ext cx="1416442" cy="224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FACB29C6-ED10-469C-B743-E23C03C3FB5D}"/>
              </a:ext>
            </a:extLst>
          </p:cNvPr>
          <p:cNvSpPr txBox="1"/>
          <p:nvPr/>
        </p:nvSpPr>
        <p:spPr>
          <a:xfrm>
            <a:off x="9963849" y="313422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89.68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AA884AC-8CD2-4219-98C6-2AD6DD43187D}"/>
              </a:ext>
            </a:extLst>
          </p:cNvPr>
          <p:cNvSpPr/>
          <p:nvPr/>
        </p:nvSpPr>
        <p:spPr>
          <a:xfrm>
            <a:off x="10360395" y="3621710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BAAB4D52-7A12-46E9-A7BD-D3EFFA2CC9CC}"/>
              </a:ext>
            </a:extLst>
          </p:cNvPr>
          <p:cNvSpPr/>
          <p:nvPr/>
        </p:nvSpPr>
        <p:spPr>
          <a:xfrm>
            <a:off x="6652944" y="3649015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D5C5B2F0-E469-48FB-82D1-D1F728BE0E79}"/>
              </a:ext>
            </a:extLst>
          </p:cNvPr>
          <p:cNvSpPr/>
          <p:nvPr/>
        </p:nvSpPr>
        <p:spPr>
          <a:xfrm>
            <a:off x="3109104" y="3609051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942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KNN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6041441" y="345665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6130341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65.03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6262898" y="4080895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610560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7.60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760182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7090779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85.22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7256673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6130341" y="347129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740566" y="347129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829466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962023" y="4095540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1309685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43.26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1459307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1789904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1955798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829466" y="348594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2459640" y="249144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2521552" y="264497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2652919" y="3116818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3180962" y="311568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&lt;r9&gt;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3001771" y="264497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24.45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3508978" y="264384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18.18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2548540" y="250608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1553366" y="3239929"/>
            <a:ext cx="1193611" cy="231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1751837" y="3157846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32.36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2488789" y="347129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2577689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24.45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2677103" y="409554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3057908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18.18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3207530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3538127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3704021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2577689" y="348594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856973" y="344200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945873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87.86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8045287" y="406625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426092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90.83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575714" y="406625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906311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9072205" y="406625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945873" y="345665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8654249" y="3164993"/>
            <a:ext cx="15524" cy="277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396723" y="324659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2.97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7841449" y="240299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8906311" y="255301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90.83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9072205" y="302485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7915268" y="255301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65.03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8046635" y="3024855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7930349" y="241763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8403513" y="25530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87.86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8553135" y="3024899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854241" y="3147966"/>
            <a:ext cx="1286452" cy="308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892540" y="31772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57.43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2566F71-557C-4782-A379-2B91FF0195DD}"/>
              </a:ext>
            </a:extLst>
          </p:cNvPr>
          <p:cNvSpPr/>
          <p:nvPr/>
        </p:nvSpPr>
        <p:spPr>
          <a:xfrm>
            <a:off x="5276376" y="1537155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AC10BDA-D497-4898-8C0D-F862CD6D9049}"/>
              </a:ext>
            </a:extLst>
          </p:cNvPr>
          <p:cNvSpPr/>
          <p:nvPr/>
        </p:nvSpPr>
        <p:spPr>
          <a:xfrm>
            <a:off x="5338288" y="16906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F66F45-A133-4748-B2F9-8EE13AC16FA4}"/>
              </a:ext>
            </a:extLst>
          </p:cNvPr>
          <p:cNvSpPr txBox="1"/>
          <p:nvPr/>
        </p:nvSpPr>
        <p:spPr>
          <a:xfrm>
            <a:off x="5469655" y="2162532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F27572A-E002-4FDB-B0E2-CCA927C83D51}"/>
              </a:ext>
            </a:extLst>
          </p:cNvPr>
          <p:cNvSpPr txBox="1"/>
          <p:nvPr/>
        </p:nvSpPr>
        <p:spPr>
          <a:xfrm>
            <a:off x="5997698" y="21613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220A7B2-5CB1-4C1A-B395-57F99926EB28}"/>
              </a:ext>
            </a:extLst>
          </p:cNvPr>
          <p:cNvSpPr/>
          <p:nvPr/>
        </p:nvSpPr>
        <p:spPr>
          <a:xfrm>
            <a:off x="5818507" y="16906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43.26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96E1CF8-05AB-43AE-A38A-52C7A35526B5}"/>
              </a:ext>
            </a:extLst>
          </p:cNvPr>
          <p:cNvSpPr/>
          <p:nvPr/>
        </p:nvSpPr>
        <p:spPr>
          <a:xfrm>
            <a:off x="6325714" y="16895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6719CD2-9402-4183-AF0F-086BDD12A1A0}"/>
              </a:ext>
            </a:extLst>
          </p:cNvPr>
          <p:cNvSpPr txBox="1"/>
          <p:nvPr/>
        </p:nvSpPr>
        <p:spPr>
          <a:xfrm>
            <a:off x="5365276" y="1551799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6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BC11B85-DE71-4CB0-89BB-C04FDC53754D}"/>
              </a:ext>
            </a:extLst>
          </p:cNvPr>
          <p:cNvCxnSpPr>
            <a:cxnSpLocks/>
            <a:stCxn id="32" idx="0"/>
            <a:endCxn id="74" idx="2"/>
          </p:cNvCxnSpPr>
          <p:nvPr/>
        </p:nvCxnSpPr>
        <p:spPr>
          <a:xfrm flipV="1">
            <a:off x="3272440" y="2285643"/>
            <a:ext cx="2291273" cy="20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1E0942-8DB0-4E6D-8D25-149168E5CBBD}"/>
              </a:ext>
            </a:extLst>
          </p:cNvPr>
          <p:cNvSpPr txBox="1"/>
          <p:nvPr/>
        </p:nvSpPr>
        <p:spPr>
          <a:xfrm>
            <a:off x="4504651" y="224685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32.36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60E8E1D-FE12-4111-9ADA-2745801439F3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3275021" y="3238796"/>
            <a:ext cx="26568" cy="232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5D1392C-4482-4FB7-B817-3CD497BA5884}"/>
              </a:ext>
            </a:extLst>
          </p:cNvPr>
          <p:cNvSpPr txBox="1"/>
          <p:nvPr/>
        </p:nvSpPr>
        <p:spPr>
          <a:xfrm>
            <a:off x="3393669" y="332514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6.27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9F4B3A1-FBD9-4745-B084-7F058E1598D2}"/>
              </a:ext>
            </a:extLst>
          </p:cNvPr>
          <p:cNvCxnSpPr>
            <a:cxnSpLocks/>
            <a:stCxn id="103" idx="0"/>
            <a:endCxn id="75" idx="2"/>
          </p:cNvCxnSpPr>
          <p:nvPr/>
        </p:nvCxnSpPr>
        <p:spPr>
          <a:xfrm flipH="1" flipV="1">
            <a:off x="6091757" y="2284510"/>
            <a:ext cx="2562492" cy="118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7F8FD9-74B0-4E25-ABE7-7F075980EB1E}"/>
              </a:ext>
            </a:extLst>
          </p:cNvPr>
          <p:cNvSpPr txBox="1"/>
          <p:nvPr/>
        </p:nvSpPr>
        <p:spPr>
          <a:xfrm>
            <a:off x="7208685" y="2246858"/>
            <a:ext cx="874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118.89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852E72A-2A5B-4BFF-A4CD-24386C13595E}"/>
              </a:ext>
            </a:extLst>
          </p:cNvPr>
          <p:cNvSpPr/>
          <p:nvPr/>
        </p:nvSpPr>
        <p:spPr>
          <a:xfrm>
            <a:off x="4205829" y="345665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346A0861-1BAC-4213-B52C-D1BEA965BCB9}"/>
              </a:ext>
            </a:extLst>
          </p:cNvPr>
          <p:cNvSpPr/>
          <p:nvPr/>
        </p:nvSpPr>
        <p:spPr>
          <a:xfrm>
            <a:off x="4294729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75.01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D854134-A48F-47A7-B011-C2618230A034}"/>
              </a:ext>
            </a:extLst>
          </p:cNvPr>
          <p:cNvSpPr txBox="1"/>
          <p:nvPr/>
        </p:nvSpPr>
        <p:spPr>
          <a:xfrm>
            <a:off x="4394143" y="4080895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&lt;j&gt;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C5AEADFF-62CA-463B-9D69-36673968D6E8}"/>
              </a:ext>
            </a:extLst>
          </p:cNvPr>
          <p:cNvSpPr/>
          <p:nvPr/>
        </p:nvSpPr>
        <p:spPr>
          <a:xfrm>
            <a:off x="4774948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66.61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82D479D-8559-447F-BE97-E637F20EFDDB}"/>
              </a:ext>
            </a:extLst>
          </p:cNvPr>
          <p:cNvSpPr txBox="1"/>
          <p:nvPr/>
        </p:nvSpPr>
        <p:spPr>
          <a:xfrm>
            <a:off x="4924570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&lt;k&gt;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AB7023D9-4EAA-46E8-A42E-543914434D75}"/>
              </a:ext>
            </a:extLst>
          </p:cNvPr>
          <p:cNvSpPr/>
          <p:nvPr/>
        </p:nvSpPr>
        <p:spPr>
          <a:xfrm>
            <a:off x="5255167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5D37A05-20EF-401C-8334-BE2DA6DC4DE5}"/>
              </a:ext>
            </a:extLst>
          </p:cNvPr>
          <p:cNvSpPr txBox="1"/>
          <p:nvPr/>
        </p:nvSpPr>
        <p:spPr>
          <a:xfrm>
            <a:off x="5421061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0E5BA409-77B2-4728-A42C-515889AF5D2F}"/>
              </a:ext>
            </a:extLst>
          </p:cNvPr>
          <p:cNvSpPr txBox="1"/>
          <p:nvPr/>
        </p:nvSpPr>
        <p:spPr>
          <a:xfrm>
            <a:off x="4294729" y="347129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8</a:t>
            </a:r>
          </a:p>
        </p:txBody>
      </p: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073CA7FC-FFEC-4AC1-B23A-87B48BBBAC4E}"/>
              </a:ext>
            </a:extLst>
          </p:cNvPr>
          <p:cNvCxnSpPr>
            <a:cxnSpLocks/>
            <a:stCxn id="117" idx="2"/>
            <a:endCxn id="97" idx="0"/>
          </p:cNvCxnSpPr>
          <p:nvPr/>
        </p:nvCxnSpPr>
        <p:spPr>
          <a:xfrm>
            <a:off x="3733387" y="3238796"/>
            <a:ext cx="1285242" cy="217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0833572B-AC8D-418F-834F-621790984C1C}"/>
              </a:ext>
            </a:extLst>
          </p:cNvPr>
          <p:cNvSpPr txBox="1"/>
          <p:nvPr/>
        </p:nvSpPr>
        <p:spPr>
          <a:xfrm>
            <a:off x="4460948" y="320310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56.82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951C670F-FFCD-4E4F-977F-99AAEE773673}"/>
              </a:ext>
            </a:extLst>
          </p:cNvPr>
          <p:cNvSpPr txBox="1"/>
          <p:nvPr/>
        </p:nvSpPr>
        <p:spPr>
          <a:xfrm>
            <a:off x="3610516" y="3115685"/>
            <a:ext cx="24574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&lt;r10&gt;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0B6755A-F889-4850-9A89-FFBF9C191F5F}"/>
              </a:ext>
            </a:extLst>
          </p:cNvPr>
          <p:cNvSpPr/>
          <p:nvPr/>
        </p:nvSpPr>
        <p:spPr>
          <a:xfrm rot="1920799">
            <a:off x="9791812" y="2934329"/>
            <a:ext cx="699185" cy="3674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EFB30141-CF0E-4FC9-91DE-F1EF64D49795}"/>
              </a:ext>
            </a:extLst>
          </p:cNvPr>
          <p:cNvSpPr txBox="1"/>
          <p:nvPr/>
        </p:nvSpPr>
        <p:spPr>
          <a:xfrm>
            <a:off x="9518293" y="2472881"/>
            <a:ext cx="131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Query: 0.5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2FD61D3A-F9C5-4258-9E99-E11E1339F85A}"/>
              </a:ext>
            </a:extLst>
          </p:cNvPr>
          <p:cNvSpPr/>
          <p:nvPr/>
        </p:nvSpPr>
        <p:spPr>
          <a:xfrm>
            <a:off x="9767147" y="3427362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D4364590-3EDF-47EC-B730-6F6AD459B7A1}"/>
              </a:ext>
            </a:extLst>
          </p:cNvPr>
          <p:cNvSpPr/>
          <p:nvPr/>
        </p:nvSpPr>
        <p:spPr>
          <a:xfrm>
            <a:off x="9856047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20.39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E365954E-654B-485D-A5D8-F34AA7EAC117}"/>
              </a:ext>
            </a:extLst>
          </p:cNvPr>
          <p:cNvSpPr txBox="1"/>
          <p:nvPr/>
        </p:nvSpPr>
        <p:spPr>
          <a:xfrm>
            <a:off x="9955461" y="4051606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9370F061-19EF-4976-A906-0295C49E99A5}"/>
              </a:ext>
            </a:extLst>
          </p:cNvPr>
          <p:cNvSpPr/>
          <p:nvPr/>
        </p:nvSpPr>
        <p:spPr>
          <a:xfrm>
            <a:off x="10336266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1.15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F9D613DE-1E17-492F-A3A3-D2A19CC297A9}"/>
              </a:ext>
            </a:extLst>
          </p:cNvPr>
          <p:cNvSpPr txBox="1"/>
          <p:nvPr/>
        </p:nvSpPr>
        <p:spPr>
          <a:xfrm>
            <a:off x="10485888" y="405160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A9EAED7F-DB09-4047-8114-CC83392858CB}"/>
              </a:ext>
            </a:extLst>
          </p:cNvPr>
          <p:cNvSpPr/>
          <p:nvPr/>
        </p:nvSpPr>
        <p:spPr>
          <a:xfrm>
            <a:off x="10816485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0F3597F0-CDF9-4179-9B49-43F9BB890AF9}"/>
              </a:ext>
            </a:extLst>
          </p:cNvPr>
          <p:cNvSpPr txBox="1"/>
          <p:nvPr/>
        </p:nvSpPr>
        <p:spPr>
          <a:xfrm>
            <a:off x="10982379" y="405160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145E28B-81AE-407B-B425-6ED6EDBF935A}"/>
              </a:ext>
            </a:extLst>
          </p:cNvPr>
          <p:cNvSpPr txBox="1"/>
          <p:nvPr/>
        </p:nvSpPr>
        <p:spPr>
          <a:xfrm>
            <a:off x="9856047" y="3442006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7</a:t>
            </a:r>
          </a:p>
        </p:txBody>
      </p: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833E7A7F-66B3-4993-85A1-3B818C784885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9163505" y="3203107"/>
            <a:ext cx="1416442" cy="224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FACB29C6-ED10-469C-B743-E23C03C3FB5D}"/>
              </a:ext>
            </a:extLst>
          </p:cNvPr>
          <p:cNvSpPr txBox="1"/>
          <p:nvPr/>
        </p:nvSpPr>
        <p:spPr>
          <a:xfrm>
            <a:off x="9963849" y="313422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89.68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AA884AC-8CD2-4219-98C6-2AD6DD43187D}"/>
              </a:ext>
            </a:extLst>
          </p:cNvPr>
          <p:cNvSpPr/>
          <p:nvPr/>
        </p:nvSpPr>
        <p:spPr>
          <a:xfrm>
            <a:off x="10360395" y="3621710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BAAB4D52-7A12-46E9-A7BD-D3EFFA2CC9CC}"/>
              </a:ext>
            </a:extLst>
          </p:cNvPr>
          <p:cNvSpPr/>
          <p:nvPr/>
        </p:nvSpPr>
        <p:spPr>
          <a:xfrm>
            <a:off x="6652944" y="3649015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D5C5B2F0-E469-48FB-82D1-D1F728BE0E79}"/>
              </a:ext>
            </a:extLst>
          </p:cNvPr>
          <p:cNvSpPr/>
          <p:nvPr/>
        </p:nvSpPr>
        <p:spPr>
          <a:xfrm>
            <a:off x="3109104" y="3609051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652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KNN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6041441" y="345665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6130341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65.03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6262898" y="4080895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610560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7.60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760182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7090779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85.22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7256673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6130341" y="347129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740566" y="347129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829466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962023" y="4095540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1309685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43.26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1459307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1789904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1955798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829466" y="348594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2459640" y="249144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2521552" y="264497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2652919" y="3116818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3180962" y="311568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&lt;r9&gt;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3001771" y="264497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24.45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3508978" y="264384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18.18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2548540" y="250608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1553366" y="3239929"/>
            <a:ext cx="1193611" cy="231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1751837" y="3157846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32.36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2488789" y="347129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2577689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24.45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2677103" y="409554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3057908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18.18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3207530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3538127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3704021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2577689" y="348594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856973" y="344200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945873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87.86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8045287" y="406625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426092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90.83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575714" y="406625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906311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9072205" y="406625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945873" y="345665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8654249" y="3164993"/>
            <a:ext cx="15524" cy="277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396723" y="324659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2.97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7841449" y="240299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8906311" y="255301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90.83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9072205" y="302485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7915268" y="255301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65.03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8046635" y="3024855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7930349" y="241763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8403513" y="25530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87.86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8553135" y="3024899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854241" y="3147966"/>
            <a:ext cx="1286452" cy="308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892540" y="31772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57.43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2566F71-557C-4782-A379-2B91FF0195DD}"/>
              </a:ext>
            </a:extLst>
          </p:cNvPr>
          <p:cNvSpPr/>
          <p:nvPr/>
        </p:nvSpPr>
        <p:spPr>
          <a:xfrm>
            <a:off x="5276376" y="1537155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AC10BDA-D497-4898-8C0D-F862CD6D9049}"/>
              </a:ext>
            </a:extLst>
          </p:cNvPr>
          <p:cNvSpPr/>
          <p:nvPr/>
        </p:nvSpPr>
        <p:spPr>
          <a:xfrm>
            <a:off x="5338288" y="16906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F66F45-A133-4748-B2F9-8EE13AC16FA4}"/>
              </a:ext>
            </a:extLst>
          </p:cNvPr>
          <p:cNvSpPr txBox="1"/>
          <p:nvPr/>
        </p:nvSpPr>
        <p:spPr>
          <a:xfrm>
            <a:off x="5469655" y="2162532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F27572A-E002-4FDB-B0E2-CCA927C83D51}"/>
              </a:ext>
            </a:extLst>
          </p:cNvPr>
          <p:cNvSpPr txBox="1"/>
          <p:nvPr/>
        </p:nvSpPr>
        <p:spPr>
          <a:xfrm>
            <a:off x="5997698" y="21613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220A7B2-5CB1-4C1A-B395-57F99926EB28}"/>
              </a:ext>
            </a:extLst>
          </p:cNvPr>
          <p:cNvSpPr/>
          <p:nvPr/>
        </p:nvSpPr>
        <p:spPr>
          <a:xfrm>
            <a:off x="5818507" y="16906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43.26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96E1CF8-05AB-43AE-A38A-52C7A35526B5}"/>
              </a:ext>
            </a:extLst>
          </p:cNvPr>
          <p:cNvSpPr/>
          <p:nvPr/>
        </p:nvSpPr>
        <p:spPr>
          <a:xfrm>
            <a:off x="6325714" y="16895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6719CD2-9402-4183-AF0F-086BDD12A1A0}"/>
              </a:ext>
            </a:extLst>
          </p:cNvPr>
          <p:cNvSpPr txBox="1"/>
          <p:nvPr/>
        </p:nvSpPr>
        <p:spPr>
          <a:xfrm>
            <a:off x="5365276" y="1551799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6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BC11B85-DE71-4CB0-89BB-C04FDC53754D}"/>
              </a:ext>
            </a:extLst>
          </p:cNvPr>
          <p:cNvCxnSpPr>
            <a:cxnSpLocks/>
            <a:stCxn id="32" idx="0"/>
            <a:endCxn id="74" idx="2"/>
          </p:cNvCxnSpPr>
          <p:nvPr/>
        </p:nvCxnSpPr>
        <p:spPr>
          <a:xfrm flipV="1">
            <a:off x="3272440" y="2285643"/>
            <a:ext cx="2291273" cy="20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1E0942-8DB0-4E6D-8D25-149168E5CBBD}"/>
              </a:ext>
            </a:extLst>
          </p:cNvPr>
          <p:cNvSpPr txBox="1"/>
          <p:nvPr/>
        </p:nvSpPr>
        <p:spPr>
          <a:xfrm>
            <a:off x="4504651" y="224685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32.36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60E8E1D-FE12-4111-9ADA-2745801439F3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3275021" y="3238796"/>
            <a:ext cx="26568" cy="232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5D1392C-4482-4FB7-B817-3CD497BA5884}"/>
              </a:ext>
            </a:extLst>
          </p:cNvPr>
          <p:cNvSpPr txBox="1"/>
          <p:nvPr/>
        </p:nvSpPr>
        <p:spPr>
          <a:xfrm>
            <a:off x="3393669" y="332514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6.27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9F4B3A1-FBD9-4745-B084-7F058E1598D2}"/>
              </a:ext>
            </a:extLst>
          </p:cNvPr>
          <p:cNvCxnSpPr>
            <a:cxnSpLocks/>
            <a:stCxn id="103" idx="0"/>
            <a:endCxn id="75" idx="2"/>
          </p:cNvCxnSpPr>
          <p:nvPr/>
        </p:nvCxnSpPr>
        <p:spPr>
          <a:xfrm flipH="1" flipV="1">
            <a:off x="6091757" y="2284510"/>
            <a:ext cx="2562492" cy="118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7F8FD9-74B0-4E25-ABE7-7F075980EB1E}"/>
              </a:ext>
            </a:extLst>
          </p:cNvPr>
          <p:cNvSpPr txBox="1"/>
          <p:nvPr/>
        </p:nvSpPr>
        <p:spPr>
          <a:xfrm>
            <a:off x="7208685" y="2246858"/>
            <a:ext cx="874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118.89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852E72A-2A5B-4BFF-A4CD-24386C13595E}"/>
              </a:ext>
            </a:extLst>
          </p:cNvPr>
          <p:cNvSpPr/>
          <p:nvPr/>
        </p:nvSpPr>
        <p:spPr>
          <a:xfrm>
            <a:off x="4205829" y="345665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346A0861-1BAC-4213-B52C-D1BEA965BCB9}"/>
              </a:ext>
            </a:extLst>
          </p:cNvPr>
          <p:cNvSpPr/>
          <p:nvPr/>
        </p:nvSpPr>
        <p:spPr>
          <a:xfrm>
            <a:off x="4294729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75.01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D854134-A48F-47A7-B011-C2618230A034}"/>
              </a:ext>
            </a:extLst>
          </p:cNvPr>
          <p:cNvSpPr txBox="1"/>
          <p:nvPr/>
        </p:nvSpPr>
        <p:spPr>
          <a:xfrm>
            <a:off x="4394143" y="4080895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&lt;j&gt;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C5AEADFF-62CA-463B-9D69-36673968D6E8}"/>
              </a:ext>
            </a:extLst>
          </p:cNvPr>
          <p:cNvSpPr/>
          <p:nvPr/>
        </p:nvSpPr>
        <p:spPr>
          <a:xfrm>
            <a:off x="4774948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66.61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82D479D-8559-447F-BE97-E637F20EFDDB}"/>
              </a:ext>
            </a:extLst>
          </p:cNvPr>
          <p:cNvSpPr txBox="1"/>
          <p:nvPr/>
        </p:nvSpPr>
        <p:spPr>
          <a:xfrm>
            <a:off x="4924570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&lt;k&gt;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AB7023D9-4EAA-46E8-A42E-543914434D75}"/>
              </a:ext>
            </a:extLst>
          </p:cNvPr>
          <p:cNvSpPr/>
          <p:nvPr/>
        </p:nvSpPr>
        <p:spPr>
          <a:xfrm>
            <a:off x="5255167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5D37A05-20EF-401C-8334-BE2DA6DC4DE5}"/>
              </a:ext>
            </a:extLst>
          </p:cNvPr>
          <p:cNvSpPr txBox="1"/>
          <p:nvPr/>
        </p:nvSpPr>
        <p:spPr>
          <a:xfrm>
            <a:off x="5421061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0E5BA409-77B2-4728-A42C-515889AF5D2F}"/>
              </a:ext>
            </a:extLst>
          </p:cNvPr>
          <p:cNvSpPr txBox="1"/>
          <p:nvPr/>
        </p:nvSpPr>
        <p:spPr>
          <a:xfrm>
            <a:off x="4294729" y="347129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8</a:t>
            </a:r>
          </a:p>
        </p:txBody>
      </p: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073CA7FC-FFEC-4AC1-B23A-87B48BBBAC4E}"/>
              </a:ext>
            </a:extLst>
          </p:cNvPr>
          <p:cNvCxnSpPr>
            <a:cxnSpLocks/>
            <a:stCxn id="117" idx="2"/>
            <a:endCxn id="97" idx="0"/>
          </p:cNvCxnSpPr>
          <p:nvPr/>
        </p:nvCxnSpPr>
        <p:spPr>
          <a:xfrm>
            <a:off x="3733387" y="3238796"/>
            <a:ext cx="1285242" cy="217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0833572B-AC8D-418F-834F-621790984C1C}"/>
              </a:ext>
            </a:extLst>
          </p:cNvPr>
          <p:cNvSpPr txBox="1"/>
          <p:nvPr/>
        </p:nvSpPr>
        <p:spPr>
          <a:xfrm>
            <a:off x="4460948" y="320310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56.82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951C670F-FFCD-4E4F-977F-99AAEE773673}"/>
              </a:ext>
            </a:extLst>
          </p:cNvPr>
          <p:cNvSpPr txBox="1"/>
          <p:nvPr/>
        </p:nvSpPr>
        <p:spPr>
          <a:xfrm>
            <a:off x="3610516" y="3115685"/>
            <a:ext cx="24574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&lt;r10&gt;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2FD61D3A-F9C5-4258-9E99-E11E1339F85A}"/>
              </a:ext>
            </a:extLst>
          </p:cNvPr>
          <p:cNvSpPr/>
          <p:nvPr/>
        </p:nvSpPr>
        <p:spPr>
          <a:xfrm>
            <a:off x="9767147" y="3427362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D4364590-3EDF-47EC-B730-6F6AD459B7A1}"/>
              </a:ext>
            </a:extLst>
          </p:cNvPr>
          <p:cNvSpPr/>
          <p:nvPr/>
        </p:nvSpPr>
        <p:spPr>
          <a:xfrm>
            <a:off x="9856047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20.39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E365954E-654B-485D-A5D8-F34AA7EAC117}"/>
              </a:ext>
            </a:extLst>
          </p:cNvPr>
          <p:cNvSpPr txBox="1"/>
          <p:nvPr/>
        </p:nvSpPr>
        <p:spPr>
          <a:xfrm>
            <a:off x="9955461" y="4051606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9370F061-19EF-4976-A906-0295C49E99A5}"/>
              </a:ext>
            </a:extLst>
          </p:cNvPr>
          <p:cNvSpPr/>
          <p:nvPr/>
        </p:nvSpPr>
        <p:spPr>
          <a:xfrm>
            <a:off x="10336266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1.15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F9D613DE-1E17-492F-A3A3-D2A19CC297A9}"/>
              </a:ext>
            </a:extLst>
          </p:cNvPr>
          <p:cNvSpPr txBox="1"/>
          <p:nvPr/>
        </p:nvSpPr>
        <p:spPr>
          <a:xfrm>
            <a:off x="10485888" y="405160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A9EAED7F-DB09-4047-8114-CC83392858CB}"/>
              </a:ext>
            </a:extLst>
          </p:cNvPr>
          <p:cNvSpPr/>
          <p:nvPr/>
        </p:nvSpPr>
        <p:spPr>
          <a:xfrm>
            <a:off x="10816485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0F3597F0-CDF9-4179-9B49-43F9BB890AF9}"/>
              </a:ext>
            </a:extLst>
          </p:cNvPr>
          <p:cNvSpPr txBox="1"/>
          <p:nvPr/>
        </p:nvSpPr>
        <p:spPr>
          <a:xfrm>
            <a:off x="10982379" y="405160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145E28B-81AE-407B-B425-6ED6EDBF935A}"/>
              </a:ext>
            </a:extLst>
          </p:cNvPr>
          <p:cNvSpPr txBox="1"/>
          <p:nvPr/>
        </p:nvSpPr>
        <p:spPr>
          <a:xfrm>
            <a:off x="9856047" y="3442006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7</a:t>
            </a:r>
          </a:p>
        </p:txBody>
      </p: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833E7A7F-66B3-4993-85A1-3B818C784885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9163505" y="3203107"/>
            <a:ext cx="1416442" cy="224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FACB29C6-ED10-469C-B743-E23C03C3FB5D}"/>
              </a:ext>
            </a:extLst>
          </p:cNvPr>
          <p:cNvSpPr txBox="1"/>
          <p:nvPr/>
        </p:nvSpPr>
        <p:spPr>
          <a:xfrm>
            <a:off x="9963849" y="313422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89.68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AA884AC-8CD2-4219-98C6-2AD6DD43187D}"/>
              </a:ext>
            </a:extLst>
          </p:cNvPr>
          <p:cNvSpPr/>
          <p:nvPr/>
        </p:nvSpPr>
        <p:spPr>
          <a:xfrm>
            <a:off x="10360395" y="3621710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BAAB4D52-7A12-46E9-A7BD-D3EFFA2CC9CC}"/>
              </a:ext>
            </a:extLst>
          </p:cNvPr>
          <p:cNvSpPr/>
          <p:nvPr/>
        </p:nvSpPr>
        <p:spPr>
          <a:xfrm>
            <a:off x="6652944" y="3649015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D5C5B2F0-E469-48FB-82D1-D1F728BE0E79}"/>
              </a:ext>
            </a:extLst>
          </p:cNvPr>
          <p:cNvSpPr/>
          <p:nvPr/>
        </p:nvSpPr>
        <p:spPr>
          <a:xfrm>
            <a:off x="3109104" y="3609051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Seta: para a Direita 105">
            <a:extLst>
              <a:ext uri="{FF2B5EF4-FFF2-40B4-BE49-F238E27FC236}">
                <a16:creationId xmlns:a16="http://schemas.microsoft.com/office/drawing/2014/main" id="{5B705EE8-2847-4884-8D45-60BD61B16BDC}"/>
              </a:ext>
            </a:extLst>
          </p:cNvPr>
          <p:cNvSpPr/>
          <p:nvPr/>
        </p:nvSpPr>
        <p:spPr>
          <a:xfrm rot="1920799">
            <a:off x="5836223" y="2964503"/>
            <a:ext cx="699185" cy="3674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49CE5B7-19C2-4626-965A-01D5133D182C}"/>
              </a:ext>
            </a:extLst>
          </p:cNvPr>
          <p:cNvSpPr txBox="1"/>
          <p:nvPr/>
        </p:nvSpPr>
        <p:spPr>
          <a:xfrm>
            <a:off x="4511733" y="2808808"/>
            <a:ext cx="131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Query: 0.5</a:t>
            </a:r>
          </a:p>
        </p:txBody>
      </p:sp>
    </p:spTree>
    <p:extLst>
      <p:ext uri="{BB962C8B-B14F-4D97-AF65-F5344CB8AC3E}">
        <p14:creationId xmlns:p14="http://schemas.microsoft.com/office/powerpoint/2010/main" val="2616726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KNN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6041441" y="345665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6130341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65.03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6262898" y="4080895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610560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7.60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760182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7090779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85.22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7256673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6130341" y="347129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740566" y="347129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829466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962023" y="4095540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1309685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43.26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1459307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1789904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1955798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829466" y="348594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2459640" y="249144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2521552" y="264497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2652919" y="3116818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3180962" y="311568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&lt;r9&gt;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3001771" y="264497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24.45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3508978" y="264384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18.18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2548540" y="250608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1553366" y="3239929"/>
            <a:ext cx="1193611" cy="231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1751837" y="3157846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32.36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2488789" y="347129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2577689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24.45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2677103" y="409554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3057908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18.18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3207530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3538127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3704021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2577689" y="348594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856973" y="344200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945873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87.86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8045287" y="406625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426092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90.83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575714" y="406625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906311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9072205" y="406625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945873" y="345665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8654249" y="3164993"/>
            <a:ext cx="15524" cy="277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396723" y="324659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2.97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7841449" y="240299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8906311" y="255301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90.83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9072205" y="302485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7915268" y="255301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65.03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8046635" y="3024855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7930349" y="241763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8403513" y="25530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87.86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8553135" y="3024899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854241" y="3147966"/>
            <a:ext cx="1286452" cy="308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892540" y="31772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57.43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2566F71-557C-4782-A379-2B91FF0195DD}"/>
              </a:ext>
            </a:extLst>
          </p:cNvPr>
          <p:cNvSpPr/>
          <p:nvPr/>
        </p:nvSpPr>
        <p:spPr>
          <a:xfrm>
            <a:off x="5276376" y="1537155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AC10BDA-D497-4898-8C0D-F862CD6D9049}"/>
              </a:ext>
            </a:extLst>
          </p:cNvPr>
          <p:cNvSpPr/>
          <p:nvPr/>
        </p:nvSpPr>
        <p:spPr>
          <a:xfrm>
            <a:off x="5338288" y="16906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F66F45-A133-4748-B2F9-8EE13AC16FA4}"/>
              </a:ext>
            </a:extLst>
          </p:cNvPr>
          <p:cNvSpPr txBox="1"/>
          <p:nvPr/>
        </p:nvSpPr>
        <p:spPr>
          <a:xfrm>
            <a:off x="5469655" y="2162532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F27572A-E002-4FDB-B0E2-CCA927C83D51}"/>
              </a:ext>
            </a:extLst>
          </p:cNvPr>
          <p:cNvSpPr txBox="1"/>
          <p:nvPr/>
        </p:nvSpPr>
        <p:spPr>
          <a:xfrm>
            <a:off x="5997698" y="21613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220A7B2-5CB1-4C1A-B395-57F99926EB28}"/>
              </a:ext>
            </a:extLst>
          </p:cNvPr>
          <p:cNvSpPr/>
          <p:nvPr/>
        </p:nvSpPr>
        <p:spPr>
          <a:xfrm>
            <a:off x="5818507" y="16906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43.26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96E1CF8-05AB-43AE-A38A-52C7A35526B5}"/>
              </a:ext>
            </a:extLst>
          </p:cNvPr>
          <p:cNvSpPr/>
          <p:nvPr/>
        </p:nvSpPr>
        <p:spPr>
          <a:xfrm>
            <a:off x="6325714" y="16895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6719CD2-9402-4183-AF0F-086BDD12A1A0}"/>
              </a:ext>
            </a:extLst>
          </p:cNvPr>
          <p:cNvSpPr txBox="1"/>
          <p:nvPr/>
        </p:nvSpPr>
        <p:spPr>
          <a:xfrm>
            <a:off x="5365276" y="1551799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6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BC11B85-DE71-4CB0-89BB-C04FDC53754D}"/>
              </a:ext>
            </a:extLst>
          </p:cNvPr>
          <p:cNvCxnSpPr>
            <a:cxnSpLocks/>
            <a:stCxn id="32" idx="0"/>
            <a:endCxn id="74" idx="2"/>
          </p:cNvCxnSpPr>
          <p:nvPr/>
        </p:nvCxnSpPr>
        <p:spPr>
          <a:xfrm flipV="1">
            <a:off x="3272440" y="2285643"/>
            <a:ext cx="2291273" cy="20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1E0942-8DB0-4E6D-8D25-149168E5CBBD}"/>
              </a:ext>
            </a:extLst>
          </p:cNvPr>
          <p:cNvSpPr txBox="1"/>
          <p:nvPr/>
        </p:nvSpPr>
        <p:spPr>
          <a:xfrm>
            <a:off x="4504651" y="224685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32.36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60E8E1D-FE12-4111-9ADA-2745801439F3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3275021" y="3238796"/>
            <a:ext cx="26568" cy="232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5D1392C-4482-4FB7-B817-3CD497BA5884}"/>
              </a:ext>
            </a:extLst>
          </p:cNvPr>
          <p:cNvSpPr txBox="1"/>
          <p:nvPr/>
        </p:nvSpPr>
        <p:spPr>
          <a:xfrm>
            <a:off x="3393669" y="332514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6.27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9F4B3A1-FBD9-4745-B084-7F058E1598D2}"/>
              </a:ext>
            </a:extLst>
          </p:cNvPr>
          <p:cNvCxnSpPr>
            <a:cxnSpLocks/>
            <a:stCxn id="103" idx="0"/>
            <a:endCxn id="75" idx="2"/>
          </p:cNvCxnSpPr>
          <p:nvPr/>
        </p:nvCxnSpPr>
        <p:spPr>
          <a:xfrm flipH="1" flipV="1">
            <a:off x="6091757" y="2284510"/>
            <a:ext cx="2562492" cy="118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7F8FD9-74B0-4E25-ABE7-7F075980EB1E}"/>
              </a:ext>
            </a:extLst>
          </p:cNvPr>
          <p:cNvSpPr txBox="1"/>
          <p:nvPr/>
        </p:nvSpPr>
        <p:spPr>
          <a:xfrm>
            <a:off x="7208685" y="2246858"/>
            <a:ext cx="874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118.89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852E72A-2A5B-4BFF-A4CD-24386C13595E}"/>
              </a:ext>
            </a:extLst>
          </p:cNvPr>
          <p:cNvSpPr/>
          <p:nvPr/>
        </p:nvSpPr>
        <p:spPr>
          <a:xfrm>
            <a:off x="4205829" y="345665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346A0861-1BAC-4213-B52C-D1BEA965BCB9}"/>
              </a:ext>
            </a:extLst>
          </p:cNvPr>
          <p:cNvSpPr/>
          <p:nvPr/>
        </p:nvSpPr>
        <p:spPr>
          <a:xfrm>
            <a:off x="4294729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75.01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D854134-A48F-47A7-B011-C2618230A034}"/>
              </a:ext>
            </a:extLst>
          </p:cNvPr>
          <p:cNvSpPr txBox="1"/>
          <p:nvPr/>
        </p:nvSpPr>
        <p:spPr>
          <a:xfrm>
            <a:off x="4394143" y="4080895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&lt;j&gt;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C5AEADFF-62CA-463B-9D69-36673968D6E8}"/>
              </a:ext>
            </a:extLst>
          </p:cNvPr>
          <p:cNvSpPr/>
          <p:nvPr/>
        </p:nvSpPr>
        <p:spPr>
          <a:xfrm>
            <a:off x="4774948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66.61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82D479D-8559-447F-BE97-E637F20EFDDB}"/>
              </a:ext>
            </a:extLst>
          </p:cNvPr>
          <p:cNvSpPr txBox="1"/>
          <p:nvPr/>
        </p:nvSpPr>
        <p:spPr>
          <a:xfrm>
            <a:off x="4924570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&lt;k&gt;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AB7023D9-4EAA-46E8-A42E-543914434D75}"/>
              </a:ext>
            </a:extLst>
          </p:cNvPr>
          <p:cNvSpPr/>
          <p:nvPr/>
        </p:nvSpPr>
        <p:spPr>
          <a:xfrm>
            <a:off x="5255167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5D37A05-20EF-401C-8334-BE2DA6DC4DE5}"/>
              </a:ext>
            </a:extLst>
          </p:cNvPr>
          <p:cNvSpPr txBox="1"/>
          <p:nvPr/>
        </p:nvSpPr>
        <p:spPr>
          <a:xfrm>
            <a:off x="5421061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0E5BA409-77B2-4728-A42C-515889AF5D2F}"/>
              </a:ext>
            </a:extLst>
          </p:cNvPr>
          <p:cNvSpPr txBox="1"/>
          <p:nvPr/>
        </p:nvSpPr>
        <p:spPr>
          <a:xfrm>
            <a:off x="4294729" y="347129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8</a:t>
            </a:r>
          </a:p>
        </p:txBody>
      </p: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073CA7FC-FFEC-4AC1-B23A-87B48BBBAC4E}"/>
              </a:ext>
            </a:extLst>
          </p:cNvPr>
          <p:cNvCxnSpPr>
            <a:cxnSpLocks/>
            <a:stCxn id="117" idx="2"/>
            <a:endCxn id="97" idx="0"/>
          </p:cNvCxnSpPr>
          <p:nvPr/>
        </p:nvCxnSpPr>
        <p:spPr>
          <a:xfrm>
            <a:off x="3733387" y="3238796"/>
            <a:ext cx="1285242" cy="217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0833572B-AC8D-418F-834F-621790984C1C}"/>
              </a:ext>
            </a:extLst>
          </p:cNvPr>
          <p:cNvSpPr txBox="1"/>
          <p:nvPr/>
        </p:nvSpPr>
        <p:spPr>
          <a:xfrm>
            <a:off x="4460948" y="320310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56.82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951C670F-FFCD-4E4F-977F-99AAEE773673}"/>
              </a:ext>
            </a:extLst>
          </p:cNvPr>
          <p:cNvSpPr txBox="1"/>
          <p:nvPr/>
        </p:nvSpPr>
        <p:spPr>
          <a:xfrm>
            <a:off x="3610516" y="3115685"/>
            <a:ext cx="24574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&lt;r10&gt;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0B6755A-F889-4850-9A89-FFBF9C191F5F}"/>
              </a:ext>
            </a:extLst>
          </p:cNvPr>
          <p:cNvSpPr/>
          <p:nvPr/>
        </p:nvSpPr>
        <p:spPr>
          <a:xfrm rot="1920799">
            <a:off x="2491636" y="2034218"/>
            <a:ext cx="699185" cy="3674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EFB30141-CF0E-4FC9-91DE-F1EF64D49795}"/>
              </a:ext>
            </a:extLst>
          </p:cNvPr>
          <p:cNvSpPr txBox="1"/>
          <p:nvPr/>
        </p:nvSpPr>
        <p:spPr>
          <a:xfrm>
            <a:off x="1167146" y="1878523"/>
            <a:ext cx="131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Query: 0.5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2FD61D3A-F9C5-4258-9E99-E11E1339F85A}"/>
              </a:ext>
            </a:extLst>
          </p:cNvPr>
          <p:cNvSpPr/>
          <p:nvPr/>
        </p:nvSpPr>
        <p:spPr>
          <a:xfrm>
            <a:off x="9767147" y="3427362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D4364590-3EDF-47EC-B730-6F6AD459B7A1}"/>
              </a:ext>
            </a:extLst>
          </p:cNvPr>
          <p:cNvSpPr/>
          <p:nvPr/>
        </p:nvSpPr>
        <p:spPr>
          <a:xfrm>
            <a:off x="9856047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20.39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E365954E-654B-485D-A5D8-F34AA7EAC117}"/>
              </a:ext>
            </a:extLst>
          </p:cNvPr>
          <p:cNvSpPr txBox="1"/>
          <p:nvPr/>
        </p:nvSpPr>
        <p:spPr>
          <a:xfrm>
            <a:off x="9955461" y="4051606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9370F061-19EF-4976-A906-0295C49E99A5}"/>
              </a:ext>
            </a:extLst>
          </p:cNvPr>
          <p:cNvSpPr/>
          <p:nvPr/>
        </p:nvSpPr>
        <p:spPr>
          <a:xfrm>
            <a:off x="10336266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1.15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F9D613DE-1E17-492F-A3A3-D2A19CC297A9}"/>
              </a:ext>
            </a:extLst>
          </p:cNvPr>
          <p:cNvSpPr txBox="1"/>
          <p:nvPr/>
        </p:nvSpPr>
        <p:spPr>
          <a:xfrm>
            <a:off x="10485888" y="405160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A9EAED7F-DB09-4047-8114-CC83392858CB}"/>
              </a:ext>
            </a:extLst>
          </p:cNvPr>
          <p:cNvSpPr/>
          <p:nvPr/>
        </p:nvSpPr>
        <p:spPr>
          <a:xfrm>
            <a:off x="10816485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0F3597F0-CDF9-4179-9B49-43F9BB890AF9}"/>
              </a:ext>
            </a:extLst>
          </p:cNvPr>
          <p:cNvSpPr txBox="1"/>
          <p:nvPr/>
        </p:nvSpPr>
        <p:spPr>
          <a:xfrm>
            <a:off x="10982379" y="405160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145E28B-81AE-407B-B425-6ED6EDBF935A}"/>
              </a:ext>
            </a:extLst>
          </p:cNvPr>
          <p:cNvSpPr txBox="1"/>
          <p:nvPr/>
        </p:nvSpPr>
        <p:spPr>
          <a:xfrm>
            <a:off x="9856047" y="3442006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7</a:t>
            </a:r>
          </a:p>
        </p:txBody>
      </p: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833E7A7F-66B3-4993-85A1-3B818C784885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9163505" y="3203107"/>
            <a:ext cx="1416442" cy="224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FACB29C6-ED10-469C-B743-E23C03C3FB5D}"/>
              </a:ext>
            </a:extLst>
          </p:cNvPr>
          <p:cNvSpPr txBox="1"/>
          <p:nvPr/>
        </p:nvSpPr>
        <p:spPr>
          <a:xfrm>
            <a:off x="9963849" y="313422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89.68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AA884AC-8CD2-4219-98C6-2AD6DD43187D}"/>
              </a:ext>
            </a:extLst>
          </p:cNvPr>
          <p:cNvSpPr/>
          <p:nvPr/>
        </p:nvSpPr>
        <p:spPr>
          <a:xfrm>
            <a:off x="10360395" y="3621710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BAAB4D52-7A12-46E9-A7BD-D3EFFA2CC9CC}"/>
              </a:ext>
            </a:extLst>
          </p:cNvPr>
          <p:cNvSpPr/>
          <p:nvPr/>
        </p:nvSpPr>
        <p:spPr>
          <a:xfrm>
            <a:off x="6652944" y="3649015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D5C5B2F0-E469-48FB-82D1-D1F728BE0E79}"/>
              </a:ext>
            </a:extLst>
          </p:cNvPr>
          <p:cNvSpPr/>
          <p:nvPr/>
        </p:nvSpPr>
        <p:spPr>
          <a:xfrm>
            <a:off x="3109104" y="3609051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858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KNN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6041441" y="345665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6130341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65.03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6262898" y="4080895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6610560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7.60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6760182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7090779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85.22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7256673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6130341" y="347129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740566" y="347129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829466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962023" y="4095540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1309685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43.26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1459307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1789904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1955798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&lt;h&gt;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829466" y="348594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958452-A7B1-4AD4-8B70-21A1F437B6BE}"/>
              </a:ext>
            </a:extLst>
          </p:cNvPr>
          <p:cNvSpPr/>
          <p:nvPr/>
        </p:nvSpPr>
        <p:spPr>
          <a:xfrm>
            <a:off x="2459640" y="2491441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2521552" y="264497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2652919" y="3116818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3180962" y="311568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&lt;r9&gt;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3001771" y="2644974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24.45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252794-1670-40E5-8BEA-C7638B31B24D}"/>
              </a:ext>
            </a:extLst>
          </p:cNvPr>
          <p:cNvSpPr/>
          <p:nvPr/>
        </p:nvSpPr>
        <p:spPr>
          <a:xfrm>
            <a:off x="3508978" y="264384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18.18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A8936C-CA8F-44C4-B2C4-DAAACEE7E1E4}"/>
              </a:ext>
            </a:extLst>
          </p:cNvPr>
          <p:cNvSpPr txBox="1"/>
          <p:nvPr/>
        </p:nvSpPr>
        <p:spPr>
          <a:xfrm>
            <a:off x="2548540" y="250608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CBB19A7-B774-4AF4-9791-F910979F4C61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1553366" y="3239929"/>
            <a:ext cx="1193611" cy="231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8DE5215-8122-4BA8-8E3B-EB89A47A7E49}"/>
              </a:ext>
            </a:extLst>
          </p:cNvPr>
          <p:cNvSpPr txBox="1"/>
          <p:nvPr/>
        </p:nvSpPr>
        <p:spPr>
          <a:xfrm>
            <a:off x="1779795" y="327930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7.28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F7B4689-91AC-4F7E-A417-A8E925D10811}"/>
              </a:ext>
            </a:extLst>
          </p:cNvPr>
          <p:cNvSpPr/>
          <p:nvPr/>
        </p:nvSpPr>
        <p:spPr>
          <a:xfrm>
            <a:off x="2488789" y="347129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09CC08D-EDC2-4625-A577-DC5F043D6EF1}"/>
              </a:ext>
            </a:extLst>
          </p:cNvPr>
          <p:cNvSpPr/>
          <p:nvPr/>
        </p:nvSpPr>
        <p:spPr>
          <a:xfrm>
            <a:off x="2577689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24.45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0F79F63-C889-4B10-9F30-5C0512038168}"/>
              </a:ext>
            </a:extLst>
          </p:cNvPr>
          <p:cNvSpPr txBox="1"/>
          <p:nvPr/>
        </p:nvSpPr>
        <p:spPr>
          <a:xfrm>
            <a:off x="2677103" y="409554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&lt;e&gt;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87F4FF-86FE-4507-B065-70B4EC92C2C9}"/>
              </a:ext>
            </a:extLst>
          </p:cNvPr>
          <p:cNvSpPr/>
          <p:nvPr/>
        </p:nvSpPr>
        <p:spPr>
          <a:xfrm>
            <a:off x="3057908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18.18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0519B1-EC97-4A26-9F37-739F9D1D287B}"/>
              </a:ext>
            </a:extLst>
          </p:cNvPr>
          <p:cNvSpPr txBox="1"/>
          <p:nvPr/>
        </p:nvSpPr>
        <p:spPr>
          <a:xfrm>
            <a:off x="3207530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&lt;f&gt;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3C01E5-B771-4357-BE40-753885154811}"/>
              </a:ext>
            </a:extLst>
          </p:cNvPr>
          <p:cNvSpPr/>
          <p:nvPr/>
        </p:nvSpPr>
        <p:spPr>
          <a:xfrm>
            <a:off x="3538127" y="362369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44C63E8-F942-4B07-8633-EA97E13761EF}"/>
              </a:ext>
            </a:extLst>
          </p:cNvPr>
          <p:cNvSpPr txBox="1"/>
          <p:nvPr/>
        </p:nvSpPr>
        <p:spPr>
          <a:xfrm>
            <a:off x="3704021" y="409554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7217152-677C-4784-B7B2-46BCB6CE81AB}"/>
              </a:ext>
            </a:extLst>
          </p:cNvPr>
          <p:cNvSpPr txBox="1"/>
          <p:nvPr/>
        </p:nvSpPr>
        <p:spPr>
          <a:xfrm>
            <a:off x="2577689" y="348594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1A1CEB0-4AFE-4D73-BF24-D4113B2711FC}"/>
              </a:ext>
            </a:extLst>
          </p:cNvPr>
          <p:cNvSpPr/>
          <p:nvPr/>
        </p:nvSpPr>
        <p:spPr>
          <a:xfrm>
            <a:off x="7856973" y="3442006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7E077A0-ECF2-4B36-A8CF-0823838D78F9}"/>
              </a:ext>
            </a:extLst>
          </p:cNvPr>
          <p:cNvSpPr/>
          <p:nvPr/>
        </p:nvSpPr>
        <p:spPr>
          <a:xfrm>
            <a:off x="7945873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87.86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5B4DDE-2978-4FF3-816A-1CDAAD12C7D2}"/>
              </a:ext>
            </a:extLst>
          </p:cNvPr>
          <p:cNvSpPr txBox="1"/>
          <p:nvPr/>
        </p:nvSpPr>
        <p:spPr>
          <a:xfrm>
            <a:off x="8045287" y="4066250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8E75A53-F626-41CE-8372-C4CE96C9DA9D}"/>
              </a:ext>
            </a:extLst>
          </p:cNvPr>
          <p:cNvSpPr/>
          <p:nvPr/>
        </p:nvSpPr>
        <p:spPr>
          <a:xfrm>
            <a:off x="8426092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90.83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02B902-F26A-4FE0-93E6-48D718B1337B}"/>
              </a:ext>
            </a:extLst>
          </p:cNvPr>
          <p:cNvSpPr txBox="1"/>
          <p:nvPr/>
        </p:nvSpPr>
        <p:spPr>
          <a:xfrm>
            <a:off x="8575714" y="406625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648744E-516D-415F-A60D-E83D2773EFB6}"/>
              </a:ext>
            </a:extLst>
          </p:cNvPr>
          <p:cNvSpPr/>
          <p:nvPr/>
        </p:nvSpPr>
        <p:spPr>
          <a:xfrm>
            <a:off x="8906311" y="3594406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3F64EB-18AC-4F16-8858-A1E017AE2B39}"/>
              </a:ext>
            </a:extLst>
          </p:cNvPr>
          <p:cNvSpPr txBox="1"/>
          <p:nvPr/>
        </p:nvSpPr>
        <p:spPr>
          <a:xfrm>
            <a:off x="9072205" y="4066250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993889-CF81-4B4D-ADEA-A0C2306FCA8D}"/>
              </a:ext>
            </a:extLst>
          </p:cNvPr>
          <p:cNvSpPr txBox="1"/>
          <p:nvPr/>
        </p:nvSpPr>
        <p:spPr>
          <a:xfrm>
            <a:off x="7945873" y="3456650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4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F2C862-6423-4EA9-8625-C555EEB270A0}"/>
              </a:ext>
            </a:extLst>
          </p:cNvPr>
          <p:cNvCxnSpPr>
            <a:cxnSpLocks/>
            <a:stCxn id="103" idx="2"/>
            <a:endCxn id="63" idx="0"/>
          </p:cNvCxnSpPr>
          <p:nvPr/>
        </p:nvCxnSpPr>
        <p:spPr>
          <a:xfrm>
            <a:off x="8654249" y="3164993"/>
            <a:ext cx="15524" cy="277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A65692-8F8C-4572-B6CE-0E871C04EA21}"/>
              </a:ext>
            </a:extLst>
          </p:cNvPr>
          <p:cNvSpPr txBox="1"/>
          <p:nvPr/>
        </p:nvSpPr>
        <p:spPr>
          <a:xfrm>
            <a:off x="8396723" y="3246592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2.97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74591F4-3109-4760-8AC8-5175F00A8497}"/>
              </a:ext>
            </a:extLst>
          </p:cNvPr>
          <p:cNvSpPr/>
          <p:nvPr/>
        </p:nvSpPr>
        <p:spPr>
          <a:xfrm>
            <a:off x="7841449" y="2402993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96A4F9F-D8AE-4E53-B79F-B07FD6F4A965}"/>
              </a:ext>
            </a:extLst>
          </p:cNvPr>
          <p:cNvSpPr/>
          <p:nvPr/>
        </p:nvSpPr>
        <p:spPr>
          <a:xfrm>
            <a:off x="8906311" y="255301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90.83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62D3862-C141-4F4F-AACA-E3C6087C5ADD}"/>
              </a:ext>
            </a:extLst>
          </p:cNvPr>
          <p:cNvSpPr txBox="1"/>
          <p:nvPr/>
        </p:nvSpPr>
        <p:spPr>
          <a:xfrm>
            <a:off x="9072205" y="302485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DDDA56-4A0F-4004-9964-4E50D72AB2E7}"/>
              </a:ext>
            </a:extLst>
          </p:cNvPr>
          <p:cNvSpPr/>
          <p:nvPr/>
        </p:nvSpPr>
        <p:spPr>
          <a:xfrm>
            <a:off x="7915268" y="2553011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65.03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B0EB-5AA4-48A3-8F84-62E6983B7B5E}"/>
              </a:ext>
            </a:extLst>
          </p:cNvPr>
          <p:cNvSpPr txBox="1"/>
          <p:nvPr/>
        </p:nvSpPr>
        <p:spPr>
          <a:xfrm>
            <a:off x="8046635" y="3024855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&lt;r5&gt;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EA7A9F1-0318-4DD8-B40C-06B96E5612D6}"/>
              </a:ext>
            </a:extLst>
          </p:cNvPr>
          <p:cNvSpPr txBox="1"/>
          <p:nvPr/>
        </p:nvSpPr>
        <p:spPr>
          <a:xfrm>
            <a:off x="7930349" y="241763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8FD52E6-C432-44E2-8EF9-A20B6DF07AF7}"/>
              </a:ext>
            </a:extLst>
          </p:cNvPr>
          <p:cNvSpPr/>
          <p:nvPr/>
        </p:nvSpPr>
        <p:spPr>
          <a:xfrm>
            <a:off x="8403513" y="25530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87.86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ADCB10-41D2-4C1B-BE51-709AFD7DCCF9}"/>
              </a:ext>
            </a:extLst>
          </p:cNvPr>
          <p:cNvSpPr txBox="1"/>
          <p:nvPr/>
        </p:nvSpPr>
        <p:spPr>
          <a:xfrm>
            <a:off x="8553135" y="3024899"/>
            <a:ext cx="2586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&lt;r6&gt;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235397E-A1DE-497C-869C-525457C690E1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flipV="1">
            <a:off x="6854241" y="3147966"/>
            <a:ext cx="1286452" cy="308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6202C95-10A0-499C-9308-27CDE5A1A762}"/>
              </a:ext>
            </a:extLst>
          </p:cNvPr>
          <p:cNvSpPr txBox="1"/>
          <p:nvPr/>
        </p:nvSpPr>
        <p:spPr>
          <a:xfrm>
            <a:off x="6892540" y="3177240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57.43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2566F71-557C-4782-A379-2B91FF0195DD}"/>
              </a:ext>
            </a:extLst>
          </p:cNvPr>
          <p:cNvSpPr/>
          <p:nvPr/>
        </p:nvSpPr>
        <p:spPr>
          <a:xfrm>
            <a:off x="5276376" y="1537155"/>
            <a:ext cx="1625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AC10BDA-D497-4898-8C0D-F862CD6D9049}"/>
              </a:ext>
            </a:extLst>
          </p:cNvPr>
          <p:cNvSpPr/>
          <p:nvPr/>
        </p:nvSpPr>
        <p:spPr>
          <a:xfrm>
            <a:off x="5338288" y="16906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50.54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F66F45-A133-4748-B2F9-8EE13AC16FA4}"/>
              </a:ext>
            </a:extLst>
          </p:cNvPr>
          <p:cNvSpPr txBox="1"/>
          <p:nvPr/>
        </p:nvSpPr>
        <p:spPr>
          <a:xfrm>
            <a:off x="5469655" y="2162532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&lt;r7&gt;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F27572A-E002-4FDB-B0E2-CCA927C83D51}"/>
              </a:ext>
            </a:extLst>
          </p:cNvPr>
          <p:cNvSpPr txBox="1"/>
          <p:nvPr/>
        </p:nvSpPr>
        <p:spPr>
          <a:xfrm>
            <a:off x="5997698" y="2161399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&lt;r8&gt;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220A7B2-5CB1-4C1A-B395-57F99926EB28}"/>
              </a:ext>
            </a:extLst>
          </p:cNvPr>
          <p:cNvSpPr/>
          <p:nvPr/>
        </p:nvSpPr>
        <p:spPr>
          <a:xfrm>
            <a:off x="5818507" y="1690688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43.26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96E1CF8-05AB-43AE-A38A-52C7A35526B5}"/>
              </a:ext>
            </a:extLst>
          </p:cNvPr>
          <p:cNvSpPr/>
          <p:nvPr/>
        </p:nvSpPr>
        <p:spPr>
          <a:xfrm>
            <a:off x="6325714" y="1689555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6719CD2-9402-4183-AF0F-086BDD12A1A0}"/>
              </a:ext>
            </a:extLst>
          </p:cNvPr>
          <p:cNvSpPr txBox="1"/>
          <p:nvPr/>
        </p:nvSpPr>
        <p:spPr>
          <a:xfrm>
            <a:off x="5365276" y="1551799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6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BC11B85-DE71-4CB0-89BB-C04FDC53754D}"/>
              </a:ext>
            </a:extLst>
          </p:cNvPr>
          <p:cNvCxnSpPr>
            <a:cxnSpLocks/>
            <a:stCxn id="32" idx="0"/>
            <a:endCxn id="74" idx="2"/>
          </p:cNvCxnSpPr>
          <p:nvPr/>
        </p:nvCxnSpPr>
        <p:spPr>
          <a:xfrm flipV="1">
            <a:off x="3272440" y="2285643"/>
            <a:ext cx="2291273" cy="20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1E0942-8DB0-4E6D-8D25-149168E5CBBD}"/>
              </a:ext>
            </a:extLst>
          </p:cNvPr>
          <p:cNvSpPr txBox="1"/>
          <p:nvPr/>
        </p:nvSpPr>
        <p:spPr>
          <a:xfrm>
            <a:off x="4504651" y="224685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32.36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60E8E1D-FE12-4111-9ADA-2745801439F3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3275021" y="3238796"/>
            <a:ext cx="26568" cy="232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5D1392C-4482-4FB7-B817-3CD497BA5884}"/>
              </a:ext>
            </a:extLst>
          </p:cNvPr>
          <p:cNvSpPr txBox="1"/>
          <p:nvPr/>
        </p:nvSpPr>
        <p:spPr>
          <a:xfrm>
            <a:off x="3393669" y="3325148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6.27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9F4B3A1-FBD9-4745-B084-7F058E1598D2}"/>
              </a:ext>
            </a:extLst>
          </p:cNvPr>
          <p:cNvCxnSpPr>
            <a:cxnSpLocks/>
            <a:stCxn id="103" idx="0"/>
            <a:endCxn id="75" idx="2"/>
          </p:cNvCxnSpPr>
          <p:nvPr/>
        </p:nvCxnSpPr>
        <p:spPr>
          <a:xfrm flipH="1" flipV="1">
            <a:off x="6091757" y="2284510"/>
            <a:ext cx="2562492" cy="118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7F8FD9-74B0-4E25-ABE7-7F075980EB1E}"/>
              </a:ext>
            </a:extLst>
          </p:cNvPr>
          <p:cNvSpPr txBox="1"/>
          <p:nvPr/>
        </p:nvSpPr>
        <p:spPr>
          <a:xfrm>
            <a:off x="7208685" y="2246858"/>
            <a:ext cx="874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118.89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852E72A-2A5B-4BFF-A4CD-24386C13595E}"/>
              </a:ext>
            </a:extLst>
          </p:cNvPr>
          <p:cNvSpPr/>
          <p:nvPr/>
        </p:nvSpPr>
        <p:spPr>
          <a:xfrm>
            <a:off x="4205829" y="3456651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346A0861-1BAC-4213-B52C-D1BEA965BCB9}"/>
              </a:ext>
            </a:extLst>
          </p:cNvPr>
          <p:cNvSpPr/>
          <p:nvPr/>
        </p:nvSpPr>
        <p:spPr>
          <a:xfrm>
            <a:off x="4294729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75.01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D854134-A48F-47A7-B011-C2618230A034}"/>
              </a:ext>
            </a:extLst>
          </p:cNvPr>
          <p:cNvSpPr txBox="1"/>
          <p:nvPr/>
        </p:nvSpPr>
        <p:spPr>
          <a:xfrm>
            <a:off x="4394143" y="4080895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&lt;j&gt;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C5AEADFF-62CA-463B-9D69-36673968D6E8}"/>
              </a:ext>
            </a:extLst>
          </p:cNvPr>
          <p:cNvSpPr/>
          <p:nvPr/>
        </p:nvSpPr>
        <p:spPr>
          <a:xfrm>
            <a:off x="4774948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66.61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82D479D-8559-447F-BE97-E637F20EFDDB}"/>
              </a:ext>
            </a:extLst>
          </p:cNvPr>
          <p:cNvSpPr txBox="1"/>
          <p:nvPr/>
        </p:nvSpPr>
        <p:spPr>
          <a:xfrm>
            <a:off x="4924570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&lt;k&gt;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AB7023D9-4EAA-46E8-A42E-543914434D75}"/>
              </a:ext>
            </a:extLst>
          </p:cNvPr>
          <p:cNvSpPr/>
          <p:nvPr/>
        </p:nvSpPr>
        <p:spPr>
          <a:xfrm>
            <a:off x="5255167" y="360905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5D37A05-20EF-401C-8334-BE2DA6DC4DE5}"/>
              </a:ext>
            </a:extLst>
          </p:cNvPr>
          <p:cNvSpPr txBox="1"/>
          <p:nvPr/>
        </p:nvSpPr>
        <p:spPr>
          <a:xfrm>
            <a:off x="5421061" y="408089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0E5BA409-77B2-4728-A42C-515889AF5D2F}"/>
              </a:ext>
            </a:extLst>
          </p:cNvPr>
          <p:cNvSpPr txBox="1"/>
          <p:nvPr/>
        </p:nvSpPr>
        <p:spPr>
          <a:xfrm>
            <a:off x="4294729" y="3471295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8</a:t>
            </a:r>
          </a:p>
        </p:txBody>
      </p: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073CA7FC-FFEC-4AC1-B23A-87B48BBBAC4E}"/>
              </a:ext>
            </a:extLst>
          </p:cNvPr>
          <p:cNvCxnSpPr>
            <a:cxnSpLocks/>
            <a:stCxn id="117" idx="2"/>
            <a:endCxn id="97" idx="0"/>
          </p:cNvCxnSpPr>
          <p:nvPr/>
        </p:nvCxnSpPr>
        <p:spPr>
          <a:xfrm>
            <a:off x="3733387" y="3238796"/>
            <a:ext cx="1285242" cy="217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0833572B-AC8D-418F-834F-621790984C1C}"/>
              </a:ext>
            </a:extLst>
          </p:cNvPr>
          <p:cNvSpPr txBox="1"/>
          <p:nvPr/>
        </p:nvSpPr>
        <p:spPr>
          <a:xfrm>
            <a:off x="4460948" y="3203107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56.82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951C670F-FFCD-4E4F-977F-99AAEE773673}"/>
              </a:ext>
            </a:extLst>
          </p:cNvPr>
          <p:cNvSpPr txBox="1"/>
          <p:nvPr/>
        </p:nvSpPr>
        <p:spPr>
          <a:xfrm>
            <a:off x="3610516" y="3115685"/>
            <a:ext cx="24574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&lt;r10&gt;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0B6755A-F889-4850-9A89-FFBF9C191F5F}"/>
              </a:ext>
            </a:extLst>
          </p:cNvPr>
          <p:cNvSpPr/>
          <p:nvPr/>
        </p:nvSpPr>
        <p:spPr>
          <a:xfrm rot="1920799">
            <a:off x="4373864" y="3028159"/>
            <a:ext cx="699185" cy="3674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EFB30141-CF0E-4FC9-91DE-F1EF64D49795}"/>
              </a:ext>
            </a:extLst>
          </p:cNvPr>
          <p:cNvSpPr txBox="1"/>
          <p:nvPr/>
        </p:nvSpPr>
        <p:spPr>
          <a:xfrm>
            <a:off x="4048728" y="2572909"/>
            <a:ext cx="131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Query: 0.5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2FD61D3A-F9C5-4258-9E99-E11E1339F85A}"/>
              </a:ext>
            </a:extLst>
          </p:cNvPr>
          <p:cNvSpPr/>
          <p:nvPr/>
        </p:nvSpPr>
        <p:spPr>
          <a:xfrm>
            <a:off x="9767147" y="3427362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D4364590-3EDF-47EC-B730-6F6AD459B7A1}"/>
              </a:ext>
            </a:extLst>
          </p:cNvPr>
          <p:cNvSpPr/>
          <p:nvPr/>
        </p:nvSpPr>
        <p:spPr>
          <a:xfrm>
            <a:off x="9856047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20.39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E365954E-654B-485D-A5D8-F34AA7EAC117}"/>
              </a:ext>
            </a:extLst>
          </p:cNvPr>
          <p:cNvSpPr txBox="1"/>
          <p:nvPr/>
        </p:nvSpPr>
        <p:spPr>
          <a:xfrm>
            <a:off x="9955461" y="4051606"/>
            <a:ext cx="235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&lt;g&gt;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9370F061-19EF-4976-A906-0295C49E99A5}"/>
              </a:ext>
            </a:extLst>
          </p:cNvPr>
          <p:cNvSpPr/>
          <p:nvPr/>
        </p:nvSpPr>
        <p:spPr>
          <a:xfrm>
            <a:off x="10336266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1.15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F9D613DE-1E17-492F-A3A3-D2A19CC297A9}"/>
              </a:ext>
            </a:extLst>
          </p:cNvPr>
          <p:cNvSpPr txBox="1"/>
          <p:nvPr/>
        </p:nvSpPr>
        <p:spPr>
          <a:xfrm>
            <a:off x="10485888" y="405160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&lt;i&gt;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A9EAED7F-DB09-4047-8114-CC83392858CB}"/>
              </a:ext>
            </a:extLst>
          </p:cNvPr>
          <p:cNvSpPr/>
          <p:nvPr/>
        </p:nvSpPr>
        <p:spPr>
          <a:xfrm>
            <a:off x="10816485" y="3579762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0F3597F0-CDF9-4179-9B49-43F9BB890AF9}"/>
              </a:ext>
            </a:extLst>
          </p:cNvPr>
          <p:cNvSpPr txBox="1"/>
          <p:nvPr/>
        </p:nvSpPr>
        <p:spPr>
          <a:xfrm>
            <a:off x="10982379" y="405160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145E28B-81AE-407B-B425-6ED6EDBF935A}"/>
              </a:ext>
            </a:extLst>
          </p:cNvPr>
          <p:cNvSpPr txBox="1"/>
          <p:nvPr/>
        </p:nvSpPr>
        <p:spPr>
          <a:xfrm>
            <a:off x="9856047" y="3442006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7</a:t>
            </a:r>
          </a:p>
        </p:txBody>
      </p: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833E7A7F-66B3-4993-85A1-3B818C784885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9163505" y="3203107"/>
            <a:ext cx="1416442" cy="224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FACB29C6-ED10-469C-B743-E23C03C3FB5D}"/>
              </a:ext>
            </a:extLst>
          </p:cNvPr>
          <p:cNvSpPr txBox="1"/>
          <p:nvPr/>
        </p:nvSpPr>
        <p:spPr>
          <a:xfrm>
            <a:off x="9963849" y="3134229"/>
            <a:ext cx="3377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89.68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AA884AC-8CD2-4219-98C6-2AD6DD43187D}"/>
              </a:ext>
            </a:extLst>
          </p:cNvPr>
          <p:cNvSpPr/>
          <p:nvPr/>
        </p:nvSpPr>
        <p:spPr>
          <a:xfrm>
            <a:off x="10360395" y="3621710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BAAB4D52-7A12-46E9-A7BD-D3EFFA2CC9CC}"/>
              </a:ext>
            </a:extLst>
          </p:cNvPr>
          <p:cNvSpPr/>
          <p:nvPr/>
        </p:nvSpPr>
        <p:spPr>
          <a:xfrm>
            <a:off x="6652944" y="3649015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D5C5B2F0-E469-48FB-82D1-D1F728BE0E79}"/>
              </a:ext>
            </a:extLst>
          </p:cNvPr>
          <p:cNvSpPr/>
          <p:nvPr/>
        </p:nvSpPr>
        <p:spPr>
          <a:xfrm>
            <a:off x="3109104" y="3609051"/>
            <a:ext cx="402591" cy="402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02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880768" y="181610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969668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102225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5449887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599509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930106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096000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969668" y="183074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2135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Insert 93.25</a:t>
            </a:r>
          </a:p>
          <a:p>
            <a:endParaRPr lang="pt-BR"/>
          </a:p>
          <a:p>
            <a:r>
              <a:rPr lang="pt-BR" i="1"/>
              <a:t>// its full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213DCC-9828-4DE3-8309-4F56FFCF1233}"/>
              </a:ext>
            </a:extLst>
          </p:cNvPr>
          <p:cNvSpPr/>
          <p:nvPr/>
        </p:nvSpPr>
        <p:spPr>
          <a:xfrm>
            <a:off x="3985418" y="1983145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88A966-CF00-4AA1-BD21-DABBC3DCC1B6}"/>
              </a:ext>
            </a:extLst>
          </p:cNvPr>
          <p:cNvSpPr txBox="1"/>
          <p:nvPr/>
        </p:nvSpPr>
        <p:spPr>
          <a:xfrm>
            <a:off x="4117975" y="2454989"/>
            <a:ext cx="1746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</p:spTree>
    <p:extLst>
      <p:ext uri="{BB962C8B-B14F-4D97-AF65-F5344CB8AC3E}">
        <p14:creationId xmlns:p14="http://schemas.microsoft.com/office/powerpoint/2010/main" val="1992441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KNN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53FB6A-0A02-467A-83F5-B7F44F07DB86}"/>
              </a:ext>
            </a:extLst>
          </p:cNvPr>
          <p:cNvSpPr/>
          <p:nvPr/>
        </p:nvSpPr>
        <p:spPr>
          <a:xfrm>
            <a:off x="5616053" y="1574505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15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D2DC51EF-63CE-48E8-89D4-14409B9D8A3D}"/>
              </a:ext>
            </a:extLst>
          </p:cNvPr>
          <p:cNvSpPr/>
          <p:nvPr/>
        </p:nvSpPr>
        <p:spPr>
          <a:xfrm>
            <a:off x="2937033" y="2282820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6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16CE9E8A-50F6-4DB3-B038-A5C17DCE22DF}"/>
              </a:ext>
            </a:extLst>
          </p:cNvPr>
          <p:cNvSpPr/>
          <p:nvPr/>
        </p:nvSpPr>
        <p:spPr>
          <a:xfrm>
            <a:off x="8608922" y="2282820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14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95300320-A2CE-4D3A-91F2-AFEB06A5A209}"/>
              </a:ext>
            </a:extLst>
          </p:cNvPr>
          <p:cNvSpPr/>
          <p:nvPr/>
        </p:nvSpPr>
        <p:spPr>
          <a:xfrm>
            <a:off x="1004664" y="4081410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1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91B343E3-2B83-4EF7-B071-3FA10D3F4F76}"/>
              </a:ext>
            </a:extLst>
          </p:cNvPr>
          <p:cNvSpPr/>
          <p:nvPr/>
        </p:nvSpPr>
        <p:spPr>
          <a:xfrm>
            <a:off x="2012323" y="4086361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7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907455ED-C73F-4B4F-B8A1-594971B849F5}"/>
              </a:ext>
            </a:extLst>
          </p:cNvPr>
          <p:cNvSpPr/>
          <p:nvPr/>
        </p:nvSpPr>
        <p:spPr>
          <a:xfrm>
            <a:off x="7390173" y="3362012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5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D2CD9562-F8BD-4C79-AC78-9DE7DB035FEA}"/>
              </a:ext>
            </a:extLst>
          </p:cNvPr>
          <p:cNvSpPr/>
          <p:nvPr/>
        </p:nvSpPr>
        <p:spPr>
          <a:xfrm>
            <a:off x="10139229" y="3215378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13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060905F5-2181-4EA8-84F6-C70CB83FAD7D}"/>
              </a:ext>
            </a:extLst>
          </p:cNvPr>
          <p:cNvSpPr/>
          <p:nvPr/>
        </p:nvSpPr>
        <p:spPr>
          <a:xfrm>
            <a:off x="1502808" y="3299340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ECD79F92-8EA9-4538-B1E5-87E39D36F45D}"/>
              </a:ext>
            </a:extLst>
          </p:cNvPr>
          <p:cNvSpPr/>
          <p:nvPr/>
        </p:nvSpPr>
        <p:spPr>
          <a:xfrm>
            <a:off x="4510586" y="3282943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9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777D3BCF-1782-43B2-A8F8-6841D089C1D1}"/>
              </a:ext>
            </a:extLst>
          </p:cNvPr>
          <p:cNvSpPr/>
          <p:nvPr/>
        </p:nvSpPr>
        <p:spPr>
          <a:xfrm>
            <a:off x="3728603" y="4058246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3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E1AB640A-AD62-4F04-A6BA-2C68C7525C48}"/>
              </a:ext>
            </a:extLst>
          </p:cNvPr>
          <p:cNvSpPr/>
          <p:nvPr/>
        </p:nvSpPr>
        <p:spPr>
          <a:xfrm>
            <a:off x="4622614" y="4060128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8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99F8C6C5-0511-4537-BBD7-373490F5404C}"/>
              </a:ext>
            </a:extLst>
          </p:cNvPr>
          <p:cNvSpPr/>
          <p:nvPr/>
        </p:nvSpPr>
        <p:spPr>
          <a:xfrm>
            <a:off x="6778299" y="4084795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4</a:t>
            </a: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8F25CE7-2769-4D3F-BB6D-E99E95076D38}"/>
              </a:ext>
            </a:extLst>
          </p:cNvPr>
          <p:cNvSpPr/>
          <p:nvPr/>
        </p:nvSpPr>
        <p:spPr>
          <a:xfrm>
            <a:off x="7785958" y="4089746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10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57ED7F87-8A20-4976-BE7A-E508FF73E62A}"/>
              </a:ext>
            </a:extLst>
          </p:cNvPr>
          <p:cNvSpPr/>
          <p:nvPr/>
        </p:nvSpPr>
        <p:spPr>
          <a:xfrm>
            <a:off x="9743444" y="3969604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0</a:t>
            </a: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492DE135-0818-46C5-BA55-0B8C2EB88B36}"/>
              </a:ext>
            </a:extLst>
          </p:cNvPr>
          <p:cNvSpPr/>
          <p:nvPr/>
        </p:nvSpPr>
        <p:spPr>
          <a:xfrm>
            <a:off x="10751103" y="3974555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12</a:t>
            </a:r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7DC79C1D-581F-46FE-8DE0-FF4D9B6D904F}"/>
              </a:ext>
            </a:extLst>
          </p:cNvPr>
          <p:cNvSpPr/>
          <p:nvPr/>
        </p:nvSpPr>
        <p:spPr>
          <a:xfrm>
            <a:off x="10983516" y="4110498"/>
            <a:ext cx="370283" cy="34538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5D2F87B8-77F6-44C7-95E7-616243586C8C}"/>
              </a:ext>
            </a:extLst>
          </p:cNvPr>
          <p:cNvSpPr/>
          <p:nvPr/>
        </p:nvSpPr>
        <p:spPr>
          <a:xfrm>
            <a:off x="5519314" y="4079224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73010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KNN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91B343E3-2B83-4EF7-B071-3FA10D3F4F76}"/>
              </a:ext>
            </a:extLst>
          </p:cNvPr>
          <p:cNvSpPr/>
          <p:nvPr/>
        </p:nvSpPr>
        <p:spPr>
          <a:xfrm>
            <a:off x="781254" y="2645831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7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060905F5-2181-4EA8-84F6-C70CB83FAD7D}"/>
              </a:ext>
            </a:extLst>
          </p:cNvPr>
          <p:cNvSpPr/>
          <p:nvPr/>
        </p:nvSpPr>
        <p:spPr>
          <a:xfrm>
            <a:off x="442415" y="1779648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7ACE9BF-6F7F-41C3-951E-948ED6633A34}"/>
              </a:ext>
            </a:extLst>
          </p:cNvPr>
          <p:cNvSpPr/>
          <p:nvPr/>
        </p:nvSpPr>
        <p:spPr>
          <a:xfrm>
            <a:off x="2475373" y="3002634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91.69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FDCD624-1673-4702-BFCC-D086830D5119}"/>
              </a:ext>
            </a:extLst>
          </p:cNvPr>
          <p:cNvSpPr/>
          <p:nvPr/>
        </p:nvSpPr>
        <p:spPr>
          <a:xfrm>
            <a:off x="3404287" y="3003017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22.56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5469FC3-7ADC-46C8-BC5A-885E027E73A2}"/>
              </a:ext>
            </a:extLst>
          </p:cNvPr>
          <p:cNvSpPr/>
          <p:nvPr/>
        </p:nvSpPr>
        <p:spPr>
          <a:xfrm>
            <a:off x="4333201" y="2999384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21.82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DD12E99-3996-402A-A317-118EEEC583B5}"/>
              </a:ext>
            </a:extLst>
          </p:cNvPr>
          <p:cNvSpPr/>
          <p:nvPr/>
        </p:nvSpPr>
        <p:spPr>
          <a:xfrm>
            <a:off x="2164579" y="1753688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75.78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DFEF571-1C2E-48EF-8E4A-9211C6C4A24E}"/>
              </a:ext>
            </a:extLst>
          </p:cNvPr>
          <p:cNvSpPr/>
          <p:nvPr/>
        </p:nvSpPr>
        <p:spPr>
          <a:xfrm>
            <a:off x="3093493" y="1754071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95.79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CB218C8A-BB6D-4963-AEE3-9D1F5E089747}"/>
              </a:ext>
            </a:extLst>
          </p:cNvPr>
          <p:cNvCxnSpPr>
            <a:stCxn id="26" idx="2"/>
            <a:endCxn id="22" idx="0"/>
          </p:cNvCxnSpPr>
          <p:nvPr/>
        </p:nvCxnSpPr>
        <p:spPr>
          <a:xfrm flipH="1">
            <a:off x="2871158" y="2356207"/>
            <a:ext cx="618120" cy="64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B832DE8-1987-4F9C-8FEB-6F7570FCBE2F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3489278" y="2356207"/>
            <a:ext cx="310794" cy="64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1F0E0E7E-CB39-4106-9DAF-03947ABC1FA4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3489278" y="2356207"/>
            <a:ext cx="1239708" cy="64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E5CBDA-5CE2-4D07-BE35-3DF818C1930E}"/>
              </a:ext>
            </a:extLst>
          </p:cNvPr>
          <p:cNvSpPr txBox="1"/>
          <p:nvPr/>
        </p:nvSpPr>
        <p:spPr>
          <a:xfrm>
            <a:off x="2677298" y="2472226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4.1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2001FD4-11FC-4491-AF2C-6F17BC6DF6F3}"/>
              </a:ext>
            </a:extLst>
          </p:cNvPr>
          <p:cNvSpPr txBox="1"/>
          <p:nvPr/>
        </p:nvSpPr>
        <p:spPr>
          <a:xfrm>
            <a:off x="2264598" y="3612418"/>
            <a:ext cx="108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d(Q) = 91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CC9F0E-E2B0-4988-8133-86C37C6A1CE7}"/>
              </a:ext>
            </a:extLst>
          </p:cNvPr>
          <p:cNvSpPr txBox="1"/>
          <p:nvPr/>
        </p:nvSpPr>
        <p:spPr>
          <a:xfrm>
            <a:off x="3348459" y="2596659"/>
            <a:ext cx="72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73.23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B289F15-CF65-45BD-B151-983A25010B12}"/>
              </a:ext>
            </a:extLst>
          </p:cNvPr>
          <p:cNvSpPr txBox="1"/>
          <p:nvPr/>
        </p:nvSpPr>
        <p:spPr>
          <a:xfrm>
            <a:off x="3343132" y="3601520"/>
            <a:ext cx="108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d(Q) = 22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93715BC-842B-4766-BF97-667178263447}"/>
              </a:ext>
            </a:extLst>
          </p:cNvPr>
          <p:cNvSpPr txBox="1"/>
          <p:nvPr/>
        </p:nvSpPr>
        <p:spPr>
          <a:xfrm>
            <a:off x="4329732" y="2445167"/>
            <a:ext cx="72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73.93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179E211-3A37-4636-B8D3-F0689D969F15}"/>
              </a:ext>
            </a:extLst>
          </p:cNvPr>
          <p:cNvSpPr txBox="1"/>
          <p:nvPr/>
        </p:nvSpPr>
        <p:spPr>
          <a:xfrm>
            <a:off x="4456845" y="3601520"/>
            <a:ext cx="133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d(Q) = 21.3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F096C19-B649-4DF0-A27F-2E6D83900AAB}"/>
              </a:ext>
            </a:extLst>
          </p:cNvPr>
          <p:cNvSpPr/>
          <p:nvPr/>
        </p:nvSpPr>
        <p:spPr>
          <a:xfrm>
            <a:off x="6113174" y="1517697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15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D7E0CD9-2DC5-4E30-B7C0-F4E0CCE2B99B}"/>
              </a:ext>
            </a:extLst>
          </p:cNvPr>
          <p:cNvSpPr/>
          <p:nvPr/>
        </p:nvSpPr>
        <p:spPr>
          <a:xfrm>
            <a:off x="6582547" y="2781325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14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345132F-B700-4D85-94E6-9BC9DAE14DCA}"/>
              </a:ext>
            </a:extLst>
          </p:cNvPr>
          <p:cNvSpPr/>
          <p:nvPr/>
        </p:nvSpPr>
        <p:spPr>
          <a:xfrm>
            <a:off x="7022439" y="3914146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13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40486F6-D53C-46E6-833D-FBA0B61B6ACD}"/>
              </a:ext>
            </a:extLst>
          </p:cNvPr>
          <p:cNvSpPr/>
          <p:nvPr/>
        </p:nvSpPr>
        <p:spPr>
          <a:xfrm>
            <a:off x="8164417" y="2698316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52.16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8A46192-CC9C-4A15-8554-87EC3DB8D16F}"/>
              </a:ext>
            </a:extLst>
          </p:cNvPr>
          <p:cNvSpPr/>
          <p:nvPr/>
        </p:nvSpPr>
        <p:spPr>
          <a:xfrm>
            <a:off x="9716627" y="2629833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67.19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A39BB63-29ED-4F1E-ADA7-D4BD107D57AF}"/>
              </a:ext>
            </a:extLst>
          </p:cNvPr>
          <p:cNvSpPr/>
          <p:nvPr/>
        </p:nvSpPr>
        <p:spPr>
          <a:xfrm>
            <a:off x="7791201" y="1492270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75.78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7E5E602-4EF5-4D3B-AD34-54231BF6A09A}"/>
              </a:ext>
            </a:extLst>
          </p:cNvPr>
          <p:cNvSpPr/>
          <p:nvPr/>
        </p:nvSpPr>
        <p:spPr>
          <a:xfrm>
            <a:off x="9115900" y="1536012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95.79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3CFE795-E83A-4C0F-8E4C-7D5E382BF865}"/>
              </a:ext>
            </a:extLst>
          </p:cNvPr>
          <p:cNvSpPr/>
          <p:nvPr/>
        </p:nvSpPr>
        <p:spPr>
          <a:xfrm>
            <a:off x="9439537" y="3878845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57.32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E474F754-A8F2-40C1-B6C8-D720651EE2E4}"/>
              </a:ext>
            </a:extLst>
          </p:cNvPr>
          <p:cNvSpPr/>
          <p:nvPr/>
        </p:nvSpPr>
        <p:spPr>
          <a:xfrm>
            <a:off x="10368451" y="3879228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23.88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16345AB4-AAF4-4661-8B90-B2934D2024EB}"/>
              </a:ext>
            </a:extLst>
          </p:cNvPr>
          <p:cNvCxnSpPr>
            <a:cxnSpLocks/>
            <a:stCxn id="46" idx="2"/>
            <a:endCxn id="60" idx="0"/>
          </p:cNvCxnSpPr>
          <p:nvPr/>
        </p:nvCxnSpPr>
        <p:spPr>
          <a:xfrm>
            <a:off x="10112412" y="3231969"/>
            <a:ext cx="651824" cy="64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A76CC3C3-3CFA-43BB-BFB9-A8BA9916F682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9835322" y="3231969"/>
            <a:ext cx="277090" cy="64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2FE5D1AC-1E73-4536-A50C-9F9E57D700E4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>
          <a:xfrm>
            <a:off x="9511685" y="2138148"/>
            <a:ext cx="600727" cy="49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6781B46-D6BC-4EE3-B285-DF3CB14C1F6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flipH="1">
            <a:off x="8560202" y="2138148"/>
            <a:ext cx="951483" cy="56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5A125E95-437F-4BDF-B4A8-AE9F73C43342}"/>
              </a:ext>
            </a:extLst>
          </p:cNvPr>
          <p:cNvSpPr/>
          <p:nvPr/>
        </p:nvSpPr>
        <p:spPr>
          <a:xfrm>
            <a:off x="7395416" y="5428925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12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F2FF5A59-D4D1-4EB7-9B4C-4E9956FC8834}"/>
              </a:ext>
            </a:extLst>
          </p:cNvPr>
          <p:cNvSpPr/>
          <p:nvPr/>
        </p:nvSpPr>
        <p:spPr>
          <a:xfrm>
            <a:off x="10112412" y="5127857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17.00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109A0968-BC7D-4708-8D71-3D1F5697ED93}"/>
              </a:ext>
            </a:extLst>
          </p:cNvPr>
          <p:cNvSpPr/>
          <p:nvPr/>
        </p:nvSpPr>
        <p:spPr>
          <a:xfrm>
            <a:off x="11041326" y="5128240"/>
            <a:ext cx="791570" cy="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23.28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BFD1C2AF-0B02-4436-9D2E-4C5C5E0672A6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10785287" y="4480981"/>
            <a:ext cx="651824" cy="64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BBA58A67-D5BC-48C0-9DFD-3BF0097298C8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10508197" y="4480981"/>
            <a:ext cx="277090" cy="64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880768" y="181610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969668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102225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5449887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599509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930106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096000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969668" y="183074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0AABC15-6E34-40E4-861B-B0E6602518E1}"/>
                  </a:ext>
                </a:extLst>
              </p:cNvPr>
              <p:cNvSpPr txBox="1"/>
              <p:nvPr/>
            </p:nvSpPr>
            <p:spPr>
              <a:xfrm>
                <a:off x="825879" y="1690688"/>
                <a:ext cx="21356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/>
                  <a:t>Split</a:t>
                </a:r>
                <a:r>
                  <a:rPr lang="pt-BR"/>
                  <a:t> Node 0</a:t>
                </a:r>
              </a:p>
              <a:p>
                <a:endParaRPr lang="pt-BR"/>
              </a:p>
              <a:p>
                <a:r>
                  <a:rPr lang="pt-BR" i="1"/>
                  <a:t>// 1. Group elements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pt-BR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0AABC15-6E34-40E4-861B-B0E660251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79" y="1690688"/>
                <a:ext cx="2135685" cy="1200329"/>
              </a:xfrm>
              <a:prstGeom prst="rect">
                <a:avLst/>
              </a:prstGeom>
              <a:blipFill>
                <a:blip r:embed="rId2"/>
                <a:stretch>
                  <a:fillRect l="-2279" t="-2538" r="-19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8213DCC-9828-4DE3-8309-4F56FFCF1233}"/>
              </a:ext>
            </a:extLst>
          </p:cNvPr>
          <p:cNvSpPr/>
          <p:nvPr/>
        </p:nvSpPr>
        <p:spPr>
          <a:xfrm>
            <a:off x="6248399" y="320675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88A966-CF00-4AA1-BD21-DABBC3DCC1B6}"/>
              </a:ext>
            </a:extLst>
          </p:cNvPr>
          <p:cNvSpPr txBox="1"/>
          <p:nvPr/>
        </p:nvSpPr>
        <p:spPr>
          <a:xfrm>
            <a:off x="6380956" y="3678594"/>
            <a:ext cx="1746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3122162-7A16-450B-8CA6-E6B0DAD50B28}"/>
              </a:ext>
            </a:extLst>
          </p:cNvPr>
          <p:cNvSpPr/>
          <p:nvPr/>
        </p:nvSpPr>
        <p:spPr>
          <a:xfrm>
            <a:off x="4778774" y="320675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33382F-B8F7-44F1-B99F-82E069291AC9}"/>
              </a:ext>
            </a:extLst>
          </p:cNvPr>
          <p:cNvSpPr txBox="1"/>
          <p:nvPr/>
        </p:nvSpPr>
        <p:spPr>
          <a:xfrm>
            <a:off x="4911331" y="367859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CC5E67-25CD-4ADA-BD65-BFF786190AD4}"/>
              </a:ext>
            </a:extLst>
          </p:cNvPr>
          <p:cNvSpPr/>
          <p:nvPr/>
        </p:nvSpPr>
        <p:spPr>
          <a:xfrm>
            <a:off x="5258993" y="320675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8D8C6F-877F-4D92-9DE8-E5AF6BCE89DC}"/>
              </a:ext>
            </a:extLst>
          </p:cNvPr>
          <p:cNvSpPr txBox="1"/>
          <p:nvPr/>
        </p:nvSpPr>
        <p:spPr>
          <a:xfrm>
            <a:off x="5408615" y="367859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EC85CE5-DC7B-4B84-AEE9-886A35301C58}"/>
              </a:ext>
            </a:extLst>
          </p:cNvPr>
          <p:cNvSpPr/>
          <p:nvPr/>
        </p:nvSpPr>
        <p:spPr>
          <a:xfrm>
            <a:off x="5739212" y="320675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55ED68-C446-465C-9100-54E9AC6A49FD}"/>
              </a:ext>
            </a:extLst>
          </p:cNvPr>
          <p:cNvSpPr txBox="1"/>
          <p:nvPr/>
        </p:nvSpPr>
        <p:spPr>
          <a:xfrm>
            <a:off x="5905106" y="367859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</p:spTree>
    <p:extLst>
      <p:ext uri="{BB962C8B-B14F-4D97-AF65-F5344CB8AC3E}">
        <p14:creationId xmlns:p14="http://schemas.microsoft.com/office/powerpoint/2010/main" val="268707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880768" y="181610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969668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102225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5449887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599509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930106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096000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969668" y="183074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2867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 0</a:t>
            </a:r>
          </a:p>
          <a:p>
            <a:endParaRPr lang="pt-BR"/>
          </a:p>
          <a:p>
            <a:r>
              <a:rPr lang="pt-BR" i="1"/>
              <a:t>// 2. Create new node</a:t>
            </a:r>
          </a:p>
          <a:p>
            <a:r>
              <a:rPr lang="pt-BR" i="1"/>
              <a:t>// The type of node created (leaf in this case) is the same of the node that called split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213DCC-9828-4DE3-8309-4F56FFCF1233}"/>
              </a:ext>
            </a:extLst>
          </p:cNvPr>
          <p:cNvSpPr/>
          <p:nvPr/>
        </p:nvSpPr>
        <p:spPr>
          <a:xfrm>
            <a:off x="6248399" y="320675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88A966-CF00-4AA1-BD21-DABBC3DCC1B6}"/>
              </a:ext>
            </a:extLst>
          </p:cNvPr>
          <p:cNvSpPr txBox="1"/>
          <p:nvPr/>
        </p:nvSpPr>
        <p:spPr>
          <a:xfrm>
            <a:off x="6380956" y="3678594"/>
            <a:ext cx="1746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3122162-7A16-450B-8CA6-E6B0DAD50B28}"/>
              </a:ext>
            </a:extLst>
          </p:cNvPr>
          <p:cNvSpPr/>
          <p:nvPr/>
        </p:nvSpPr>
        <p:spPr>
          <a:xfrm>
            <a:off x="4778774" y="320675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33382F-B8F7-44F1-B99F-82E069291AC9}"/>
              </a:ext>
            </a:extLst>
          </p:cNvPr>
          <p:cNvSpPr txBox="1"/>
          <p:nvPr/>
        </p:nvSpPr>
        <p:spPr>
          <a:xfrm>
            <a:off x="4911331" y="367859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CC5E67-25CD-4ADA-BD65-BFF786190AD4}"/>
              </a:ext>
            </a:extLst>
          </p:cNvPr>
          <p:cNvSpPr/>
          <p:nvPr/>
        </p:nvSpPr>
        <p:spPr>
          <a:xfrm>
            <a:off x="5258993" y="320675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8D8C6F-877F-4D92-9DE8-E5AF6BCE89DC}"/>
              </a:ext>
            </a:extLst>
          </p:cNvPr>
          <p:cNvSpPr txBox="1"/>
          <p:nvPr/>
        </p:nvSpPr>
        <p:spPr>
          <a:xfrm>
            <a:off x="5408615" y="367859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EC85CE5-DC7B-4B84-AEE9-886A35301C58}"/>
              </a:ext>
            </a:extLst>
          </p:cNvPr>
          <p:cNvSpPr/>
          <p:nvPr/>
        </p:nvSpPr>
        <p:spPr>
          <a:xfrm>
            <a:off x="5739212" y="320675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55ED68-C446-465C-9100-54E9AC6A49FD}"/>
              </a:ext>
            </a:extLst>
          </p:cNvPr>
          <p:cNvSpPr txBox="1"/>
          <p:nvPr/>
        </p:nvSpPr>
        <p:spPr>
          <a:xfrm>
            <a:off x="5905106" y="367859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4939108" y="4066393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028008" y="4218793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160565" y="4690637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508227" y="4218793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5657849" y="469063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5988446" y="4218793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154340" y="469063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028008" y="408103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</p:spTree>
    <p:extLst>
      <p:ext uri="{BB962C8B-B14F-4D97-AF65-F5344CB8AC3E}">
        <p14:creationId xmlns:p14="http://schemas.microsoft.com/office/powerpoint/2010/main" val="372189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880768" y="181610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969668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102225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5449887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599509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930106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096000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969668" y="183074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AABC15-6E34-40E4-861B-B0E6602518E1}"/>
              </a:ext>
            </a:extLst>
          </p:cNvPr>
          <p:cNvSpPr txBox="1"/>
          <p:nvPr/>
        </p:nvSpPr>
        <p:spPr>
          <a:xfrm>
            <a:off x="825879" y="1690688"/>
            <a:ext cx="2867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Split</a:t>
            </a:r>
            <a:r>
              <a:rPr lang="pt-BR"/>
              <a:t> Node 0</a:t>
            </a:r>
          </a:p>
          <a:p>
            <a:endParaRPr lang="pt-BR"/>
          </a:p>
          <a:p>
            <a:r>
              <a:rPr lang="pt-BR" i="1"/>
              <a:t>// 3. </a:t>
            </a:r>
            <a:r>
              <a:rPr lang="pt-BR" b="1" i="1"/>
              <a:t>Promote</a:t>
            </a:r>
            <a:r>
              <a:rPr lang="pt-BR" i="1"/>
              <a:t> two objects to become the routing objects on the level above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213DCC-9828-4DE3-8309-4F56FFCF1233}"/>
              </a:ext>
            </a:extLst>
          </p:cNvPr>
          <p:cNvSpPr/>
          <p:nvPr/>
        </p:nvSpPr>
        <p:spPr>
          <a:xfrm>
            <a:off x="6248399" y="320675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88A966-CF00-4AA1-BD21-DABBC3DCC1B6}"/>
              </a:ext>
            </a:extLst>
          </p:cNvPr>
          <p:cNvSpPr txBox="1"/>
          <p:nvPr/>
        </p:nvSpPr>
        <p:spPr>
          <a:xfrm>
            <a:off x="6380956" y="3678594"/>
            <a:ext cx="1746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3122162-7A16-450B-8CA6-E6B0DAD50B28}"/>
              </a:ext>
            </a:extLst>
          </p:cNvPr>
          <p:cNvSpPr/>
          <p:nvPr/>
        </p:nvSpPr>
        <p:spPr>
          <a:xfrm>
            <a:off x="4778774" y="320675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33382F-B8F7-44F1-B99F-82E069291AC9}"/>
              </a:ext>
            </a:extLst>
          </p:cNvPr>
          <p:cNvSpPr txBox="1"/>
          <p:nvPr/>
        </p:nvSpPr>
        <p:spPr>
          <a:xfrm>
            <a:off x="4911331" y="367859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CC5E67-25CD-4ADA-BD65-BFF786190AD4}"/>
              </a:ext>
            </a:extLst>
          </p:cNvPr>
          <p:cNvSpPr/>
          <p:nvPr/>
        </p:nvSpPr>
        <p:spPr>
          <a:xfrm>
            <a:off x="5258993" y="320675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8D8C6F-877F-4D92-9DE8-E5AF6BCE89DC}"/>
              </a:ext>
            </a:extLst>
          </p:cNvPr>
          <p:cNvSpPr txBox="1"/>
          <p:nvPr/>
        </p:nvSpPr>
        <p:spPr>
          <a:xfrm>
            <a:off x="5408615" y="367859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EC85CE5-DC7B-4B84-AEE9-886A35301C58}"/>
              </a:ext>
            </a:extLst>
          </p:cNvPr>
          <p:cNvSpPr/>
          <p:nvPr/>
        </p:nvSpPr>
        <p:spPr>
          <a:xfrm>
            <a:off x="5739212" y="320675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55ED68-C446-465C-9100-54E9AC6A49FD}"/>
              </a:ext>
            </a:extLst>
          </p:cNvPr>
          <p:cNvSpPr txBox="1"/>
          <p:nvPr/>
        </p:nvSpPr>
        <p:spPr>
          <a:xfrm>
            <a:off x="5905106" y="367859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4939108" y="4066393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028008" y="4218793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160565" y="4690637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508227" y="4218793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5657849" y="469063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5988446" y="4218793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154340" y="469063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028008" y="408103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3740348" y="2513292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3871715" y="2985136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4370189" y="298513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4220567" y="2513292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6C04029-AFC0-4D02-A4C6-4020F8B6E9F1}"/>
              </a:ext>
            </a:extLst>
          </p:cNvPr>
          <p:cNvCxnSpPr>
            <a:cxnSpLocks/>
            <a:stCxn id="14" idx="0"/>
            <a:endCxn id="30" idx="1"/>
          </p:cNvCxnSpPr>
          <p:nvPr/>
        </p:nvCxnSpPr>
        <p:spPr>
          <a:xfrm flipH="1" flipV="1">
            <a:off x="4220567" y="2741892"/>
            <a:ext cx="783632" cy="4648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33567A4B-38B1-405D-A50A-9322925E87BD}"/>
              </a:ext>
            </a:extLst>
          </p:cNvPr>
          <p:cNvCxnSpPr>
            <a:cxnSpLocks/>
            <a:stCxn id="16" idx="0"/>
            <a:endCxn id="30" idx="3"/>
          </p:cNvCxnSpPr>
          <p:nvPr/>
        </p:nvCxnSpPr>
        <p:spPr>
          <a:xfrm flipH="1" flipV="1">
            <a:off x="4671417" y="2741892"/>
            <a:ext cx="813001" cy="4648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275BAD0-D173-4774-B8FB-6487C30C3F72}"/>
              </a:ext>
            </a:extLst>
          </p:cNvPr>
          <p:cNvSpPr txBox="1"/>
          <p:nvPr/>
        </p:nvSpPr>
        <p:spPr>
          <a:xfrm>
            <a:off x="5098257" y="2722205"/>
            <a:ext cx="104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accent1"/>
                </a:solidFill>
              </a:rPr>
              <a:t>promotion</a:t>
            </a:r>
          </a:p>
        </p:txBody>
      </p:sp>
    </p:spTree>
    <p:extLst>
      <p:ext uri="{BB962C8B-B14F-4D97-AF65-F5344CB8AC3E}">
        <p14:creationId xmlns:p14="http://schemas.microsoft.com/office/powerpoint/2010/main" val="227443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4248A-7D23-4223-B87C-75818F5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Split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71D120-B1EC-42DC-B0A6-04642A0F6B32}"/>
              </a:ext>
            </a:extLst>
          </p:cNvPr>
          <p:cNvSpPr/>
          <p:nvPr/>
        </p:nvSpPr>
        <p:spPr>
          <a:xfrm>
            <a:off x="4880768" y="1816100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AD1B71C-6099-4A45-B3D5-07F037ACE848}"/>
              </a:ext>
            </a:extLst>
          </p:cNvPr>
          <p:cNvSpPr/>
          <p:nvPr/>
        </p:nvSpPr>
        <p:spPr>
          <a:xfrm>
            <a:off x="4969668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294C-FC28-4988-8071-AD661718D38E}"/>
              </a:ext>
            </a:extLst>
          </p:cNvPr>
          <p:cNvSpPr txBox="1"/>
          <p:nvPr/>
        </p:nvSpPr>
        <p:spPr>
          <a:xfrm>
            <a:off x="5102225" y="2440344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09227FC9-0CFA-4383-874B-66255FD93C1B}"/>
              </a:ext>
            </a:extLst>
          </p:cNvPr>
          <p:cNvSpPr/>
          <p:nvPr/>
        </p:nvSpPr>
        <p:spPr>
          <a:xfrm>
            <a:off x="5449887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161C74D-3A5F-4720-9492-B8FE2F445199}"/>
              </a:ext>
            </a:extLst>
          </p:cNvPr>
          <p:cNvSpPr txBox="1"/>
          <p:nvPr/>
        </p:nvSpPr>
        <p:spPr>
          <a:xfrm>
            <a:off x="5599509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23E069-BA47-48B0-8A07-06B04C38748E}"/>
              </a:ext>
            </a:extLst>
          </p:cNvPr>
          <p:cNvSpPr/>
          <p:nvPr/>
        </p:nvSpPr>
        <p:spPr>
          <a:xfrm>
            <a:off x="5930106" y="1968500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AEACADF-F687-4A7E-8A2F-54C9C8834DAA}"/>
              </a:ext>
            </a:extLst>
          </p:cNvPr>
          <p:cNvSpPr txBox="1"/>
          <p:nvPr/>
        </p:nvSpPr>
        <p:spPr>
          <a:xfrm>
            <a:off x="6096000" y="2440344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B51D15A-0FA5-42DD-A1B6-A49ECE8FE242}"/>
              </a:ext>
            </a:extLst>
          </p:cNvPr>
          <p:cNvSpPr txBox="1"/>
          <p:nvPr/>
        </p:nvSpPr>
        <p:spPr>
          <a:xfrm>
            <a:off x="4969668" y="1830744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0AABC15-6E34-40E4-861B-B0E6602518E1}"/>
                  </a:ext>
                </a:extLst>
              </p:cNvPr>
              <p:cNvSpPr txBox="1"/>
              <p:nvPr/>
            </p:nvSpPr>
            <p:spPr>
              <a:xfrm>
                <a:off x="825879" y="1690688"/>
                <a:ext cx="226961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/>
                  <a:t>Split</a:t>
                </a:r>
                <a:r>
                  <a:rPr lang="pt-BR"/>
                  <a:t> Node 0</a:t>
                </a:r>
              </a:p>
              <a:p>
                <a:endParaRPr lang="pt-BR"/>
              </a:p>
              <a:p>
                <a:r>
                  <a:rPr lang="pt-BR" i="1"/>
                  <a:t>// 4. Create a disjoint </a:t>
                </a:r>
                <a:r>
                  <a:rPr lang="pt-BR" b="1" i="1"/>
                  <a:t>partition</a:t>
                </a:r>
                <a:r>
                  <a:rPr lang="pt-BR" i="1"/>
                  <a:t> of the set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pt-BR" i="1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0AABC15-6E34-40E4-861B-B0E660251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79" y="1690688"/>
                <a:ext cx="2269615" cy="1477328"/>
              </a:xfrm>
              <a:prstGeom prst="rect">
                <a:avLst/>
              </a:prstGeom>
              <a:blipFill>
                <a:blip r:embed="rId2"/>
                <a:stretch>
                  <a:fillRect l="-2145" t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8213DCC-9828-4DE3-8309-4F56FFCF1233}"/>
              </a:ext>
            </a:extLst>
          </p:cNvPr>
          <p:cNvSpPr/>
          <p:nvPr/>
        </p:nvSpPr>
        <p:spPr>
          <a:xfrm>
            <a:off x="6787834" y="3208778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93.25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88A966-CF00-4AA1-BD21-DABBC3DCC1B6}"/>
              </a:ext>
            </a:extLst>
          </p:cNvPr>
          <p:cNvSpPr txBox="1"/>
          <p:nvPr/>
        </p:nvSpPr>
        <p:spPr>
          <a:xfrm>
            <a:off x="6920391" y="3680622"/>
            <a:ext cx="1746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&lt;d&gt;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3122162-7A16-450B-8CA6-E6B0DAD50B28}"/>
              </a:ext>
            </a:extLst>
          </p:cNvPr>
          <p:cNvSpPr/>
          <p:nvPr/>
        </p:nvSpPr>
        <p:spPr>
          <a:xfrm>
            <a:off x="4472384" y="319814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33382F-B8F7-44F1-B99F-82E069291AC9}"/>
              </a:ext>
            </a:extLst>
          </p:cNvPr>
          <p:cNvSpPr txBox="1"/>
          <p:nvPr/>
        </p:nvSpPr>
        <p:spPr>
          <a:xfrm>
            <a:off x="4604941" y="3669985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&lt;a&gt;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CC5E67-25CD-4ADA-BD65-BFF786190AD4}"/>
              </a:ext>
            </a:extLst>
          </p:cNvPr>
          <p:cNvSpPr/>
          <p:nvPr/>
        </p:nvSpPr>
        <p:spPr>
          <a:xfrm>
            <a:off x="4952603" y="3198141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8D8C6F-877F-4D92-9DE8-E5AF6BCE89DC}"/>
              </a:ext>
            </a:extLst>
          </p:cNvPr>
          <p:cNvSpPr txBox="1"/>
          <p:nvPr/>
        </p:nvSpPr>
        <p:spPr>
          <a:xfrm>
            <a:off x="5102225" y="3669985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&lt;b&gt;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EC85CE5-DC7B-4B84-AEE9-886A35301C58}"/>
              </a:ext>
            </a:extLst>
          </p:cNvPr>
          <p:cNvSpPr/>
          <p:nvPr/>
        </p:nvSpPr>
        <p:spPr>
          <a:xfrm>
            <a:off x="6278647" y="3208778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72.03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55ED68-C446-465C-9100-54E9AC6A49FD}"/>
              </a:ext>
            </a:extLst>
          </p:cNvPr>
          <p:cNvSpPr txBox="1"/>
          <p:nvPr/>
        </p:nvSpPr>
        <p:spPr>
          <a:xfrm>
            <a:off x="6444541" y="3680622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&lt;c&gt;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4329C3-BC23-4629-A4D8-26C5FC7BC630}"/>
              </a:ext>
            </a:extLst>
          </p:cNvPr>
          <p:cNvSpPr/>
          <p:nvPr/>
        </p:nvSpPr>
        <p:spPr>
          <a:xfrm>
            <a:off x="4939108" y="4066393"/>
            <a:ext cx="162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A275E4-57A9-497D-92D8-2DC3FE35299E}"/>
              </a:ext>
            </a:extLst>
          </p:cNvPr>
          <p:cNvSpPr/>
          <p:nvPr/>
        </p:nvSpPr>
        <p:spPr>
          <a:xfrm>
            <a:off x="5028008" y="4218793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A6ACA2-33E3-4C22-83FA-513092A979AD}"/>
              </a:ext>
            </a:extLst>
          </p:cNvPr>
          <p:cNvSpPr txBox="1"/>
          <p:nvPr/>
        </p:nvSpPr>
        <p:spPr>
          <a:xfrm>
            <a:off x="5160565" y="4690637"/>
            <a:ext cx="15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3FB31-D4E9-49D2-AA13-5685A6CB660A}"/>
              </a:ext>
            </a:extLst>
          </p:cNvPr>
          <p:cNvSpPr/>
          <p:nvPr/>
        </p:nvSpPr>
        <p:spPr>
          <a:xfrm>
            <a:off x="5508227" y="4218793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C31B29-0AF7-4798-8665-DADCA3D1998E}"/>
              </a:ext>
            </a:extLst>
          </p:cNvPr>
          <p:cNvSpPr txBox="1"/>
          <p:nvPr/>
        </p:nvSpPr>
        <p:spPr>
          <a:xfrm>
            <a:off x="5657849" y="469063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6141A5-C3B1-4731-90E8-D85BB0E45403}"/>
              </a:ext>
            </a:extLst>
          </p:cNvPr>
          <p:cNvSpPr/>
          <p:nvPr/>
        </p:nvSpPr>
        <p:spPr>
          <a:xfrm>
            <a:off x="5988446" y="4218793"/>
            <a:ext cx="4508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3C61DE-6681-45E3-8864-F56105BAFAFA}"/>
              </a:ext>
            </a:extLst>
          </p:cNvPr>
          <p:cNvSpPr txBox="1"/>
          <p:nvPr/>
        </p:nvSpPr>
        <p:spPr>
          <a:xfrm>
            <a:off x="6154340" y="4690637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&lt;&gt;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9340DC-CD3F-4C19-99F2-5A100E69B30E}"/>
              </a:ext>
            </a:extLst>
          </p:cNvPr>
          <p:cNvSpPr txBox="1"/>
          <p:nvPr/>
        </p:nvSpPr>
        <p:spPr>
          <a:xfrm>
            <a:off x="5028008" y="4081037"/>
            <a:ext cx="450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Node 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847E5C-37C2-45C1-A43B-86A46D01632D}"/>
              </a:ext>
            </a:extLst>
          </p:cNvPr>
          <p:cNvSpPr/>
          <p:nvPr/>
        </p:nvSpPr>
        <p:spPr>
          <a:xfrm>
            <a:off x="3740348" y="2513292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41.70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13E811-01B5-475A-B414-8A3301AE1C42}"/>
              </a:ext>
            </a:extLst>
          </p:cNvPr>
          <p:cNvSpPr txBox="1"/>
          <p:nvPr/>
        </p:nvSpPr>
        <p:spPr>
          <a:xfrm>
            <a:off x="3871715" y="2985136"/>
            <a:ext cx="1881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&lt;r1&gt;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63EBAB-4CEF-4ECE-8ACC-0DFCF1F2509D}"/>
              </a:ext>
            </a:extLst>
          </p:cNvPr>
          <p:cNvSpPr txBox="1"/>
          <p:nvPr/>
        </p:nvSpPr>
        <p:spPr>
          <a:xfrm>
            <a:off x="4370189" y="2985136"/>
            <a:ext cx="1881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/>
              <a:t>&lt;r2&gt;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B8706F-D520-4668-8E0D-04604A4C7104}"/>
              </a:ext>
            </a:extLst>
          </p:cNvPr>
          <p:cNvSpPr/>
          <p:nvPr/>
        </p:nvSpPr>
        <p:spPr>
          <a:xfrm>
            <a:off x="4220567" y="2513292"/>
            <a:ext cx="45085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99.71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CB788AD-ED48-440D-83CF-642FD9DC2910}"/>
              </a:ext>
            </a:extLst>
          </p:cNvPr>
          <p:cNvCxnSpPr>
            <a:cxnSpLocks/>
          </p:cNvCxnSpPr>
          <p:nvPr/>
        </p:nvCxnSpPr>
        <p:spPr>
          <a:xfrm flipV="1">
            <a:off x="5784240" y="2915901"/>
            <a:ext cx="2042" cy="998092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A3872AD-24CF-4F99-BBB8-1F11B56AB504}"/>
              </a:ext>
            </a:extLst>
          </p:cNvPr>
          <p:cNvSpPr txBox="1"/>
          <p:nvPr/>
        </p:nvSpPr>
        <p:spPr>
          <a:xfrm>
            <a:off x="5203160" y="2698997"/>
            <a:ext cx="104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accent6"/>
                </a:solidFill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1056798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3706</Words>
  <Application>Microsoft Office PowerPoint</Application>
  <PresentationFormat>Widescreen</PresentationFormat>
  <Paragraphs>1917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Tema do Office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KNN</vt:lpstr>
      <vt:lpstr>KNN</vt:lpstr>
      <vt:lpstr>KNN</vt:lpstr>
      <vt:lpstr>KNN</vt:lpstr>
      <vt:lpstr>KNN</vt:lpstr>
      <vt:lpstr>KNN</vt:lpstr>
      <vt:lpstr>KNN</vt:lpstr>
      <vt:lpstr>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</dc:title>
  <dc:creator>João</dc:creator>
  <cp:lastModifiedBy>João</cp:lastModifiedBy>
  <cp:revision>45</cp:revision>
  <dcterms:created xsi:type="dcterms:W3CDTF">2024-10-17T01:20:47Z</dcterms:created>
  <dcterms:modified xsi:type="dcterms:W3CDTF">2024-10-18T07:04:51Z</dcterms:modified>
</cp:coreProperties>
</file>