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84CD-BA7D-4477-96D5-7C00149FA5C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AE2-8C7F-440F-B673-74346AE38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0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3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83AF-08D6-482D-9447-5646F848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33E7-A9BA-4CB7-9B2C-A8ED7DAD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CC8D-FC53-47BC-9F0F-A24BF59C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0F93-AABF-40EA-867D-C404446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C4AA-0AE7-4CD8-97E0-0084BD2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FFCF-86CE-4A13-A06F-85D56DCC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E7D2-7B60-4BBF-912F-982FD65C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10E6-AA0C-4AD5-9549-F9F01827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0D53-E7FE-4873-995C-CBA5EB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3343-B71F-4535-A31A-A94D275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98AF1-FF7F-43AD-9498-2287D6E9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0424-B851-49E6-819E-A99E9928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8623-F9C4-406E-8199-DF1A2AA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9262-C6DF-4C10-BC60-6903500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AE00-0921-4CC0-B064-0B7E2D4A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8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53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6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9DB1-C25E-4116-9DF9-7144154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5F7-1134-4F03-A118-56288256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8B04-3109-413B-8784-15B8A982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A45F-F5CB-4AE2-A8E3-298D5D6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F8D7-BD35-4D90-AF13-5E7DF217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E640-6EB8-41E0-9E2F-C200F9A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ECF7-DF6F-4870-8C66-E9ECA56A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9173-403D-4DEF-9B01-19957C1E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42AD-F3BD-413B-9D68-6059DF5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A319-3A5B-440B-A419-045CB42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391-6376-4FB7-A0B2-ACE7C9D5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8A4E-DC01-4780-AA45-0B200BCB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17A8-CD77-442C-B613-AA4DF18D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C462-988B-4C5C-988F-2EFB59D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DA53-E05C-4261-BBC9-3660D806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B710-BFE9-41A5-BFF9-72B33ACB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93D-9ECA-454E-A671-B065EB9D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E722-8582-463F-8AD2-BE293FA9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80E1-CCF7-4C4F-9DEB-F5E5C7E0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E50D1-1E71-49CB-9396-5BE29588A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F5950-E078-43DD-BEFA-CD8F3ACF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2FE9C-7218-41C1-88CF-DC886AB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29BA2-5914-4C68-95A7-5D9ED08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A600-0E4B-4384-B227-EB81B162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1AF-249D-456B-8B48-7EE52690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C550-E5CA-48B1-BD3F-3E8F5243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D4607-73FE-4B27-8DF8-61E8268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CC7E-B386-4F15-952E-81EA884D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6235-43ED-46D2-BE2E-1C88B84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926F5-3DCA-49BE-82A5-94826E4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6899-B831-4DE0-8AD2-E6B054F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01-3A69-459D-9CE1-E3671255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BA5F-DB58-4DD5-92E7-9FDF4954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91079-B965-48F3-A428-A29DFEB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F28C-388B-43C3-A113-9F3DACD2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1CAE-5EEC-45B8-B8DC-6E659A3C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5F7A-821A-499B-8B64-B7B6D55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5B12-1984-4C16-A836-05661C07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0E20-506D-4591-9212-5D31F515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F42E-DFD7-4AB0-B121-9242FF24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DDC8-F151-414B-8D0B-1AD1B67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282C-D6F5-4E17-B660-0EC37EBF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395D-FE86-45F9-9CEF-5600B1C2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B217-4CCF-4D6A-B7A0-589598D4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A8A-37F9-43BB-91A9-0FDE56E1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1BB3-CECB-4F61-9020-35C6ECE5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7169-1721-4DA8-A523-95697555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EA26-BEE4-4E69-8BAD-0053292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5: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Neural Networks: how do they work?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have covered the basic principles of neural networks and a few types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how do they actually do what they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they learn?</a:t>
            </a:r>
          </a:p>
        </p:txBody>
      </p:sp>
    </p:spTree>
    <p:extLst>
      <p:ext uri="{BB962C8B-B14F-4D97-AF65-F5344CB8AC3E}">
        <p14:creationId xmlns:p14="http://schemas.microsoft.com/office/powerpoint/2010/main" val="2028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covered almost all the concepts we need already: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51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 and the Environment 5:</vt:lpstr>
      <vt:lpstr>Neural Networks</vt:lpstr>
      <vt:lpstr>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 5:</dc:title>
  <dc:creator>James Foley</dc:creator>
  <cp:lastModifiedBy>James Foley</cp:lastModifiedBy>
  <cp:revision>1</cp:revision>
  <dcterms:created xsi:type="dcterms:W3CDTF">2019-03-27T16:34:40Z</dcterms:created>
  <dcterms:modified xsi:type="dcterms:W3CDTF">2019-03-27T16:39:20Z</dcterms:modified>
</cp:coreProperties>
</file>