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A0F0-8483-482E-A22B-ECD1B1D42E9D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0D6B-F4B4-40AC-8B60-2D0687CA1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9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32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05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8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90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56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95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59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03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77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56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FFF5-4377-4DCC-A863-5C8F218E9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A2B7-6BD7-464C-86F2-F02286A1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18E1-E967-4A38-B939-5047169A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E670-49D8-43B3-9BA3-C0B6A98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0561-8CAA-47AC-A1D4-45954A5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469F-BD1A-464F-A80D-F04F4839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34383-8557-48EE-B23B-F2C431BD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13EE-A56F-4DB9-8064-D114BFBD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897B-67C2-41A2-B9AF-A803BB6F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529D-24D9-46F8-A520-F654C6A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131AF-8E86-4DB9-B0FD-F67CDC89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D2266-B727-4A78-8DA7-43C05D4C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5ACA-0C6D-4ADA-8DFF-01A6E26C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2D61-8E20-4EFD-A66C-822A57EB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AAC5-99EE-4C98-8E90-2C2A8C3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2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02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848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1F7-E7E2-4AD6-9064-B57836F8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CA71-DCEC-4BD1-9525-E7628263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4E47-85FB-4B27-9D66-4BFFB47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3BBC-B494-4C08-B38D-0783D17F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90B8-2E90-436E-A234-88D818C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8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77A4-E48A-41A8-BA76-9D6B7A8E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BA0E-557F-4589-9078-19C8FDA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69B2-CA13-45F5-B733-FF4B2F2C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BF70-F520-434B-AEF8-CE124AB8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FD6A-8326-4592-8A5A-D5B404D2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8FDD-1E69-4EC7-BA24-41241E8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13E2-B5DE-4140-9EA2-540B2B872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5D585-9F44-4CDB-9CC5-ACE3597A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FBEF-9C08-4392-AA0A-14EF186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B852-3895-4747-9F27-9AB64514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4B327-5F1F-47FF-9C37-106CCC28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7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B0B2-AC50-4AE6-9D1D-2F7E370C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66E5-FB8A-4CC6-8913-B611E8D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739BF-28E5-467B-B220-BCA3DD28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E6C47-BABA-478B-982D-A31A1CBE6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3C275-AB76-4D4A-9E82-0020D9E8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AB5F-09C3-4F64-8494-A9E41639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A90D8-C9A9-4BEE-8339-5E53A1C1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AB4C-D12D-4BAE-83D5-CC9A0360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95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632F-A0A4-4C3F-8826-D248DD1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EBF6B-8A03-4B7A-B931-CA88B3D7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6ADD7-6E97-46F6-AB57-24856EFD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9CE2-EF69-4F2B-8E41-252FA8C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FD584-AC47-4250-8D3B-85A9D851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A9535-E0A5-4672-B6D4-0FB99C65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AA3BD-C7AE-403F-B985-FB581FA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AD67-0E31-4968-9FF7-CCBAF664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296-7AF6-4BDD-807A-4DA9EEE9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C901-ABEC-4AE8-8D42-60BD49B2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9BAF-1F94-4888-B3C5-91025076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5C63-084A-4A83-909F-2C9F9E05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596B-F338-461B-9686-FCD1ED6D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2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7DB0-6F96-46AC-98AE-FE20640D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9274A-05C7-47FA-8E9F-FB1954DC1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A29A-6C4A-4647-A4E7-595FA53C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00FC-AF64-45AF-AB9B-821B51B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1A4B-A8FB-4BED-BBCB-B3EA9C21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B3896-2C5F-4DEC-B1BF-BDE22E05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10820-8B1D-4FAB-9660-017DD69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642E-EE39-4925-8AB8-87AC36C7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35B5-C63A-4346-A668-ADD6072CB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814-6122-4BD8-86E6-8B74E9D41911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49B0-1D42-4F13-96BC-0A436E8A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10A2-9337-499C-A322-107E7C96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B15C-344F-4F7D-A8F5-E0E17860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6: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Unsupervised K-Means Clustering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Euclidean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2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Euclidean distance is very simply: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Where x is a row of data and C is the cluster. So it will work across multiple features say if we had </a:t>
                </a:r>
                <a:r>
                  <a:rPr lang="en-GB" dirty="0" err="1"/>
                  <a:t>x,y,z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ra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ra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21459"/>
              </a:xfrm>
              <a:prstGeom prst="rect">
                <a:avLst/>
              </a:prstGeom>
              <a:blipFill>
                <a:blip r:embed="rId4"/>
                <a:stretch>
                  <a:fillRect l="-441" t="-1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1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K-means really is that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only last point is choosing your value of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Often you will know or have an idea of K, say you want the 5 most common of something you set K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don’t know you can use the elbow approach</a:t>
            </a:r>
          </a:p>
        </p:txBody>
      </p:sp>
    </p:spTree>
    <p:extLst>
      <p:ext uri="{BB962C8B-B14F-4D97-AF65-F5344CB8AC3E}">
        <p14:creationId xmlns:p14="http://schemas.microsoft.com/office/powerpoint/2010/main" val="13090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don’t know you can use the elbow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the algorithm across a variety of Ks (in this case 1:7) and choose the point where you stop getting large decreases in sum of squared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C0F1-FAC0-4F24-9E65-B24BB41B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10" y="2931269"/>
            <a:ext cx="4055034" cy="2795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C5799-07D6-4028-9883-73F3180E0200}"/>
              </a:ext>
            </a:extLst>
          </p:cNvPr>
          <p:cNvSpPr txBox="1"/>
          <p:nvPr/>
        </p:nvSpPr>
        <p:spPr>
          <a:xfrm>
            <a:off x="5548544" y="37960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Elbow point</a:t>
            </a:r>
          </a:p>
        </p:txBody>
      </p:sp>
    </p:spTree>
    <p:extLst>
      <p:ext uri="{BB962C8B-B14F-4D97-AF65-F5344CB8AC3E}">
        <p14:creationId xmlns:p14="http://schemas.microsoft.com/office/powerpoint/2010/main" val="33919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Unsupervised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Unsupervised learning means that you do not have any labelled training data you simply feed it the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algorithm then finds patterns in this data and categories each row of data into one of these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different methods of unsupervised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87912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Unsupervised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different methods of unsupervised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Unsupervised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Restricted Bachman Machines – Unsupervised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19863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Unsupervised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different methods of unsupervised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K -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Unsupervised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Restricted Bachman Machines – Unsupervised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5383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 Nearest neighbour is the simplest unsupervised clustering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KNN can be used for supervised classification as well but with unsupervised is referred to as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very simple algorithm that finds clusters by taking a measure of distance of a data point from the mean of a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has 2 major hyperparameters that you should specify before hand: the number of clusters and the number of times to run through the data.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13B7E-6A2A-469D-A8B9-8FB7A3FB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58" y="2091509"/>
            <a:ext cx="6012355" cy="30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3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has a very simple series of steps to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1: Pick K random starting points within the parameter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2: measure the distance of each point from all the clusters and assign each point to the closest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3: Take the mean of each cluster and make that the new starting point of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4: Repeat step 2 and 3 until you have reached max iterations or clusters have stopped moving.</a:t>
            </a:r>
          </a:p>
        </p:txBody>
      </p:sp>
    </p:spTree>
    <p:extLst>
      <p:ext uri="{BB962C8B-B14F-4D97-AF65-F5344CB8AC3E}">
        <p14:creationId xmlns:p14="http://schemas.microsoft.com/office/powerpoint/2010/main" val="20911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K Means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1: Pick K random starting points within the parameter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2: measure the distance of each point from all the clusters and assign each point to the closest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3: Take the mean of each cluster and make that the new starting point of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4: Repeat step 2 and 3 until you have reached max iterations or clusters have stopped moving.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B121D-E709-45DA-A3FC-6A37DC5D6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51" y="4225117"/>
            <a:ext cx="2664781" cy="26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Euclidean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53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 now we understand how this works in principle we need to understand our distance measure.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standard K-means you use Euclidean distance but with different data types you will need different distances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series data for example needs Dynamic Time Warping Distance.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Euclidean distance is very simply: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533083"/>
              </a:xfrm>
              <a:prstGeom prst="rect">
                <a:avLst/>
              </a:prstGeom>
              <a:blipFill>
                <a:blip r:embed="rId4"/>
                <a:stretch>
                  <a:fillRect l="-441" t="-1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0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564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AI and the Environment 6:</vt:lpstr>
      <vt:lpstr>Unsupervised Learning</vt:lpstr>
      <vt:lpstr>Unsupervised Learning</vt:lpstr>
      <vt:lpstr>Unsupervised Learning</vt:lpstr>
      <vt:lpstr>K Means</vt:lpstr>
      <vt:lpstr>K Means</vt:lpstr>
      <vt:lpstr>K Means</vt:lpstr>
      <vt:lpstr>K Means</vt:lpstr>
      <vt:lpstr>Euclidean Distance</vt:lpstr>
      <vt:lpstr>Euclidean Distance</vt:lpstr>
      <vt:lpstr>K Means</vt:lpstr>
      <vt:lpstr>K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4:</dc:title>
  <dc:creator>James Foley</dc:creator>
  <cp:lastModifiedBy>James Foley</cp:lastModifiedBy>
  <cp:revision>13</cp:revision>
  <dcterms:created xsi:type="dcterms:W3CDTF">2019-04-12T10:32:28Z</dcterms:created>
  <dcterms:modified xsi:type="dcterms:W3CDTF">2019-04-12T12:29:52Z</dcterms:modified>
</cp:coreProperties>
</file>