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C917-452E-431B-82A0-86361E539AD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859F-FBE1-4609-A66D-BF548B941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32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10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02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22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2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31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75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77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8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8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6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92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83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4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01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81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70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26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1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29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5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69F0-DFCE-40D2-BCBE-52AE32C88115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 smtClean="0"/>
              <a:t>AI and the Environment:</a:t>
            </a:r>
            <a:br>
              <a:rPr lang="en-GB" sz="5867" dirty="0" smtClean="0"/>
            </a:br>
            <a:r>
              <a:rPr lang="en-GB" sz="2800" dirty="0" smtClean="0"/>
              <a:t>An Introduction to machine learning for environmental scientists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5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Current Uses of ML?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all around you in day to day life.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95" y="2985900"/>
            <a:ext cx="3262168" cy="2178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2" y="2687782"/>
            <a:ext cx="2131738" cy="21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Current Uses of ML?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8" y="1860699"/>
            <a:ext cx="5953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and the Environment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04" y="3298373"/>
            <a:ext cx="3121158" cy="1755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620" y="2798618"/>
            <a:ext cx="4161461" cy="25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and the Environment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68944" y="2817091"/>
            <a:ext cx="4786919" cy="26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Where is it going?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6" y="2778012"/>
            <a:ext cx="4376629" cy="2604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74" y="3060243"/>
            <a:ext cx="5228636" cy="19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Well… The real answer is that it depends on the method you are using.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each have their own form of underlying maths that makes them but the methods of learning tend to be similar.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87972" y="3806762"/>
            <a:ext cx="54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Weights and Biases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280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for simplicities sake lets initially think of them as dials and switches tuning the radio.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86379" y="2544668"/>
            <a:ext cx="381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Dials and Switches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31" y="3384336"/>
            <a:ext cx="3594215" cy="19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for simplicities sake lets initially think of them as dials and switches tuning the radio.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 have a radio and want to find a station that is playing classic rock but start at a random frequency I need to tune the dials until I find the correct station.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Every time I change the dials I am listening to a new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then need to change the dials in response to that new frequency.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more wrong the frequency the more I need to change the dial.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But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2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6" y="1706252"/>
            <a:ext cx="3143120" cy="3719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1" y="688157"/>
            <a:ext cx="4033241" cy="50297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0" y="6474400"/>
            <a:ext cx="171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/>
              <a:t>1</a:t>
            </a:r>
            <a:r>
              <a:rPr lang="en-GB" sz="1200" dirty="0" smtClean="0"/>
              <a:t>XKCD, </a:t>
            </a:r>
            <a:r>
              <a:rPr lang="en-GB" sz="1200" baseline="30000" dirty="0" smtClean="0"/>
              <a:t>2</a:t>
            </a:r>
            <a:r>
              <a:rPr lang="en-GB" sz="1200" dirty="0" smtClean="0"/>
              <a:t>SMBC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20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The Course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1 : What is Machine Learning and how can we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2: Simple Machine Learning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Practical 1: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Day 2: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5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AI?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Artificial Intelligence (AI) is generally a useless term that describes anything that attempts to replicate a level of intelligence only seen in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It’s generally used as a buzz word that doesn’t mean very much to attract attention. It worked for this course….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something that is used to replicate human intelligence. Or even perform above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Machine Learning?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(ML) is the current approach to performing tasks that replicate human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ML is almost entirely algorithms based on maths.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use a variety of mathematical methods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learning aspect of it comes from their ability to adjust their predictions based on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“learn” to make better predictions </a:t>
            </a:r>
            <a:r>
              <a:rPr lang="en-GB" dirty="0"/>
              <a:t>by adjusting their internal maths.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Deep Learning?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Deep Learning (DL) is a particular form of ML that utilises huge data sets to learn more to higher accuracy and more effectively than regular methods and even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primary DL method are Neural Networks (NN) which are based on the principle of emulating a human brain in a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are the cutting edge ML methods and are already capable of incredible achievements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461488" y="1911927"/>
            <a:ext cx="2498439" cy="2440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863271" y="2346037"/>
            <a:ext cx="1671781" cy="16117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vs ML vs DL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232727" y="2752436"/>
            <a:ext cx="895928" cy="849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926" y="2387661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05198" y="2004475"/>
            <a:ext cx="4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Supervision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in general falls into two major categories:</a:t>
            </a:r>
          </a:p>
          <a:p>
            <a:endParaRPr lang="en-GB" dirty="0"/>
          </a:p>
          <a:p>
            <a:r>
              <a:rPr lang="en-GB" dirty="0" smtClean="0"/>
              <a:t>	1. Supervised: ML which is trained using a classified dataset where it given the correct 	answers and adjusts the prediction based on that.</a:t>
            </a:r>
          </a:p>
          <a:p>
            <a:endParaRPr lang="en-GB" dirty="0"/>
          </a:p>
          <a:p>
            <a:r>
              <a:rPr lang="en-GB" dirty="0" smtClean="0"/>
              <a:t>	2. Unsupervised: ML which has no correct answers to compare to and simply looks for 	patterns in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can we use ML for?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are used for 2 major purposes.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1. Data “trawling”: looking through large data sets to find things that cluster together.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2. Prediction or Classification: This is when you train an algorithm to classify data into 	groups or make predictions based on that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3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564</Words>
  <Application>Microsoft Office PowerPoint</Application>
  <PresentationFormat>Widescreen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AI and the Environment: An Introduction to machine learning for environmental scientists</vt:lpstr>
      <vt:lpstr>Machine Learning</vt:lpstr>
      <vt:lpstr>The Course</vt:lpstr>
      <vt:lpstr>What is AI?</vt:lpstr>
      <vt:lpstr>What is Machine Learning?</vt:lpstr>
      <vt:lpstr>What is Deep Learning?</vt:lpstr>
      <vt:lpstr>AI vs ML vs DL</vt:lpstr>
      <vt:lpstr>Supervision</vt:lpstr>
      <vt:lpstr>What can we use ML for?</vt:lpstr>
      <vt:lpstr>Current Uses of ML?</vt:lpstr>
      <vt:lpstr>Current Uses of ML?</vt:lpstr>
      <vt:lpstr>AI and the Environment</vt:lpstr>
      <vt:lpstr>AI and the Environment</vt:lpstr>
      <vt:lpstr>Where is it going?</vt:lpstr>
      <vt:lpstr>Ok… So how does it work?</vt:lpstr>
      <vt:lpstr>Ok… So how does it work?</vt:lpstr>
      <vt:lpstr>Ok… So how does it work?</vt:lpstr>
      <vt:lpstr>Backpropagation 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Environment: An Introduction to machine learning for environmental scientists</dc:title>
  <dc:creator>James Foley</dc:creator>
  <cp:lastModifiedBy>James Foley</cp:lastModifiedBy>
  <cp:revision>43</cp:revision>
  <dcterms:created xsi:type="dcterms:W3CDTF">2019-02-27T11:38:59Z</dcterms:created>
  <dcterms:modified xsi:type="dcterms:W3CDTF">2019-02-27T17:28:20Z</dcterms:modified>
</cp:coreProperties>
</file>