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63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1C7A7-2DDF-46B9-A43A-126B77F04916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8D07B-8CBD-4C09-9E0B-FBF17B6247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053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1235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8508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4813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701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515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463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00D08-5A75-4710-B679-CC91372AA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8AC59-F0F8-431E-932F-7F4AD1276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69A0C-3987-41EC-9108-6B6C57A7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116F-6E9D-408E-BDBC-2EB1FCAA3096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207F7-DAA1-4252-B837-D87A43BE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B8B3E-6016-49BA-8ABC-32225731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CCB8-9DB1-4549-942D-C38893A903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3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8A11-D5DE-41CE-A984-9920D821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48652-01B1-4506-B1B8-D516AAE0D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FEF5E-3442-44FF-B847-741B123F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116F-6E9D-408E-BDBC-2EB1FCAA3096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B1302-D651-4F24-B703-77F9B17E6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B043-CBEC-4D78-91C6-183276C4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CCB8-9DB1-4549-942D-C38893A903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41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C8B80-6551-4CA5-A0AD-E63732FAB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D2DFA-B465-404A-BA1B-5D828B489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C3E5C-0F25-47EB-8979-45D90910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116F-6E9D-408E-BDBC-2EB1FCAA3096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46CDF-521F-43A9-AC15-91AFB0AD6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20AD7-01EC-4777-A6A7-D97FE68C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CCB8-9DB1-4549-942D-C38893A903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570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016000" y="928567"/>
            <a:ext cx="7195600" cy="15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11607156" y="38263"/>
            <a:ext cx="546843" cy="6781736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8879381" y="38263"/>
            <a:ext cx="3079791" cy="6781736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8489725" y="38263"/>
            <a:ext cx="2690072" cy="6781736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8489726" y="38263"/>
            <a:ext cx="3079759" cy="6781736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1786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11801983" y="38275"/>
            <a:ext cx="352015" cy="6781736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10438095" y="38275"/>
            <a:ext cx="1521044" cy="6781736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10243267" y="38275"/>
            <a:ext cx="1326184" cy="6586908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10243267" y="38275"/>
            <a:ext cx="1521044" cy="6781736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5665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C056-CCB0-47B5-9B11-88DA45D5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F5AFC-749D-4594-B844-F3BA6EDFC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A0E6B-AF8E-4659-B469-D7B42715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116F-6E9D-408E-BDBC-2EB1FCAA3096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F53D1-F0F0-4C3E-90E7-1614082D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3DC62-9C4B-4B38-834D-C9334AED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CCB8-9DB1-4549-942D-C38893A903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89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3C4F-8E1A-461E-9327-08D41C732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75C25-AADD-4B34-9B48-6CA0A1C84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1087D-4A89-4292-B254-A709DC5C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116F-6E9D-408E-BDBC-2EB1FCAA3096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BBC65-D059-4EDA-A4CE-2AA69631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EAEBA-A2A6-4CFD-A8E9-098C8F40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CCB8-9DB1-4549-942D-C38893A903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97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3F261-A4B7-4480-BB6E-795B1E98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F761D-DAAB-4CBC-A591-CABC08D1C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3EC33-3D47-469C-A942-7DDA2A556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27D3D-7FE6-45A8-ADFD-852D49E59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116F-6E9D-408E-BDBC-2EB1FCAA3096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B3B98-F703-4B77-ACAE-117BFA20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CB505-0003-49A3-A64A-CAC44644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CCB8-9DB1-4549-942D-C38893A903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73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3F06-7621-4DD0-9047-CCB7F7381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14C7C-31B2-4116-A277-F37C2CCCA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1FCF7-E5A5-4241-A48B-E6C57CF7A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A9620D-FC09-421C-804C-813AE349D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B3475-E519-40B9-99CE-9D2AB0ACB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0BDB5-BC92-4AE6-ADAB-044712057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116F-6E9D-408E-BDBC-2EB1FCAA3096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2F1DD7-CAF3-4402-9732-2BBFCDD00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FBB9F-21ED-411D-B8CD-461D3742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CCB8-9DB1-4549-942D-C38893A903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32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CC51-99E9-461B-BC1D-871FABFC6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5EFEA-CFA7-41C3-8B8C-58CB47CF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116F-6E9D-408E-BDBC-2EB1FCAA3096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67B1F-8C1C-4035-A75C-466FAEEF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8D807-8A8C-4526-909B-0B624812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CCB8-9DB1-4549-942D-C38893A903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70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C3B516-A071-46F9-B061-B3C8668EB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116F-6E9D-408E-BDBC-2EB1FCAA3096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BA36D-F330-4ACC-AC1F-82AAECD2B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F54D9-ADBB-47C8-83FC-642EF71C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CCB8-9DB1-4549-942D-C38893A903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79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462EA-2273-4B39-A482-C8C5F9488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7E152-BA7E-4673-BC92-115F4691B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CBE07-97DA-408F-A7DC-DFFF17ED3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1B5BA-FB4D-4AC3-B427-348F8DA0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116F-6E9D-408E-BDBC-2EB1FCAA3096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6DD8A-EB04-4333-967A-63971E4D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3A8B3-88F3-4701-ADF6-79140191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CCB8-9DB1-4549-942D-C38893A903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57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A7B6-6C9E-498E-B79E-7CE42FD0C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289847-282C-4161-8A2A-7342E5233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8E135-E91D-4672-A3D0-7E5BB7C4F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0065F-7A9B-492D-A144-5E3AD909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116F-6E9D-408E-BDBC-2EB1FCAA3096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EA63C-D38E-40A0-AFF8-5C0ECB38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BC461-9955-4357-A532-3FAFB416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CCB8-9DB1-4549-942D-C38893A903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10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3D6A2-90B8-4B18-90E7-1F05B5CA3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9B083-9C6F-47DB-9107-74AE8FD78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F8554-6FDF-40CF-AECF-C9533148D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A116F-6E9D-408E-BDBC-2EB1FCAA3096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59478-BE76-469B-B81C-FC004B2F7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9468C-AF1E-43EC-9325-8E3EF0B74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DCCB8-9DB1-4549-942D-C38893A903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6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xfrm>
            <a:off x="1005368" y="1258177"/>
            <a:ext cx="7195600" cy="15464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lvl="0"/>
            <a:r>
              <a:rPr lang="en-GB" sz="5867" dirty="0"/>
              <a:t>AI and the Environment 3:</a:t>
            </a:r>
            <a:endParaRPr lang="en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2192000" cy="1012840"/>
            <a:chOff x="0" y="5845160"/>
            <a:chExt cx="12192000" cy="1012840"/>
          </a:xfrm>
        </p:grpSpPr>
        <p:pic>
          <p:nvPicPr>
            <p:cNvPr id="102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6" name="Shape 3836"/>
          <p:cNvSpPr txBox="1">
            <a:spLocks/>
          </p:cNvSpPr>
          <p:nvPr/>
        </p:nvSpPr>
        <p:spPr>
          <a:xfrm>
            <a:off x="1416386" y="2989995"/>
            <a:ext cx="7195600" cy="15464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80BFB7"/>
              </a:buClr>
              <a:buSzPct val="100000"/>
              <a:buNone/>
              <a:defRPr sz="8000" kern="1200">
                <a:solidFill>
                  <a:srgbClr val="80BFB7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9pPr>
          </a:lstStyle>
          <a:p>
            <a:r>
              <a:rPr lang="en-GB" sz="2800" dirty="0"/>
              <a:t>Decision Trees</a:t>
            </a:r>
            <a:endParaRPr lang="en" sz="1100" dirty="0"/>
          </a:p>
        </p:txBody>
      </p:sp>
    </p:spTree>
    <p:extLst>
      <p:ext uri="{BB962C8B-B14F-4D97-AF65-F5344CB8AC3E}">
        <p14:creationId xmlns:p14="http://schemas.microsoft.com/office/powerpoint/2010/main" val="25562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Decision Trees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Decision Trees are an elegant machine learning algorithm which have a great balance between </a:t>
            </a:r>
            <a:r>
              <a:rPr lang="en-GB" dirty="0" err="1"/>
              <a:t>explainability</a:t>
            </a:r>
            <a:r>
              <a:rPr lang="en-GB" dirty="0"/>
              <a:t> and learning ability.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They work very much like how they sound.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Your data is categorised based on its groups and is passed to one or other node of a decision tree.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Picture it like a flow chart.</a:t>
            </a:r>
          </a:p>
        </p:txBody>
      </p:sp>
    </p:spTree>
    <p:extLst>
      <p:ext uri="{BB962C8B-B14F-4D97-AF65-F5344CB8AC3E}">
        <p14:creationId xmlns:p14="http://schemas.microsoft.com/office/powerpoint/2010/main" val="20286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Decision Trees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Based on categories is it a mammal?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989B5AF-819E-4511-8B08-03722376DF9E}"/>
              </a:ext>
            </a:extLst>
          </p:cNvPr>
          <p:cNvSpPr/>
          <p:nvPr/>
        </p:nvSpPr>
        <p:spPr>
          <a:xfrm>
            <a:off x="4250881" y="2091509"/>
            <a:ext cx="2121877" cy="844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Animal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1A4DA44-064B-474B-B840-A45CA68BA7B6}"/>
              </a:ext>
            </a:extLst>
          </p:cNvPr>
          <p:cNvSpPr/>
          <p:nvPr/>
        </p:nvSpPr>
        <p:spPr>
          <a:xfrm>
            <a:off x="3358662" y="3259465"/>
            <a:ext cx="1295400" cy="69121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147DAE0-4E0D-40F5-B04E-F09FE48F7513}"/>
              </a:ext>
            </a:extLst>
          </p:cNvPr>
          <p:cNvSpPr/>
          <p:nvPr/>
        </p:nvSpPr>
        <p:spPr>
          <a:xfrm>
            <a:off x="6178062" y="3259465"/>
            <a:ext cx="1213338" cy="75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Fluffy?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AEAD1D-190E-4670-BE5F-36C7A2771F9D}"/>
              </a:ext>
            </a:extLst>
          </p:cNvPr>
          <p:cNvSpPr/>
          <p:nvPr/>
        </p:nvSpPr>
        <p:spPr>
          <a:xfrm>
            <a:off x="5574323" y="4554415"/>
            <a:ext cx="1025769" cy="63143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1CE724-4A69-4895-B4D0-B130E8C2F298}"/>
              </a:ext>
            </a:extLst>
          </p:cNvPr>
          <p:cNvSpPr/>
          <p:nvPr/>
        </p:nvSpPr>
        <p:spPr>
          <a:xfrm>
            <a:off x="7203831" y="4554414"/>
            <a:ext cx="1078523" cy="631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Feathers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1788E9-E1B2-4E76-9967-D6B0BBB6815B}"/>
              </a:ext>
            </a:extLst>
          </p:cNvPr>
          <p:cNvSpPr/>
          <p:nvPr/>
        </p:nvSpPr>
        <p:spPr>
          <a:xfrm>
            <a:off x="8012218" y="5662168"/>
            <a:ext cx="1078523" cy="6314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Mammal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2B1DEB5-1EB8-4F97-A21D-FA55D17ED1CC}"/>
              </a:ext>
            </a:extLst>
          </p:cNvPr>
          <p:cNvSpPr/>
          <p:nvPr/>
        </p:nvSpPr>
        <p:spPr>
          <a:xfrm>
            <a:off x="6518245" y="5662168"/>
            <a:ext cx="1025769" cy="63143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944795D2-B65C-4D43-8EFB-D197CEA112F5}"/>
              </a:ext>
            </a:extLst>
          </p:cNvPr>
          <p:cNvSpPr/>
          <p:nvPr/>
        </p:nvSpPr>
        <p:spPr>
          <a:xfrm rot="2251763">
            <a:off x="4046851" y="2845422"/>
            <a:ext cx="180641" cy="510109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42214B1-AD3F-4EE0-942A-BDA1001A7FFA}"/>
              </a:ext>
            </a:extLst>
          </p:cNvPr>
          <p:cNvSpPr/>
          <p:nvPr/>
        </p:nvSpPr>
        <p:spPr>
          <a:xfrm rot="19312734">
            <a:off x="6152125" y="2828617"/>
            <a:ext cx="180641" cy="510109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D32BD1A-697A-4718-B60B-DD30BEBC0982}"/>
              </a:ext>
            </a:extLst>
          </p:cNvPr>
          <p:cNvSpPr/>
          <p:nvPr/>
        </p:nvSpPr>
        <p:spPr>
          <a:xfrm rot="2251763">
            <a:off x="5913086" y="3881809"/>
            <a:ext cx="180641" cy="831617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ED86428-1F30-44F4-8315-4699F0255A6A}"/>
              </a:ext>
            </a:extLst>
          </p:cNvPr>
          <p:cNvSpPr/>
          <p:nvPr/>
        </p:nvSpPr>
        <p:spPr>
          <a:xfrm rot="19312734">
            <a:off x="7416657" y="3913435"/>
            <a:ext cx="180641" cy="751923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6CE1CBB3-DA9D-4275-93C5-26650B5F0A87}"/>
              </a:ext>
            </a:extLst>
          </p:cNvPr>
          <p:cNvSpPr/>
          <p:nvPr/>
        </p:nvSpPr>
        <p:spPr>
          <a:xfrm rot="2251763">
            <a:off x="7071824" y="5129509"/>
            <a:ext cx="180641" cy="619572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6787658-93E5-4C77-82EC-4A95D51AD6EC}"/>
              </a:ext>
            </a:extLst>
          </p:cNvPr>
          <p:cNvSpPr/>
          <p:nvPr/>
        </p:nvSpPr>
        <p:spPr>
          <a:xfrm rot="19312734">
            <a:off x="8288223" y="5120756"/>
            <a:ext cx="180641" cy="690149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86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Decision Trees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They are heavily favoured in </a:t>
            </a:r>
            <a:r>
              <a:rPr lang="en-GB" dirty="0" err="1"/>
              <a:t>explainability</a:t>
            </a:r>
            <a:r>
              <a:rPr lang="en-GB" dirty="0"/>
              <a:t> as you can</a:t>
            </a:r>
          </a:p>
          <a:p>
            <a:r>
              <a:rPr lang="en-GB" dirty="0"/>
              <a:t>      see exactly why each decision was made.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70A3345-1251-4085-B66D-DE19EFB5D087}"/>
              </a:ext>
            </a:extLst>
          </p:cNvPr>
          <p:cNvSpPr/>
          <p:nvPr/>
        </p:nvSpPr>
        <p:spPr>
          <a:xfrm>
            <a:off x="6729046" y="1182024"/>
            <a:ext cx="1589743" cy="607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Animal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01CEF06-3D00-411D-922E-61E6DF07F67F}"/>
              </a:ext>
            </a:extLst>
          </p:cNvPr>
          <p:cNvSpPr/>
          <p:nvPr/>
        </p:nvSpPr>
        <p:spPr>
          <a:xfrm>
            <a:off x="6016431" y="2037933"/>
            <a:ext cx="970534" cy="49775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50A8EBA-33A7-4A54-80F2-A21FE0F8137D}"/>
              </a:ext>
            </a:extLst>
          </p:cNvPr>
          <p:cNvSpPr/>
          <p:nvPr/>
        </p:nvSpPr>
        <p:spPr>
          <a:xfrm>
            <a:off x="8378435" y="2037933"/>
            <a:ext cx="909052" cy="546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Fluffy?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752566D-90E5-469F-AAFA-B127AA170911}"/>
              </a:ext>
            </a:extLst>
          </p:cNvPr>
          <p:cNvSpPr/>
          <p:nvPr/>
        </p:nvSpPr>
        <p:spPr>
          <a:xfrm>
            <a:off x="7491044" y="2999443"/>
            <a:ext cx="768522" cy="45470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472FB7D-96B2-4E0B-B4B6-73178AAE45AA}"/>
              </a:ext>
            </a:extLst>
          </p:cNvPr>
          <p:cNvSpPr/>
          <p:nvPr/>
        </p:nvSpPr>
        <p:spPr>
          <a:xfrm>
            <a:off x="9464418" y="2957824"/>
            <a:ext cx="808046" cy="454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Feathers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D98D5AC-5BA7-4F55-A98B-BE07C3D1EDFF}"/>
              </a:ext>
            </a:extLst>
          </p:cNvPr>
          <p:cNvSpPr/>
          <p:nvPr/>
        </p:nvSpPr>
        <p:spPr>
          <a:xfrm>
            <a:off x="10551110" y="3785468"/>
            <a:ext cx="808046" cy="45470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Mammal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60F468F-090F-4BB3-8710-D7DFBBB8FD6A}"/>
              </a:ext>
            </a:extLst>
          </p:cNvPr>
          <p:cNvSpPr/>
          <p:nvPr/>
        </p:nvSpPr>
        <p:spPr>
          <a:xfrm>
            <a:off x="8611256" y="3751669"/>
            <a:ext cx="768522" cy="45470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94DA8177-F102-429C-9F8B-B6EB4B7C2490}"/>
              </a:ext>
            </a:extLst>
          </p:cNvPr>
          <p:cNvSpPr/>
          <p:nvPr/>
        </p:nvSpPr>
        <p:spPr>
          <a:xfrm rot="2251763">
            <a:off x="6661377" y="1723174"/>
            <a:ext cx="135339" cy="36733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84DF6CE9-5845-45B6-8B64-E3C3A9EF2F88}"/>
              </a:ext>
            </a:extLst>
          </p:cNvPr>
          <p:cNvSpPr/>
          <p:nvPr/>
        </p:nvSpPr>
        <p:spPr>
          <a:xfrm rot="19312734">
            <a:off x="8311835" y="1713036"/>
            <a:ext cx="135339" cy="36733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57D00600-3B69-4E97-B55A-744D12CBC1DA}"/>
              </a:ext>
            </a:extLst>
          </p:cNvPr>
          <p:cNvSpPr/>
          <p:nvPr/>
        </p:nvSpPr>
        <p:spPr>
          <a:xfrm rot="2251763">
            <a:off x="8184844" y="2516884"/>
            <a:ext cx="135339" cy="598857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E0E81321-2EDE-41F1-8D0E-0F7B4B151026}"/>
              </a:ext>
            </a:extLst>
          </p:cNvPr>
          <p:cNvSpPr/>
          <p:nvPr/>
        </p:nvSpPr>
        <p:spPr>
          <a:xfrm rot="19312734">
            <a:off x="9342918" y="2472890"/>
            <a:ext cx="135339" cy="541469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9C2DD50E-235D-4724-A648-1EF78584FC5B}"/>
              </a:ext>
            </a:extLst>
          </p:cNvPr>
          <p:cNvSpPr/>
          <p:nvPr/>
        </p:nvSpPr>
        <p:spPr>
          <a:xfrm rot="2251763">
            <a:off x="9312109" y="3344254"/>
            <a:ext cx="135339" cy="446161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D170D6C3-D328-4705-B3C1-934D1811EE49}"/>
              </a:ext>
            </a:extLst>
          </p:cNvPr>
          <p:cNvSpPr/>
          <p:nvPr/>
        </p:nvSpPr>
        <p:spPr>
          <a:xfrm rot="19312734">
            <a:off x="10354386" y="3350505"/>
            <a:ext cx="135339" cy="496984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1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Decision Trees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is a very simplistic concept but it follows these</a:t>
            </a:r>
          </a:p>
          <a:p>
            <a:r>
              <a:rPr lang="en-GB" dirty="0"/>
              <a:t>      ideas.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First the data is divided into sub groups at each </a:t>
            </a:r>
          </a:p>
          <a:p>
            <a:r>
              <a:rPr lang="en-GB" dirty="0"/>
              <a:t>      node and then that is what makes the decision</a:t>
            </a:r>
          </a:p>
          <a:p>
            <a:r>
              <a:rPr lang="en-GB" dirty="0"/>
              <a:t>      of which node to advance to.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Deciding how to group is based on the information contained</a:t>
            </a:r>
          </a:p>
          <a:p>
            <a:r>
              <a:rPr lang="en-GB" dirty="0"/>
              <a:t>      in the data, and is generally categorised with entropy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989B5AF-819E-4511-8B08-03722376DF9E}"/>
              </a:ext>
            </a:extLst>
          </p:cNvPr>
          <p:cNvSpPr/>
          <p:nvPr/>
        </p:nvSpPr>
        <p:spPr>
          <a:xfrm>
            <a:off x="6729046" y="1182024"/>
            <a:ext cx="1589743" cy="607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Animal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1A4DA44-064B-474B-B840-A45CA68BA7B6}"/>
              </a:ext>
            </a:extLst>
          </p:cNvPr>
          <p:cNvSpPr/>
          <p:nvPr/>
        </p:nvSpPr>
        <p:spPr>
          <a:xfrm>
            <a:off x="6016431" y="2037933"/>
            <a:ext cx="970534" cy="49775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147DAE0-4E0D-40F5-B04E-F09FE48F7513}"/>
              </a:ext>
            </a:extLst>
          </p:cNvPr>
          <p:cNvSpPr/>
          <p:nvPr/>
        </p:nvSpPr>
        <p:spPr>
          <a:xfrm>
            <a:off x="8378435" y="2037933"/>
            <a:ext cx="909052" cy="546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Fluffy?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AEAD1D-190E-4670-BE5F-36C7A2771F9D}"/>
              </a:ext>
            </a:extLst>
          </p:cNvPr>
          <p:cNvSpPr/>
          <p:nvPr/>
        </p:nvSpPr>
        <p:spPr>
          <a:xfrm>
            <a:off x="7491044" y="2999443"/>
            <a:ext cx="768522" cy="45470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1CE724-4A69-4895-B4D0-B130E8C2F298}"/>
              </a:ext>
            </a:extLst>
          </p:cNvPr>
          <p:cNvSpPr/>
          <p:nvPr/>
        </p:nvSpPr>
        <p:spPr>
          <a:xfrm>
            <a:off x="9464418" y="2957824"/>
            <a:ext cx="808046" cy="454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Feathers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1788E9-E1B2-4E76-9967-D6B0BBB6815B}"/>
              </a:ext>
            </a:extLst>
          </p:cNvPr>
          <p:cNvSpPr/>
          <p:nvPr/>
        </p:nvSpPr>
        <p:spPr>
          <a:xfrm>
            <a:off x="10551110" y="3785468"/>
            <a:ext cx="808046" cy="45470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Mammal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2B1DEB5-1EB8-4F97-A21D-FA55D17ED1CC}"/>
              </a:ext>
            </a:extLst>
          </p:cNvPr>
          <p:cNvSpPr/>
          <p:nvPr/>
        </p:nvSpPr>
        <p:spPr>
          <a:xfrm>
            <a:off x="8611256" y="3751669"/>
            <a:ext cx="768522" cy="45470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944795D2-B65C-4D43-8EFB-D197CEA112F5}"/>
              </a:ext>
            </a:extLst>
          </p:cNvPr>
          <p:cNvSpPr/>
          <p:nvPr/>
        </p:nvSpPr>
        <p:spPr>
          <a:xfrm rot="2251763">
            <a:off x="6661377" y="1723174"/>
            <a:ext cx="135339" cy="36733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42214B1-AD3F-4EE0-942A-BDA1001A7FFA}"/>
              </a:ext>
            </a:extLst>
          </p:cNvPr>
          <p:cNvSpPr/>
          <p:nvPr/>
        </p:nvSpPr>
        <p:spPr>
          <a:xfrm rot="19312734">
            <a:off x="8311835" y="1713036"/>
            <a:ext cx="135339" cy="36733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D32BD1A-697A-4718-B60B-DD30BEBC0982}"/>
              </a:ext>
            </a:extLst>
          </p:cNvPr>
          <p:cNvSpPr/>
          <p:nvPr/>
        </p:nvSpPr>
        <p:spPr>
          <a:xfrm rot="2251763">
            <a:off x="8184844" y="2516884"/>
            <a:ext cx="135339" cy="598857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ED86428-1F30-44F4-8315-4699F0255A6A}"/>
              </a:ext>
            </a:extLst>
          </p:cNvPr>
          <p:cNvSpPr/>
          <p:nvPr/>
        </p:nvSpPr>
        <p:spPr>
          <a:xfrm rot="19312734">
            <a:off x="9342918" y="2472890"/>
            <a:ext cx="135339" cy="541469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6CE1CBB3-DA9D-4275-93C5-26650B5F0A87}"/>
              </a:ext>
            </a:extLst>
          </p:cNvPr>
          <p:cNvSpPr/>
          <p:nvPr/>
        </p:nvSpPr>
        <p:spPr>
          <a:xfrm rot="2251763">
            <a:off x="9312109" y="3344254"/>
            <a:ext cx="135339" cy="446161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6787658-93E5-4C77-82EC-4A95D51AD6EC}"/>
              </a:ext>
            </a:extLst>
          </p:cNvPr>
          <p:cNvSpPr/>
          <p:nvPr/>
        </p:nvSpPr>
        <p:spPr>
          <a:xfrm rot="19312734">
            <a:off x="10354386" y="3350505"/>
            <a:ext cx="135339" cy="496984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825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Decision Trees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is a very simplistic concept but it follows these</a:t>
            </a:r>
          </a:p>
          <a:p>
            <a:r>
              <a:rPr lang="en-GB" dirty="0"/>
              <a:t>      ideas.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First the data is divided into sub groups at each </a:t>
            </a:r>
          </a:p>
          <a:p>
            <a:r>
              <a:rPr lang="en-GB" dirty="0"/>
              <a:t>      node and then that is what makes the decision</a:t>
            </a:r>
          </a:p>
          <a:p>
            <a:r>
              <a:rPr lang="en-GB" dirty="0"/>
              <a:t>      of which node to advance to.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Deciding how to group is based on the information contained</a:t>
            </a:r>
          </a:p>
          <a:p>
            <a:r>
              <a:rPr lang="en-GB" dirty="0"/>
              <a:t>      in the data, and is generally categorised with entropy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989B5AF-819E-4511-8B08-03722376DF9E}"/>
              </a:ext>
            </a:extLst>
          </p:cNvPr>
          <p:cNvSpPr/>
          <p:nvPr/>
        </p:nvSpPr>
        <p:spPr>
          <a:xfrm>
            <a:off x="6729046" y="1182024"/>
            <a:ext cx="1589743" cy="607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Animal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1A4DA44-064B-474B-B840-A45CA68BA7B6}"/>
              </a:ext>
            </a:extLst>
          </p:cNvPr>
          <p:cNvSpPr/>
          <p:nvPr/>
        </p:nvSpPr>
        <p:spPr>
          <a:xfrm>
            <a:off x="6016431" y="2037933"/>
            <a:ext cx="970534" cy="49775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147DAE0-4E0D-40F5-B04E-F09FE48F7513}"/>
              </a:ext>
            </a:extLst>
          </p:cNvPr>
          <p:cNvSpPr/>
          <p:nvPr/>
        </p:nvSpPr>
        <p:spPr>
          <a:xfrm>
            <a:off x="8378435" y="2037933"/>
            <a:ext cx="909052" cy="546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Fluffy?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AEAD1D-190E-4670-BE5F-36C7A2771F9D}"/>
              </a:ext>
            </a:extLst>
          </p:cNvPr>
          <p:cNvSpPr/>
          <p:nvPr/>
        </p:nvSpPr>
        <p:spPr>
          <a:xfrm>
            <a:off x="7491044" y="2999443"/>
            <a:ext cx="768522" cy="45470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1CE724-4A69-4895-B4D0-B130E8C2F298}"/>
              </a:ext>
            </a:extLst>
          </p:cNvPr>
          <p:cNvSpPr/>
          <p:nvPr/>
        </p:nvSpPr>
        <p:spPr>
          <a:xfrm>
            <a:off x="9464418" y="2957824"/>
            <a:ext cx="808046" cy="454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Feathers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1788E9-E1B2-4E76-9967-D6B0BBB6815B}"/>
              </a:ext>
            </a:extLst>
          </p:cNvPr>
          <p:cNvSpPr/>
          <p:nvPr/>
        </p:nvSpPr>
        <p:spPr>
          <a:xfrm>
            <a:off x="10551110" y="3785468"/>
            <a:ext cx="808046" cy="45470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Mammal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2B1DEB5-1EB8-4F97-A21D-FA55D17ED1CC}"/>
              </a:ext>
            </a:extLst>
          </p:cNvPr>
          <p:cNvSpPr/>
          <p:nvPr/>
        </p:nvSpPr>
        <p:spPr>
          <a:xfrm>
            <a:off x="8611256" y="3751669"/>
            <a:ext cx="768522" cy="45470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944795D2-B65C-4D43-8EFB-D197CEA112F5}"/>
              </a:ext>
            </a:extLst>
          </p:cNvPr>
          <p:cNvSpPr/>
          <p:nvPr/>
        </p:nvSpPr>
        <p:spPr>
          <a:xfrm rot="2251763">
            <a:off x="6661377" y="1723174"/>
            <a:ext cx="135339" cy="36733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42214B1-AD3F-4EE0-942A-BDA1001A7FFA}"/>
              </a:ext>
            </a:extLst>
          </p:cNvPr>
          <p:cNvSpPr/>
          <p:nvPr/>
        </p:nvSpPr>
        <p:spPr>
          <a:xfrm rot="19312734">
            <a:off x="8311835" y="1713036"/>
            <a:ext cx="135339" cy="36733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D32BD1A-697A-4718-B60B-DD30BEBC0982}"/>
              </a:ext>
            </a:extLst>
          </p:cNvPr>
          <p:cNvSpPr/>
          <p:nvPr/>
        </p:nvSpPr>
        <p:spPr>
          <a:xfrm rot="2251763">
            <a:off x="8184844" y="2516884"/>
            <a:ext cx="135339" cy="598857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ED86428-1F30-44F4-8315-4699F0255A6A}"/>
              </a:ext>
            </a:extLst>
          </p:cNvPr>
          <p:cNvSpPr/>
          <p:nvPr/>
        </p:nvSpPr>
        <p:spPr>
          <a:xfrm rot="19312734">
            <a:off x="9342918" y="2472890"/>
            <a:ext cx="135339" cy="541469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6CE1CBB3-DA9D-4275-93C5-26650B5F0A87}"/>
              </a:ext>
            </a:extLst>
          </p:cNvPr>
          <p:cNvSpPr/>
          <p:nvPr/>
        </p:nvSpPr>
        <p:spPr>
          <a:xfrm rot="2251763">
            <a:off x="9312109" y="3344254"/>
            <a:ext cx="135339" cy="446161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6787658-93E5-4C77-82EC-4A95D51AD6EC}"/>
              </a:ext>
            </a:extLst>
          </p:cNvPr>
          <p:cNvSpPr/>
          <p:nvPr/>
        </p:nvSpPr>
        <p:spPr>
          <a:xfrm rot="19312734">
            <a:off x="10354386" y="3350505"/>
            <a:ext cx="135339" cy="496984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5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261</Words>
  <Application>Microsoft Office PowerPoint</Application>
  <PresentationFormat>Widescreen</PresentationFormat>
  <Paragraphs>68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AI and the Environment 3:</vt:lpstr>
      <vt:lpstr>Decision Trees</vt:lpstr>
      <vt:lpstr>Decision Trees</vt:lpstr>
      <vt:lpstr>Decision Trees</vt:lpstr>
      <vt:lpstr>Decision Trees</vt:lpstr>
      <vt:lpstr>Decision Trees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and the Environment 3:</dc:title>
  <dc:creator>James Foley</dc:creator>
  <cp:lastModifiedBy>James Foley</cp:lastModifiedBy>
  <cp:revision>11</cp:revision>
  <dcterms:created xsi:type="dcterms:W3CDTF">2019-04-02T17:05:35Z</dcterms:created>
  <dcterms:modified xsi:type="dcterms:W3CDTF">2019-04-02T19:33:36Z</dcterms:modified>
</cp:coreProperties>
</file>