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2" r:id="rId34"/>
    <p:sldId id="293" r:id="rId35"/>
    <p:sldId id="290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B84CD-BA7D-4477-96D5-7C00149FA5C6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4EAE2-8C7F-440F-B673-74346AE38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4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1235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3666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9402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9396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0506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3990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709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5534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4222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4209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7370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508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1158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5943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9923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0083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7565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03344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1765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0056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02681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8049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2377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004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04827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03273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12253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22315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28847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07611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75331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7633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765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00496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43434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588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93819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63648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13447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25736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78824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3821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617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7717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6454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5827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4518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974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83AF-08D6-482D-9447-5646F848A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33E7-A9BA-4CB7-9B2C-A8ED7DAD4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DCC8D-FC53-47BC-9F0F-A24BF59C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80F93-AABF-40EA-867D-C404446D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1C4AA-0AE7-4CD8-97E0-0084BD24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12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FFCF-86CE-4A13-A06F-85D56DCC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AE7D2-7B60-4BBF-912F-982FD65C1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B10E6-AA0C-4AD5-9549-F9F01827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0D53-E7FE-4873-995C-CBA5EB3F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33343-B71F-4535-A31A-A94D275C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87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98AF1-FF7F-43AD-9498-2287D6E91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10424-B851-49E6-819E-A99E99281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78623-F9C4-406E-8199-DF1A2AA8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39262-C6DF-4C10-BC60-69035002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DAE00-0921-4CC0-B064-0B7E2D4A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882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6536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460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9DB1-C25E-4116-9DF9-7144154A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D5F7-1134-4F03-A118-562882565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B8B04-3109-413B-8784-15B8A982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CA45F-F5CB-4AE2-A8E3-298D5D61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BF8D7-BD35-4D90-AF13-5E7DF217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55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E640-6EB8-41E0-9E2F-C200F9A3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9ECF7-DF6F-4870-8C66-E9ECA56A7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79173-403D-4DEF-9B01-19957C1E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642AD-F3BD-413B-9D68-6059DF5E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A319-3A5B-440B-A419-045CB421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71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E391-6376-4FB7-A0B2-ACE7C9D5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8A4E-DC01-4780-AA45-0B200BCB6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617A8-CD77-442C-B613-AA4DF18D6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3C462-988B-4C5C-988F-2EFB59DD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8DA53-E05C-4261-BBC9-3660D806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6B710-BFE9-41A5-BFF9-72B33ACB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51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D93D-9ECA-454E-A671-B065EB9D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BE722-8582-463F-8AD2-BE293FA9F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580E1-CCF7-4C4F-9DEB-F5E5C7E03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E50D1-1E71-49CB-9396-5BE29588A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F5950-E078-43DD-BEFA-CD8F3ACF4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2FE9C-7218-41C1-88CF-DC886AB4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29BA2-5914-4C68-95A7-5D9ED08B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BA600-0E4B-4384-B227-EB81B162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06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1AF-249D-456B-8B48-7EE52690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BC550-E5CA-48B1-BD3F-3E8F5243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D4607-73FE-4B27-8DF8-61E82681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2CC7E-B386-4F15-952E-81EA884D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0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86235-43ED-46D2-BE2E-1C88B842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926F5-3DCA-49BE-82A5-94826E4A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26899-B831-4DE0-8AD2-E6B054F4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00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EA01-3A69-459D-9CE1-E3671255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6BA5F-DB58-4DD5-92E7-9FDF49549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91079-B965-48F3-A428-A29DFEB2D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FF28C-388B-43C3-A113-9F3DACD2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91CAE-5EEC-45B8-B8DC-6E659A3C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05F7A-821A-499B-8B64-B7B6D557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94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5B12-1984-4C16-A836-05661C07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80E20-506D-4591-9212-5D31F5154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DF42E-DFD7-4AB0-B121-9242FF24A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DDDC8-F151-414B-8D0B-1AD1B67D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9282C-D6F5-4E17-B660-0EC37EBF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9395D-FE86-45F9-9CEF-5600B1C2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70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DB217-4CCF-4D6A-B7A0-589598D4C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71A8A-37F9-43BB-91A9-0FDE56E1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C1BB3-CECB-4F61-9020-35C6ECE5C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27169-1721-4DA8-A523-95697555F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1EA26-BEE4-4E69-8BAD-005329266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63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jfif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jfif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jf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jfif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1005368" y="1258177"/>
            <a:ext cx="7195600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lvl="0"/>
            <a:r>
              <a:rPr lang="en-GB" sz="5867" dirty="0"/>
              <a:t>AI and the Environment 5:</a:t>
            </a:r>
            <a:endParaRPr lang="en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" name="Shape 3836"/>
          <p:cNvSpPr txBox="1">
            <a:spLocks/>
          </p:cNvSpPr>
          <p:nvPr/>
        </p:nvSpPr>
        <p:spPr>
          <a:xfrm>
            <a:off x="1416386" y="2989995"/>
            <a:ext cx="7195600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80BFB7"/>
              </a:buClr>
              <a:buSzPct val="100000"/>
              <a:buNone/>
              <a:defRPr sz="8000" kern="1200">
                <a:solidFill>
                  <a:srgbClr val="80BFB7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r>
              <a:rPr lang="en-GB" sz="2800" dirty="0"/>
              <a:t>Neural Networks: how do they work?</a:t>
            </a:r>
            <a:endParaRPr lang="en" sz="1100" dirty="0"/>
          </a:p>
        </p:txBody>
      </p:sp>
    </p:spTree>
    <p:extLst>
      <p:ext uri="{BB962C8B-B14F-4D97-AF65-F5344CB8AC3E}">
        <p14:creationId xmlns:p14="http://schemas.microsoft.com/office/powerpoint/2010/main" val="25562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second layer here is called the hidden layer.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5C3C5C-D254-4B0D-B8D9-0376E27798F3}"/>
              </a:ext>
            </a:extLst>
          </p:cNvPr>
          <p:cNvSpPr/>
          <p:nvPr/>
        </p:nvSpPr>
        <p:spPr>
          <a:xfrm>
            <a:off x="5225988" y="2368508"/>
            <a:ext cx="870012" cy="291437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E6C4A-0AB4-4615-8D54-4B02527661DE}"/>
              </a:ext>
            </a:extLst>
          </p:cNvPr>
          <p:cNvSpPr txBox="1"/>
          <p:nvPr/>
        </p:nvSpPr>
        <p:spPr>
          <a:xfrm>
            <a:off x="5079318" y="5383907"/>
            <a:ext cx="157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3406959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could have multiple hidden layers or have a much larger hidden layer.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5C3C5C-D254-4B0D-B8D9-0376E27798F3}"/>
              </a:ext>
            </a:extLst>
          </p:cNvPr>
          <p:cNvSpPr/>
          <p:nvPr/>
        </p:nvSpPr>
        <p:spPr>
          <a:xfrm>
            <a:off x="5225988" y="2368508"/>
            <a:ext cx="870012" cy="291437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E6C4A-0AB4-4615-8D54-4B02527661DE}"/>
              </a:ext>
            </a:extLst>
          </p:cNvPr>
          <p:cNvSpPr txBox="1"/>
          <p:nvPr/>
        </p:nvSpPr>
        <p:spPr>
          <a:xfrm>
            <a:off x="5079318" y="5383907"/>
            <a:ext cx="157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3016736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number and size of the hidden layer is a hyper parameter determined by the designer of the network.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5C3C5C-D254-4B0D-B8D9-0376E27798F3}"/>
              </a:ext>
            </a:extLst>
          </p:cNvPr>
          <p:cNvSpPr/>
          <p:nvPr/>
        </p:nvSpPr>
        <p:spPr>
          <a:xfrm>
            <a:off x="5225988" y="2368508"/>
            <a:ext cx="870012" cy="291437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E6C4A-0AB4-4615-8D54-4B02527661DE}"/>
              </a:ext>
            </a:extLst>
          </p:cNvPr>
          <p:cNvSpPr txBox="1"/>
          <p:nvPr/>
        </p:nvSpPr>
        <p:spPr>
          <a:xfrm>
            <a:off x="5079318" y="5383907"/>
            <a:ext cx="157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2741251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final layer is the output layer.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5C3C5C-D254-4B0D-B8D9-0376E27798F3}"/>
              </a:ext>
            </a:extLst>
          </p:cNvPr>
          <p:cNvSpPr/>
          <p:nvPr/>
        </p:nvSpPr>
        <p:spPr>
          <a:xfrm>
            <a:off x="7054788" y="3249227"/>
            <a:ext cx="870012" cy="88776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E6C4A-0AB4-4615-8D54-4B02527661DE}"/>
              </a:ext>
            </a:extLst>
          </p:cNvPr>
          <p:cNvSpPr txBox="1"/>
          <p:nvPr/>
        </p:nvSpPr>
        <p:spPr>
          <a:xfrm>
            <a:off x="6957323" y="4413718"/>
            <a:ext cx="157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38919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output layer size is determined by the number of predictions or classifications you want to make.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5C3C5C-D254-4B0D-B8D9-0376E27798F3}"/>
              </a:ext>
            </a:extLst>
          </p:cNvPr>
          <p:cNvSpPr/>
          <p:nvPr/>
        </p:nvSpPr>
        <p:spPr>
          <a:xfrm>
            <a:off x="7054788" y="3249227"/>
            <a:ext cx="870012" cy="88776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E6C4A-0AB4-4615-8D54-4B02527661DE}"/>
              </a:ext>
            </a:extLst>
          </p:cNvPr>
          <p:cNvSpPr txBox="1"/>
          <p:nvPr/>
        </p:nvSpPr>
        <p:spPr>
          <a:xfrm>
            <a:off x="6957323" y="4413718"/>
            <a:ext cx="157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936331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this case we are making a single prediction on whether there will be deforestation or not. So the size is 1.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5C3C5C-D254-4B0D-B8D9-0376E27798F3}"/>
              </a:ext>
            </a:extLst>
          </p:cNvPr>
          <p:cNvSpPr/>
          <p:nvPr/>
        </p:nvSpPr>
        <p:spPr>
          <a:xfrm>
            <a:off x="7054788" y="3249227"/>
            <a:ext cx="870012" cy="88776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E6C4A-0AB4-4615-8D54-4B02527661DE}"/>
              </a:ext>
            </a:extLst>
          </p:cNvPr>
          <p:cNvSpPr txBox="1"/>
          <p:nvPr/>
        </p:nvSpPr>
        <p:spPr>
          <a:xfrm>
            <a:off x="6957323" y="4413718"/>
            <a:ext cx="157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663222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what do we do with our input data once it is put into the network?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723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Every neuron in our hidden layer needs to be triggered by all the input neurons.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441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change the dimensionality of a matrix in a way that creates a new matrix of a specified size requires a specific matrix multiplication.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416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values we multiply our input neurons by are the weights. These are the values than learn.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80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we have covered the basic principles of neural networks and a few types of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how do they actually do what they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they learn?</a:t>
            </a:r>
          </a:p>
        </p:txBody>
      </p:sp>
    </p:spTree>
    <p:extLst>
      <p:ext uri="{BB962C8B-B14F-4D97-AF65-F5344CB8AC3E}">
        <p14:creationId xmlns:p14="http://schemas.microsoft.com/office/powerpoint/2010/main" val="202869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this figure every line is a weight and every dot is a neuron.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how many weights are there between the input and the hidden layer?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006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how many weights are there between the input and the hidden layer?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021584" y="5015883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242573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OK so we have 3 input numbers and 12 weights to multiply them by to get the next layers values.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021584" y="5015883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56454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weights are what learn but we still need to set them to a starting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Any suggestions?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021584" y="5015883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43341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Well there isn’t really a best way but generally speaking you want a distribution between two numbers close to zero on either side of zero </a:t>
            </a:r>
            <a:r>
              <a:rPr lang="en-GB" dirty="0" err="1"/>
              <a:t>i.e</a:t>
            </a:r>
            <a:r>
              <a:rPr lang="en-GB" dirty="0"/>
              <a:t> -1 to +1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021584" y="5015883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02447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easy maths this time we will just use 0.1 to start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71054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easy maths this time we will just use 0.1 to start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/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blipFill>
                <a:blip r:embed="rId5"/>
                <a:stretch>
                  <a:fillRect t="-8197" r="-266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/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 0.1 .01 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869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easy maths this time we will just use 0.1 to start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/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blipFill>
                <a:blip r:embed="rId5"/>
                <a:stretch>
                  <a:fillRect t="-8197" r="-266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/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 0.1 .01 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/>
              <p:nvPr/>
            </p:nvSpPr>
            <p:spPr>
              <a:xfrm>
                <a:off x="8105313" y="2815205"/>
                <a:ext cx="1220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313" y="2815205"/>
                <a:ext cx="122092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173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easy maths this time we will just use 0.1 to start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/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blipFill>
                <a:blip r:embed="rId5"/>
                <a:stretch>
                  <a:fillRect t="-8197" r="-266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/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 0.1 .01 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/>
              <p:nvPr/>
            </p:nvSpPr>
            <p:spPr>
              <a:xfrm>
                <a:off x="8105313" y="2815205"/>
                <a:ext cx="1220925" cy="5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313" y="2815205"/>
                <a:ext cx="1220925" cy="5524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932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easy maths this time we will just use 0.1 to start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/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blipFill>
                <a:blip r:embed="rId5"/>
                <a:stretch>
                  <a:fillRect t="-8197" r="-266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/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/>
              <p:nvPr/>
            </p:nvSpPr>
            <p:spPr>
              <a:xfrm>
                <a:off x="8105313" y="2815205"/>
                <a:ext cx="1220925" cy="82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313" y="2815205"/>
                <a:ext cx="1220925" cy="823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21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have covered almost all the concepts we need already: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Biases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Matrix Multiplication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Hyperparameters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Backpropogation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New – 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1296512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easy maths this time we will just use 0.1 to start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/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blipFill>
                <a:blip r:embed="rId5"/>
                <a:stretch>
                  <a:fillRect t="-8197" r="-266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/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/>
              <p:nvPr/>
            </p:nvSpPr>
            <p:spPr>
              <a:xfrm>
                <a:off x="8105313" y="2815205"/>
                <a:ext cx="1220925" cy="1364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313" y="2815205"/>
                <a:ext cx="1220925" cy="13644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670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easy maths this time we will just use 0.1 to start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/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blipFill>
                <a:blip r:embed="rId5"/>
                <a:stretch>
                  <a:fillRect t="-8197" r="-266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/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/>
              <p:nvPr/>
            </p:nvSpPr>
            <p:spPr>
              <a:xfrm>
                <a:off x="8105313" y="2815205"/>
                <a:ext cx="1220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1.5 1.5 1.5 1.5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313" y="2815205"/>
                <a:ext cx="1220925" cy="369332"/>
              </a:xfrm>
              <a:prstGeom prst="rect">
                <a:avLst/>
              </a:prstGeom>
              <a:blipFill>
                <a:blip r:embed="rId7"/>
                <a:stretch>
                  <a:fillRect r="-33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805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easy maths this time we will just use 0.1 to start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/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blipFill>
                <a:blip r:embed="rId5"/>
                <a:stretch>
                  <a:fillRect t="-8197" r="-266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/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/>
              <p:nvPr/>
            </p:nvSpPr>
            <p:spPr>
              <a:xfrm>
                <a:off x="8105313" y="2815205"/>
                <a:ext cx="1220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1.5 1.5 1.5 1.5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313" y="2815205"/>
                <a:ext cx="1220925" cy="369332"/>
              </a:xfrm>
              <a:prstGeom prst="rect">
                <a:avLst/>
              </a:prstGeom>
              <a:blipFill>
                <a:blip r:embed="rId7"/>
                <a:stretch>
                  <a:fillRect r="-33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1.5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1.5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1.5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840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layer will also generally have biases. One per neuron. These can also learn.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Lets make the biases 0.2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/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blipFill>
                <a:blip r:embed="rId5"/>
                <a:stretch>
                  <a:fillRect t="-8197" r="-266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/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/>
              <p:nvPr/>
            </p:nvSpPr>
            <p:spPr>
              <a:xfrm>
                <a:off x="8105313" y="2815205"/>
                <a:ext cx="12209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1.5 1.5 1.5 1.5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	+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313" y="2815205"/>
                <a:ext cx="1220925" cy="923330"/>
              </a:xfrm>
              <a:prstGeom prst="rect">
                <a:avLst/>
              </a:prstGeom>
              <a:blipFill>
                <a:blip r:embed="rId7"/>
                <a:stretch>
                  <a:fillRect r="-33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1.5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1.5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1.5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1.5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5874BD-CE86-40A7-AB5A-33FA58EFB41F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D44147-FF92-4DC7-862C-DAF159CB518D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5FAAE7-1AD9-42FE-9A48-1B34F64FDBC7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01141D-0F63-44A1-BD0C-1FFB3D4296FA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3175386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layer will also generally have biases. One per neuron. These can also learn.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Lets make the biases 0.2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/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blipFill>
                <a:blip r:embed="rId5"/>
                <a:stretch>
                  <a:fillRect t="-8197" r="-266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/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/>
              <p:nvPr/>
            </p:nvSpPr>
            <p:spPr>
              <a:xfrm>
                <a:off x="8105313" y="2815205"/>
                <a:ext cx="122092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1.5 1.5 1.5 1.5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	+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	=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1.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1.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1.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313" y="2815205"/>
                <a:ext cx="1220925" cy="1477328"/>
              </a:xfrm>
              <a:prstGeom prst="rect">
                <a:avLst/>
              </a:prstGeom>
              <a:blipFill>
                <a:blip r:embed="rId7"/>
                <a:stretch>
                  <a:fillRect r="-33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842B45-0839-4E7D-9F40-80CA7E0E2A84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42748D-DCC7-4E5C-98E4-58D7770BD08D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4C5037-FDBF-48B5-9B49-EDA96E7B5251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5D9C16-27B3-4C4B-9E1D-694231AC535E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3993057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Now we need to use an activation function on our layer. There are many different activation functions and generally these force our neurons to be between a distribution.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1625433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Activations functions are what they say on the tin, they basically change the output to decide if the neuron is activated. Imagine firing or not firing in the brain.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4249018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Lets look at the </a:t>
            </a:r>
            <a:r>
              <a:rPr lang="en-GB" dirty="0" err="1"/>
              <a:t>ReLu</a:t>
            </a:r>
            <a:r>
              <a:rPr lang="en-GB" dirty="0"/>
              <a:t> function, what this does is effectively turn any negative number into 0 this stops certain neurons from activating.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9DA5B5-2D8A-4A40-9A11-64B59E0A9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52" y="4371804"/>
            <a:ext cx="2962275" cy="2000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E53592-1ED3-4F1B-983B-3EB92FFD9D66}"/>
                  </a:ext>
                </a:extLst>
              </p:cNvPr>
              <p:cNvSpPr txBox="1"/>
              <p:nvPr/>
            </p:nvSpPr>
            <p:spPr>
              <a:xfrm>
                <a:off x="7552614" y="3960148"/>
                <a:ext cx="2450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𝑅𝑒𝐿𝑢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E53592-1ED3-4F1B-983B-3EB92FFD9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614" y="3960148"/>
                <a:ext cx="245023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535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what we have so far the </a:t>
            </a:r>
            <a:r>
              <a:rPr lang="en-GB" dirty="0" err="1"/>
              <a:t>ReLu</a:t>
            </a:r>
            <a:r>
              <a:rPr lang="en-GB" dirty="0"/>
              <a:t> function actually doesn’t do anything, meaning all our neurons fire.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9DA5B5-2D8A-4A40-9A11-64B59E0A9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52" y="4371804"/>
            <a:ext cx="2962275" cy="2000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B9ECD4-930B-4676-BBAD-8A49CE7E07F1}"/>
                  </a:ext>
                </a:extLst>
              </p:cNvPr>
              <p:cNvSpPr txBox="1"/>
              <p:nvPr/>
            </p:nvSpPr>
            <p:spPr>
              <a:xfrm>
                <a:off x="7552614" y="3960148"/>
                <a:ext cx="2450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𝑅𝑒𝐿𝑢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B9ECD4-930B-4676-BBAD-8A49CE7E0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614" y="3960148"/>
                <a:ext cx="245023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0299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Other functions allow negative neurons to exist and activate. This means that negative values change the output but it is valuable information.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9DA5B5-2D8A-4A40-9A11-64B59E0A9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52" y="4371804"/>
            <a:ext cx="2962275" cy="2000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92D4A3-7D1A-4EF7-84FC-BAC5E7CD1E70}"/>
                  </a:ext>
                </a:extLst>
              </p:cNvPr>
              <p:cNvSpPr txBox="1"/>
              <p:nvPr/>
            </p:nvSpPr>
            <p:spPr>
              <a:xfrm>
                <a:off x="7552614" y="3960148"/>
                <a:ext cx="2450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𝑅𝑒𝐿𝑢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92D4A3-7D1A-4EF7-84FC-BAC5E7CD1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614" y="3960148"/>
                <a:ext cx="245023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94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from the beginning: Here is a neural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84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 activation function that doesn’t bring neurons to zero creates a dense network, these can perform better but are more computationally intensive.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9DA5B5-2D8A-4A40-9A11-64B59E0A9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52" y="4371804"/>
            <a:ext cx="2962275" cy="2000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F79E065-2133-4FC8-9B78-1DD600655249}"/>
                  </a:ext>
                </a:extLst>
              </p:cNvPr>
              <p:cNvSpPr txBox="1"/>
              <p:nvPr/>
            </p:nvSpPr>
            <p:spPr>
              <a:xfrm>
                <a:off x="7552614" y="3960148"/>
                <a:ext cx="2450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𝑅𝑒𝐿𝑢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F79E065-2133-4FC8-9B78-1DD600655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614" y="3960148"/>
                <a:ext cx="245023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72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Lets use an activation function that will actually change something for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Tanh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372519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Lets use an activation function that will actually change something for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Tanh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B80A78-8D08-4878-A0A0-69BA8FFE7BB9}"/>
                  </a:ext>
                </a:extLst>
              </p:cNvPr>
              <p:cNvSpPr txBox="1"/>
              <p:nvPr/>
            </p:nvSpPr>
            <p:spPr>
              <a:xfrm>
                <a:off x="7194679" y="4261475"/>
                <a:ext cx="2752078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B80A78-8D08-4878-A0A0-69BA8FFE7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79" y="4261475"/>
                <a:ext cx="2752078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0067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Lets use an activation function that will actually change something for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Tanh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B80A78-8D08-4878-A0A0-69BA8FFE7BB9}"/>
                  </a:ext>
                </a:extLst>
              </p:cNvPr>
              <p:cNvSpPr txBox="1"/>
              <p:nvPr/>
            </p:nvSpPr>
            <p:spPr>
              <a:xfrm>
                <a:off x="7194678" y="4261475"/>
                <a:ext cx="3020739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1.7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−2 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×1.7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B80A78-8D08-4878-A0A0-69BA8FFE7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78" y="4261475"/>
                <a:ext cx="3020739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07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Lets use an activation function that will actually change something for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Tanh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B80A78-8D08-4878-A0A0-69BA8FFE7BB9}"/>
                  </a:ext>
                </a:extLst>
              </p:cNvPr>
              <p:cNvSpPr txBox="1"/>
              <p:nvPr/>
            </p:nvSpPr>
            <p:spPr>
              <a:xfrm>
                <a:off x="7194678" y="4261475"/>
                <a:ext cx="3020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1.7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=0.9354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B80A78-8D08-4878-A0A0-69BA8FFE7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78" y="4261475"/>
                <a:ext cx="3020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669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Lets use an activation function that will actually change something for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Tanh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B80A78-8D08-4878-A0A0-69BA8FFE7BB9}"/>
                  </a:ext>
                </a:extLst>
              </p:cNvPr>
              <p:cNvSpPr txBox="1"/>
              <p:nvPr/>
            </p:nvSpPr>
            <p:spPr>
              <a:xfrm>
                <a:off x="7194678" y="4261475"/>
                <a:ext cx="3020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1.7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=0.9354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B80A78-8D08-4878-A0A0-69BA8FFE7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78" y="4261475"/>
                <a:ext cx="3020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693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Ok so now we have our second layer outputs guess what?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88816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final weights – of which we have 4. Lets make these weights [0.1 0.2 0.3 0.4]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</p:spTree>
    <p:extLst>
      <p:ext uri="{BB962C8B-B14F-4D97-AF65-F5344CB8AC3E}">
        <p14:creationId xmlns:p14="http://schemas.microsoft.com/office/powerpoint/2010/main" val="3474421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final weights – of which we have 4. Lets make these weights [0.1 0.2 0.3 0.4]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D23276-B501-4065-8427-C22A358D7F77}"/>
                  </a:ext>
                </a:extLst>
              </p:cNvPr>
              <p:cNvSpPr txBox="1"/>
              <p:nvPr/>
            </p:nvSpPr>
            <p:spPr>
              <a:xfrm>
                <a:off x="4751719" y="2084953"/>
                <a:ext cx="3997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0.9345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0.9345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0.9345   0.9345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D23276-B501-4065-8427-C22A358D7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719" y="2084953"/>
                <a:ext cx="3997889" cy="369332"/>
              </a:xfrm>
              <a:prstGeom prst="rect">
                <a:avLst/>
              </a:prstGeom>
              <a:blipFill>
                <a:blip r:embed="rId5"/>
                <a:stretch>
                  <a:fillRect t="-8197" r="-45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4B3419C-CA5E-4FB8-B422-1A7312B512BB}"/>
                  </a:ext>
                </a:extLst>
              </p:cNvPr>
              <p:cNvSpPr txBox="1"/>
              <p:nvPr/>
            </p:nvSpPr>
            <p:spPr>
              <a:xfrm>
                <a:off x="8573185" y="1985632"/>
                <a:ext cx="787972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4B3419C-CA5E-4FB8-B422-1A7312B51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185" y="1985632"/>
                <a:ext cx="787972" cy="11128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79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 want to use this network to predict whether an area will experience deforestation.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8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 have three input features: Distance to deforestation, distance to roads and number of high value tree species.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9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 have three input features: Distance to deforestation, distance to roads and number of high value tree species.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7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three input features each correspond to an input layer neuron.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59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three input features each correspond to an input layer neuron.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5C3C5C-D254-4B0D-B8D9-0376E27798F3}"/>
              </a:ext>
            </a:extLst>
          </p:cNvPr>
          <p:cNvSpPr/>
          <p:nvPr/>
        </p:nvSpPr>
        <p:spPr>
          <a:xfrm>
            <a:off x="2796466" y="2246050"/>
            <a:ext cx="870012" cy="291437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E6C4A-0AB4-4615-8D54-4B02527661DE}"/>
              </a:ext>
            </a:extLst>
          </p:cNvPr>
          <p:cNvSpPr txBox="1"/>
          <p:nvPr/>
        </p:nvSpPr>
        <p:spPr>
          <a:xfrm>
            <a:off x="2636668" y="5271484"/>
            <a:ext cx="125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 Layer</a:t>
            </a:r>
          </a:p>
        </p:txBody>
      </p:sp>
    </p:spTree>
    <p:extLst>
      <p:ext uri="{BB962C8B-B14F-4D97-AF65-F5344CB8AC3E}">
        <p14:creationId xmlns:p14="http://schemas.microsoft.com/office/powerpoint/2010/main" val="400672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7242</TotalTime>
  <Words>1675</Words>
  <Application>Microsoft Office PowerPoint</Application>
  <PresentationFormat>Widescreen</PresentationFormat>
  <Paragraphs>782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Office Theme</vt:lpstr>
      <vt:lpstr>AI and the Environment 5: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the Environment 5:</dc:title>
  <dc:creator>James Foley</dc:creator>
  <cp:lastModifiedBy>James Foley</cp:lastModifiedBy>
  <cp:revision>39</cp:revision>
  <dcterms:created xsi:type="dcterms:W3CDTF">2019-03-27T16:34:40Z</dcterms:created>
  <dcterms:modified xsi:type="dcterms:W3CDTF">2019-04-01T17:17:24Z</dcterms:modified>
</cp:coreProperties>
</file>