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6" r:id="rId27"/>
    <p:sldId id="287" r:id="rId28"/>
    <p:sldId id="288" r:id="rId29"/>
    <p:sldId id="289" r:id="rId30"/>
    <p:sldId id="290" r:id="rId31"/>
    <p:sldId id="258" r:id="rId32"/>
    <p:sldId id="282" r:id="rId33"/>
    <p:sldId id="283" r:id="rId34"/>
    <p:sldId id="284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13312-93F4-4071-85E5-CF7D3F67DFAF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EFEDD-123D-478D-A6A0-4429BAF2F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5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7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032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120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8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3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2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5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84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32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23C2-3D60-4924-BA4B-DC86F3A49D33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2A1A-B30E-4B68-AD09-69FF75A7A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4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308" y="1308378"/>
            <a:ext cx="8451273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smtClean="0">
                <a:ln/>
                <a:solidFill>
                  <a:schemeClr val="accent4"/>
                </a:solidFill>
              </a:rPr>
              <a:t>Math's </a:t>
            </a:r>
            <a:r>
              <a:rPr lang="en-US" sz="16600" b="1" smtClean="0">
                <a:ln/>
                <a:solidFill>
                  <a:schemeClr val="accent4"/>
                </a:solidFill>
              </a:rPr>
              <a:t>4</a:t>
            </a:r>
            <a:endParaRPr lang="en-US" sz="16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0946" y="3798301"/>
            <a:ext cx="639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4"/>
                </a:solidFill>
              </a:rPr>
              <a:t>More shapes….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650182" y="3406815"/>
            <a:ext cx="3134709" cy="1194162"/>
          </a:xfrm>
          <a:prstGeom prst="triangle">
            <a:avLst>
              <a:gd name="adj" fmla="val 8270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604648" y="372489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89192" y="4546315"/>
            <a:ext cx="5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0682" y="3634564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79507" y="4298399"/>
            <a:ext cx="5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18950" y="3463765"/>
            <a:ext cx="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78158" y="431380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18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650182" y="3406815"/>
            <a:ext cx="3134709" cy="1194162"/>
          </a:xfrm>
          <a:prstGeom prst="triangle">
            <a:avLst>
              <a:gd name="adj" fmla="val 8270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604648" y="372489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89192" y="4546315"/>
            <a:ext cx="5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0682" y="3634564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79507" y="4298399"/>
            <a:ext cx="5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18950" y="3463765"/>
            <a:ext cx="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78158" y="431380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68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650182" y="3406815"/>
            <a:ext cx="3134709" cy="1194162"/>
          </a:xfrm>
          <a:prstGeom prst="triangle">
            <a:avLst>
              <a:gd name="adj" fmla="val 8270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604648" y="372489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89192" y="4546315"/>
            <a:ext cx="5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0682" y="3634564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79507" y="4298399"/>
            <a:ext cx="5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18950" y="3463765"/>
            <a:ext cx="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78158" y="431380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91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2.22 ∗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650182" y="3406815"/>
            <a:ext cx="3134709" cy="1194162"/>
          </a:xfrm>
          <a:prstGeom prst="triangle">
            <a:avLst>
              <a:gd name="adj" fmla="val 8270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604648" y="372489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89192" y="4546315"/>
            <a:ext cx="5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0682" y="3634564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79507" y="4298399"/>
            <a:ext cx="5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18950" y="3463765"/>
            <a:ext cx="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78158" y="431380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0.09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650182" y="3406815"/>
            <a:ext cx="3134709" cy="1194162"/>
          </a:xfrm>
          <a:prstGeom prst="triangle">
            <a:avLst>
              <a:gd name="adj" fmla="val 8270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604648" y="372489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89192" y="4546315"/>
            <a:ext cx="5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0682" y="3634564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79507" y="4298399"/>
            <a:ext cx="5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18950" y="3463765"/>
            <a:ext cx="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78158" y="431380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03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is a second law of used for working out angles or lengths in non right angled triangles.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ab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5"/>
            <a:ext cx="2189018" cy="1865745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59946" y="432887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94564" y="550772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911255" y="433661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7583" y="525936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94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There is a second law of used for working out angles or lengths in non right angled triangles.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ab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5"/>
            <a:ext cx="2189018" cy="1865745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59946" y="432887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94564" y="550772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911255" y="433661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7583" y="525936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27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This law is Pythagoras but applied to all triangles.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ab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5"/>
            <a:ext cx="2189018" cy="1865745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59946" y="432887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94564" y="550772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911255" y="433661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77583" y="525936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11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ab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6"/>
            <a:ext cx="2761518" cy="1367938"/>
          </a:xfrm>
          <a:prstGeom prst="triangle">
            <a:avLst>
              <a:gd name="adj" fmla="val 582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84316" y="4046931"/>
            <a:ext cx="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257" y="5107699"/>
            <a:ext cx="5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8682" y="404693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6242" y="4702315"/>
            <a:ext cx="63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24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−2∗17 ∗12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6"/>
            <a:ext cx="2761518" cy="1367938"/>
          </a:xfrm>
          <a:prstGeom prst="triangle">
            <a:avLst>
              <a:gd name="adj" fmla="val 582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84316" y="4046931"/>
            <a:ext cx="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257" y="5107699"/>
            <a:ext cx="5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8682" y="404693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6242" y="4702315"/>
            <a:ext cx="63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1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Shapes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Sorry…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https://i.pinimg.com/736x/33/9b/71/339b71f3bf153b78ac564ea7b0f0f824--pac-man-random-thing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91" y="2451246"/>
            <a:ext cx="2473902" cy="247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otes.files.wordpress.com/2015/04/e22f2612fd1ba51760f69e551ba4827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1" y="3215797"/>
            <a:ext cx="60960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9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289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144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−408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0.6293</m:t>
                    </m:r>
                  </m:oMath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6"/>
            <a:ext cx="2761518" cy="1367938"/>
          </a:xfrm>
          <a:prstGeom prst="triangle">
            <a:avLst>
              <a:gd name="adj" fmla="val 582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84316" y="4046931"/>
            <a:ext cx="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257" y="5107699"/>
            <a:ext cx="5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8682" y="404693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6242" y="4702315"/>
            <a:ext cx="63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52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433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256.7627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6"/>
            <a:ext cx="2761518" cy="1367938"/>
          </a:xfrm>
          <a:prstGeom prst="triangle">
            <a:avLst>
              <a:gd name="adj" fmla="val 582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84316" y="4046931"/>
            <a:ext cx="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257" y="5107699"/>
            <a:ext cx="5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8682" y="404693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6242" y="4702315"/>
            <a:ext cx="63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56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</a:t>
                </a:r>
              </a:p>
              <a:p>
                <a:pPr marL="0" indent="0" algn="ctr">
                  <a:buNone/>
                </a:pPr>
                <a:r>
                  <a:rPr lang="en-GB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433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256.7627</m:t>
                    </m:r>
                  </m:oMath>
                </a14:m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6"/>
            <a:ext cx="2761518" cy="1367938"/>
          </a:xfrm>
          <a:prstGeom prst="triangle">
            <a:avLst>
              <a:gd name="adj" fmla="val 582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84316" y="4046931"/>
            <a:ext cx="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257" y="5107699"/>
            <a:ext cx="5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8682" y="404693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6242" y="4702315"/>
            <a:ext cx="63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27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176.2373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6"/>
            <a:ext cx="2761518" cy="1367938"/>
          </a:xfrm>
          <a:prstGeom prst="triangle">
            <a:avLst>
              <a:gd name="adj" fmla="val 582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84316" y="4046931"/>
            <a:ext cx="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257" y="5107699"/>
            <a:ext cx="5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8682" y="404693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6242" y="4702315"/>
            <a:ext cx="63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95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3.27</m:t>
                      </m:r>
                    </m:oMath>
                  </m:oMathPara>
                </a14:m>
                <a:endParaRPr lang="en-GB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3833246" y="3709066"/>
            <a:ext cx="2761518" cy="1367938"/>
          </a:xfrm>
          <a:prstGeom prst="triangle">
            <a:avLst>
              <a:gd name="adj" fmla="val 5820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84316" y="4046931"/>
            <a:ext cx="61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29257" y="5107699"/>
            <a:ext cx="56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98682" y="404693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086242" y="4702315"/>
            <a:ext cx="63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48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 of a Triangle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Using trigonometry we can even work out the area of a circle using two sides and the angle between them.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dirty="0" smtClean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6631863" y="4744949"/>
            <a:ext cx="2632209" cy="1238201"/>
          </a:xfrm>
          <a:prstGeom prst="triangle">
            <a:avLst>
              <a:gd name="adj" fmla="val 2215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089541" y="481005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3988" y="5965902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631863" y="517938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71765" y="5692392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887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 of a Triangle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3888663" y="3899972"/>
            <a:ext cx="2632209" cy="1238201"/>
          </a:xfrm>
          <a:prstGeom prst="triangle">
            <a:avLst>
              <a:gd name="adj" fmla="val 2215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46341" y="3965074"/>
            <a:ext cx="4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40788" y="5120925"/>
            <a:ext cx="4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88663" y="4334406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8565" y="4847415"/>
            <a:ext cx="5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23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 of a Triangle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17 ∗21 ∗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e>
                    </m:func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3888663" y="3899972"/>
            <a:ext cx="2632209" cy="1238201"/>
          </a:xfrm>
          <a:prstGeom prst="triangle">
            <a:avLst>
              <a:gd name="adj" fmla="val 2215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46341" y="3965074"/>
            <a:ext cx="4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40788" y="5120925"/>
            <a:ext cx="4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88663" y="4334406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8565" y="4847415"/>
            <a:ext cx="5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3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 of a Triangle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357∗0.6691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3888663" y="3899972"/>
            <a:ext cx="2632209" cy="1238201"/>
          </a:xfrm>
          <a:prstGeom prst="triangle">
            <a:avLst>
              <a:gd name="adj" fmla="val 2215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46341" y="3965074"/>
            <a:ext cx="4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40788" y="5120925"/>
            <a:ext cx="4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88663" y="4334406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8565" y="4847415"/>
            <a:ext cx="5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56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 of a Triangle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238.8796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3888663" y="3899972"/>
            <a:ext cx="2632209" cy="1238201"/>
          </a:xfrm>
          <a:prstGeom prst="triangle">
            <a:avLst>
              <a:gd name="adj" fmla="val 2215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46341" y="3965074"/>
            <a:ext cx="4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40788" y="5120925"/>
            <a:ext cx="4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88663" y="4334406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8565" y="4847415"/>
            <a:ext cx="5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0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Now we know that there is a relationship between the angles and the sides there are some rules to learn that will help.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 law of sine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Or you can flip it!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3723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Area of a Triangle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dirty="0" smtClean="0"/>
                  <a:t>Area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19.45</m:t>
                    </m:r>
                  </m:oMath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" name="Isosceles Triangle 7"/>
          <p:cNvSpPr/>
          <p:nvPr/>
        </p:nvSpPr>
        <p:spPr>
          <a:xfrm>
            <a:off x="3888663" y="3899972"/>
            <a:ext cx="2632209" cy="1238201"/>
          </a:xfrm>
          <a:prstGeom prst="triangle">
            <a:avLst>
              <a:gd name="adj" fmla="val 2215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346341" y="3965074"/>
            <a:ext cx="45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40788" y="5120925"/>
            <a:ext cx="48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88663" y="4334406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8565" y="4847415"/>
            <a:ext cx="5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57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of Triangles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all the rules we have covered before with a combination of known measurements we can get all the other measurements of a triangle. </a:t>
            </a:r>
          </a:p>
          <a:p>
            <a:endParaRPr lang="en-GB" dirty="0"/>
          </a:p>
          <a:p>
            <a:r>
              <a:rPr lang="en-GB" dirty="0" smtClean="0"/>
              <a:t>To do this you simply look at the kind of triangle it is, what measurements you have and remember your rules.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of Triangles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Using all the rules we have covered before with a combination of known measurements we can get all the other measurements of a triangle. </a:t>
            </a:r>
          </a:p>
          <a:p>
            <a:endParaRPr lang="en-GB" dirty="0"/>
          </a:p>
          <a:p>
            <a:r>
              <a:rPr lang="en-GB" dirty="0" smtClean="0"/>
              <a:t>To do this you simply look at the kind of triangle it is, what measurements you have and remember your rules.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5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of Triangles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rules to use are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Sum of angles in a triangle = 180</a:t>
                </a:r>
                <a:endParaRPr lang="en-GB" dirty="0"/>
              </a:p>
              <a:p>
                <a:r>
                  <a:rPr lang="en-GB" dirty="0" err="1" smtClean="0"/>
                  <a:t>Pythagarus</a:t>
                </a:r>
                <a:r>
                  <a:rPr lang="en-GB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 smtClean="0"/>
                  <a:t>Regular trigonometry SOHCAHTOA</a:t>
                </a:r>
                <a:endParaRPr lang="en-GB" dirty="0"/>
              </a:p>
              <a:p>
                <a:r>
                  <a:rPr lang="en-GB" dirty="0" smtClean="0"/>
                  <a:t>Sine law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Cosine law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 −2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ab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endParaRPr lang="en-GB" dirty="0" smtClean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𝑏𝑐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52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9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42" name="Picture 2" descr="http://i.imgur.com/t3K4O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322" y="1213906"/>
            <a:ext cx="3140224" cy="44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i.pinimg.com/236x/95/56/92/955692a07806994955e682afa26959de--math-jokes-math-hum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001819"/>
            <a:ext cx="3476762" cy="246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83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A vector simply is a description of movement from one position to another</a:t>
            </a:r>
          </a:p>
          <a:p>
            <a:endParaRPr lang="en-GB" dirty="0"/>
          </a:p>
          <a:p>
            <a:r>
              <a:rPr lang="en-GB" b="0" dirty="0" smtClean="0"/>
              <a:t>It has both a direction and a magnitude (length).</a:t>
            </a:r>
          </a:p>
          <a:p>
            <a:endParaRPr lang="en-GB" dirty="0"/>
          </a:p>
          <a:p>
            <a:r>
              <a:rPr lang="en-GB" dirty="0" smtClean="0"/>
              <a:t>It is denoted by  line with an arrow in the middle </a:t>
            </a:r>
            <a:endParaRPr lang="en-GB" b="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04145" y="4968240"/>
            <a:ext cx="3740728" cy="395726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300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0" dirty="0" smtClean="0"/>
                  <a:t>A vector </a:t>
                </a:r>
                <a:r>
                  <a:rPr lang="en-GB" dirty="0" smtClean="0"/>
                  <a:t>between points A and B is often denoted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GB" dirty="0" smtClean="0"/>
              </a:p>
              <a:p>
                <a:endParaRPr lang="en-GB" b="0" dirty="0" smtClean="0"/>
              </a:p>
              <a:p>
                <a:r>
                  <a:rPr lang="en-GB" dirty="0" smtClean="0"/>
                  <a:t>Vectors are represented numerically by the changed in </a:t>
                </a:r>
                <a:r>
                  <a:rPr lang="en-GB" dirty="0" err="1" smtClean="0"/>
                  <a:t>postion</a:t>
                </a:r>
                <a:r>
                  <a:rPr lang="en-GB" dirty="0" smtClean="0"/>
                  <a:t> in the x axis and the y axis in brackets: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b="0" dirty="0" smtClean="0"/>
                  <a:t> this denotes a movement of 3 in the x and 4 in the y</a:t>
                </a:r>
                <a:endParaRPr lang="en-GB" b="0" dirty="0"/>
              </a:p>
              <a:p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04145" y="4968240"/>
            <a:ext cx="3740728" cy="395726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634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b="0" dirty="0" smtClean="0"/>
                  <a:t> this denotes a movement of 3 in the x and 4 in the y</a:t>
                </a:r>
                <a:endParaRPr lang="en-GB" b="0" dirty="0"/>
              </a:p>
              <a:p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8519627">
            <a:off x="4076679" y="4146598"/>
            <a:ext cx="2800365" cy="395726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9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vectors can have shared magnitude and direction and a called equal.</a:t>
            </a:r>
            <a:endParaRPr lang="en-GB" b="0" dirty="0"/>
          </a:p>
          <a:p>
            <a:endParaRPr lang="en-GB" b="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8519627">
            <a:off x="3465544" y="3955876"/>
            <a:ext cx="2800365" cy="395726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 rot="18519627">
            <a:off x="4742264" y="4134601"/>
            <a:ext cx="2800365" cy="395726"/>
            <a:chOff x="4304145" y="4968240"/>
            <a:chExt cx="3740728" cy="39572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019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If vectors are  equal and opposite one is the negative of the other.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8519627">
            <a:off x="3878374" y="4571048"/>
            <a:ext cx="1334614" cy="201544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7678306">
            <a:off x="4842040" y="3448935"/>
            <a:ext cx="1334614" cy="201544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71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law of sine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Where: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4442691" y="3722255"/>
            <a:ext cx="2189018" cy="1865745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169391" y="434206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404009" y="552091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520700" y="434980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516617" y="5273476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04008" y="374302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187028" y="527255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553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Vectors can be multiplied by a scalar which increases size but not direction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8519627">
            <a:off x="3878374" y="4571048"/>
            <a:ext cx="1334614" cy="201544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18527531">
            <a:off x="4283031" y="4323836"/>
            <a:ext cx="2418959" cy="349132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313109" y="4268455"/>
            <a:ext cx="27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747634" y="4464765"/>
            <a:ext cx="4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006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You can combine vectors by adding them creating a resultant vector.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8519627">
            <a:off x="3816792" y="4442781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2040519">
            <a:off x="5014889" y="4297009"/>
            <a:ext cx="1856278" cy="164742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21057254">
            <a:off x="4127565" y="4834408"/>
            <a:ext cx="2562943" cy="336316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8652540">
                <a:off x="4296232" y="4113064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52540">
                <a:off x="4296232" y="4113064"/>
                <a:ext cx="397164" cy="404791"/>
              </a:xfrm>
              <a:prstGeom prst="rect">
                <a:avLst/>
              </a:prstGeom>
              <a:blipFill>
                <a:blip r:embed="rId3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2215994">
                <a:off x="5879888" y="39363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15994">
                <a:off x="5879888" y="3936391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21039418">
                <a:off x="5307685" y="5151903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39418">
                <a:off x="5307685" y="5151903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r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540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0" dirty="0" smtClean="0"/>
                  <a:t>You can combine vectors by adding them creating a resultant vector.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b="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−1.75</m:t>
                            </m:r>
                          </m:e>
                        </m:eqArr>
                      </m:e>
                    </m:d>
                  </m:oMath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8519627">
            <a:off x="3816792" y="4442781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2040519">
            <a:off x="5014889" y="4297009"/>
            <a:ext cx="1856278" cy="164742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21057254">
            <a:off x="4127565" y="4834408"/>
            <a:ext cx="2562943" cy="336316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8652540">
                <a:off x="4296232" y="4113064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52540">
                <a:off x="4296232" y="4113064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2215994">
                <a:off x="5879888" y="39363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15994">
                <a:off x="5879888" y="39363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21039418">
                <a:off x="5307685" y="5151903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39418">
                <a:off x="5307685" y="5151903"/>
                <a:ext cx="397164" cy="404791"/>
              </a:xfrm>
              <a:prstGeom prst="rect">
                <a:avLst/>
              </a:prstGeom>
              <a:blipFill>
                <a:blip r:embed="rId6"/>
                <a:stretch>
                  <a:fillRect r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268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0" dirty="0" smtClean="0"/>
                  <a:t>You can combine vectors by adding them creating a resultant vector.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0.25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b="0" dirty="0" smtClean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8519627">
            <a:off x="3816792" y="4442781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2040519">
            <a:off x="5014889" y="4297009"/>
            <a:ext cx="1856278" cy="164742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21057254">
            <a:off x="4127565" y="4834408"/>
            <a:ext cx="2562943" cy="336316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8652540">
                <a:off x="4296232" y="4113064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52540">
                <a:off x="4296232" y="4113064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2215994">
                <a:off x="5879888" y="39363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15994">
                <a:off x="5879888" y="39363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21039418">
                <a:off x="5307685" y="5151903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39418">
                <a:off x="5307685" y="5151903"/>
                <a:ext cx="397164" cy="404791"/>
              </a:xfrm>
              <a:prstGeom prst="rect">
                <a:avLst/>
              </a:prstGeom>
              <a:blipFill>
                <a:blip r:embed="rId6"/>
                <a:stretch>
                  <a:fillRect r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05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You can subtract vectors which is the same as adding a negative vector.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408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If we look we can see AB + BC = AC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031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However we know that BC is = -AB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209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So from that we can say that BA + AC = BC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363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smtClean="0"/>
              <a:t>So from that we can say that -AB + AC = BC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51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</a:t>
            </a:r>
            <a:r>
              <a:rPr lang="en-GB" b="0" dirty="0" smtClean="0"/>
              <a:t>r AC </a:t>
            </a:r>
            <a:r>
              <a:rPr lang="en-GB" dirty="0" smtClean="0"/>
              <a:t>- </a:t>
            </a:r>
            <a:r>
              <a:rPr lang="en-GB" b="0" dirty="0" smtClean="0"/>
              <a:t>AB = BC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3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law of sine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This is used most often to work out the length of sides of a triangle when you know 1 side and 2 angles.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679000" y="4514506"/>
            <a:ext cx="2189018" cy="1865745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405700" y="513432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40318" y="6313168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57009" y="514205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752926" y="606572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40317" y="453528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23337" y="606481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64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</a:t>
                </a:r>
                <a:r>
                  <a:rPr lang="en-GB" b="0" dirty="0" smtClean="0"/>
                  <a:t>r AC </a:t>
                </a:r>
                <a:r>
                  <a:rPr lang="en-GB" dirty="0" smtClean="0"/>
                  <a:t>- </a:t>
                </a:r>
                <a:r>
                  <a:rPr lang="en-GB" b="0" dirty="0" smtClean="0"/>
                  <a:t>AB = BC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−1.5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6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6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O</a:t>
                </a:r>
                <a:r>
                  <a:rPr lang="en-GB" b="0" dirty="0" smtClean="0"/>
                  <a:t>r AC </a:t>
                </a:r>
                <a:r>
                  <a:rPr lang="en-GB" dirty="0" smtClean="0"/>
                  <a:t>- </a:t>
                </a:r>
                <a:r>
                  <a:rPr lang="en-GB" b="0" dirty="0" smtClean="0"/>
                  <a:t>AB = BC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19800655">
            <a:off x="4282291" y="3839344"/>
            <a:ext cx="1663076" cy="201680"/>
            <a:chOff x="4304145" y="4968240"/>
            <a:chExt cx="3740728" cy="39572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/>
          <p:cNvCxnSpPr/>
          <p:nvPr/>
        </p:nvCxnSpPr>
        <p:spPr>
          <a:xfrm flipV="1">
            <a:off x="3897745" y="3269673"/>
            <a:ext cx="3417455" cy="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97745" y="3798361"/>
            <a:ext cx="3509819" cy="22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897745" y="4357526"/>
            <a:ext cx="3537528" cy="41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897745" y="4874752"/>
            <a:ext cx="3583710" cy="5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056921" y="3034338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86195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43894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365045" y="2975817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248204" y="2989791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668521" y="2989790"/>
            <a:ext cx="21263" cy="251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4186318">
            <a:off x="5259551" y="4274276"/>
            <a:ext cx="1770236" cy="206056"/>
            <a:chOff x="4304145" y="4968240"/>
            <a:chExt cx="3740728" cy="395726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368262">
            <a:off x="4304128" y="4677492"/>
            <a:ext cx="2246667" cy="198660"/>
            <a:chOff x="4304145" y="4968240"/>
            <a:chExt cx="3740728" cy="39572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304145" y="5181600"/>
              <a:ext cx="37407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963920" y="4968240"/>
              <a:ext cx="213360" cy="2133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63920" y="5181600"/>
              <a:ext cx="217979" cy="1823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759">
                <a:off x="4767153" y="3550546"/>
                <a:ext cx="397164" cy="404791"/>
              </a:xfrm>
              <a:prstGeom prst="rect">
                <a:avLst/>
              </a:prstGeom>
              <a:blipFill>
                <a:blip r:embed="rId4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98037">
                <a:off x="6072754" y="3918525"/>
                <a:ext cx="397164" cy="40479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2267">
                <a:off x="4975180" y="4874891"/>
                <a:ext cx="397164" cy="404791"/>
              </a:xfrm>
              <a:prstGeom prst="rect">
                <a:avLst/>
              </a:prstGeom>
              <a:blipFill>
                <a:blip r:embed="rId6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law of sine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This is used most often to work out the length of sides of a triangle when you know 1 side and 2 angles.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 r="-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679000" y="4514506"/>
            <a:ext cx="2189018" cy="1865745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405700" y="513432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40318" y="6313168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57009" y="514205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752926" y="606572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40317" y="453528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23337" y="606481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30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law of sine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 smtClean="0"/>
                  <a:t>This can be applied to non right angled triangles.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7679000" y="4514506"/>
            <a:ext cx="2189018" cy="1865745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405700" y="513432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40318" y="6313168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57009" y="5142051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752926" y="606572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40317" y="453528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23337" y="6064810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42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650182" y="3406815"/>
            <a:ext cx="3134709" cy="1194162"/>
          </a:xfrm>
          <a:prstGeom prst="triangle">
            <a:avLst>
              <a:gd name="adj" fmla="val 8270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604648" y="372489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89192" y="4546315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0682" y="3634564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79507" y="4298399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9046718" y="3449048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78158" y="431380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47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Sine Law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Lets try: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5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Isosceles Triangle 6"/>
          <p:cNvSpPr/>
          <p:nvPr/>
        </p:nvSpPr>
        <p:spPr>
          <a:xfrm>
            <a:off x="6650182" y="3406815"/>
            <a:ext cx="3134709" cy="1194162"/>
          </a:xfrm>
          <a:prstGeom prst="triangle">
            <a:avLst>
              <a:gd name="adj" fmla="val 8270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9604648" y="3724897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289192" y="4546315"/>
            <a:ext cx="55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720682" y="3634564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79507" y="4298399"/>
            <a:ext cx="52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918950" y="3463765"/>
            <a:ext cx="55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378158" y="4313803"/>
            <a:ext cx="40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84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763</Words>
  <Application>Microsoft Office PowerPoint</Application>
  <PresentationFormat>Widescreen</PresentationFormat>
  <Paragraphs>351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PowerPoint Presentation</vt:lpstr>
      <vt:lpstr>More Shapes</vt:lpstr>
      <vt:lpstr>The Sine Law</vt:lpstr>
      <vt:lpstr>The Sine Law</vt:lpstr>
      <vt:lpstr>The Sine Law</vt:lpstr>
      <vt:lpstr>The Sine Law</vt:lpstr>
      <vt:lpstr>The Sine Law</vt:lpstr>
      <vt:lpstr>The Sine Law</vt:lpstr>
      <vt:lpstr>The Sine Law</vt:lpstr>
      <vt:lpstr>The Sine Law</vt:lpstr>
      <vt:lpstr>The Sine Law</vt:lpstr>
      <vt:lpstr>The Sine Law</vt:lpstr>
      <vt:lpstr>The Sine Law</vt:lpstr>
      <vt:lpstr>The Sine Law</vt:lpstr>
      <vt:lpstr>The Cosine Law</vt:lpstr>
      <vt:lpstr>The Cosine Law</vt:lpstr>
      <vt:lpstr>The Cosine Law</vt:lpstr>
      <vt:lpstr>The Cosine Law</vt:lpstr>
      <vt:lpstr>The Cosine Law</vt:lpstr>
      <vt:lpstr>The Cosine Law</vt:lpstr>
      <vt:lpstr>The Cosine Law</vt:lpstr>
      <vt:lpstr>The Cosine Law</vt:lpstr>
      <vt:lpstr>The Cosine Law</vt:lpstr>
      <vt:lpstr>The Cosine Law</vt:lpstr>
      <vt:lpstr>Area of a Triangle</vt:lpstr>
      <vt:lpstr>Area of a Triangle</vt:lpstr>
      <vt:lpstr>Area of a Triangle</vt:lpstr>
      <vt:lpstr>Area of a Triangle</vt:lpstr>
      <vt:lpstr>Area of a Triangle</vt:lpstr>
      <vt:lpstr>Area of a Triangle</vt:lpstr>
      <vt:lpstr>Solutions of Triangles</vt:lpstr>
      <vt:lpstr>Solutions of Triangles</vt:lpstr>
      <vt:lpstr>Solutions of Triangles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</vt:vector>
  </TitlesOfParts>
  <Company>Department of Zoology, 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Foley</dc:creator>
  <cp:lastModifiedBy>James Foley</cp:lastModifiedBy>
  <cp:revision>47</cp:revision>
  <dcterms:created xsi:type="dcterms:W3CDTF">2017-08-21T09:13:52Z</dcterms:created>
  <dcterms:modified xsi:type="dcterms:W3CDTF">2017-09-06T15:57:30Z</dcterms:modified>
</cp:coreProperties>
</file>