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96" r:id="rId33"/>
    <p:sldId id="297" r:id="rId34"/>
    <p:sldId id="298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23" r:id="rId67"/>
    <p:sldId id="321" r:id="rId68"/>
    <p:sldId id="324" r:id="rId69"/>
    <p:sldId id="325" r:id="rId70"/>
    <p:sldId id="326" r:id="rId71"/>
    <p:sldId id="327" r:id="rId72"/>
    <p:sldId id="329" r:id="rId73"/>
    <p:sldId id="330" r:id="rId74"/>
    <p:sldId id="331" r:id="rId75"/>
    <p:sldId id="332" r:id="rId76"/>
    <p:sldId id="333" r:id="rId77"/>
    <p:sldId id="334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D64DE-ADC2-4276-A671-CCC86AEA2674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19662-73AA-4AAC-93F8-3946F1E2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8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4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97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5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97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25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7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7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7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638B-10AF-4215-AB2A-7CE6E13B417A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9D3C-C9A0-4836-8FE1-C5DCBCF6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smtClean="0">
                <a:ln/>
                <a:solidFill>
                  <a:schemeClr val="accent4"/>
                </a:solidFill>
              </a:rPr>
              <a:t>Math's </a:t>
            </a:r>
            <a:r>
              <a:rPr lang="en-US" sz="16600" b="1" dirty="0">
                <a:ln/>
                <a:solidFill>
                  <a:schemeClr val="accent4"/>
                </a:solidFill>
              </a:rPr>
              <a:t>6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Welcome to Calculus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have a function that is not a straight line.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Obviously the difference from one point to the next is not the same at the different points.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 single specific point on the curve.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4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want to calculate the rate of change or gradient for this point what can we do?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take a linear approximation of the gradient at that specific point.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72509" y="3250282"/>
            <a:ext cx="2105890" cy="1357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need to find the rate of change at this point by approximating it to a linear equation.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72509" y="3250282"/>
            <a:ext cx="2105890" cy="1357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How?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72509" y="3250282"/>
            <a:ext cx="2105890" cy="1357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 the magic of differentiation!*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72509" y="3250282"/>
            <a:ext cx="2105890" cy="1357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77891" y="5985164"/>
            <a:ext cx="337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*Maths is like magic, one thing can turn into another and you have no idea how it works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1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call this the derivative.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72509" y="3250282"/>
            <a:ext cx="2105890" cy="1357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how do we get a derivative? 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3186379" y="3666130"/>
            <a:ext cx="3297382" cy="1413164"/>
          </a:xfrm>
          <a:custGeom>
            <a:avLst/>
            <a:gdLst>
              <a:gd name="connsiteX0" fmla="*/ 0 w 2477480"/>
              <a:gd name="connsiteY0" fmla="*/ 791563 h 791563"/>
              <a:gd name="connsiteX1" fmla="*/ 729673 w 2477480"/>
              <a:gd name="connsiteY1" fmla="*/ 98836 h 791563"/>
              <a:gd name="connsiteX2" fmla="*/ 1616364 w 2477480"/>
              <a:gd name="connsiteY2" fmla="*/ 763854 h 791563"/>
              <a:gd name="connsiteX3" fmla="*/ 2382982 w 2477480"/>
              <a:gd name="connsiteY3" fmla="*/ 98836 h 791563"/>
              <a:gd name="connsiteX4" fmla="*/ 2438400 w 2477480"/>
              <a:gd name="connsiteY4" fmla="*/ 15709 h 7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7480" h="791563">
                <a:moveTo>
                  <a:pt x="0" y="791563"/>
                </a:moveTo>
                <a:cubicBezTo>
                  <a:pt x="230139" y="447508"/>
                  <a:pt x="460279" y="103454"/>
                  <a:pt x="729673" y="98836"/>
                </a:cubicBezTo>
                <a:cubicBezTo>
                  <a:pt x="999067" y="94218"/>
                  <a:pt x="1340813" y="763854"/>
                  <a:pt x="1616364" y="763854"/>
                </a:cubicBezTo>
                <a:cubicBezTo>
                  <a:pt x="1891915" y="763854"/>
                  <a:pt x="2245976" y="223527"/>
                  <a:pt x="2382982" y="98836"/>
                </a:cubicBezTo>
                <a:cubicBezTo>
                  <a:pt x="2519988" y="-25855"/>
                  <a:pt x="2479194" y="-5073"/>
                  <a:pt x="2438400" y="157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42327" y="3855264"/>
            <a:ext cx="166254" cy="147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72509" y="3250282"/>
            <a:ext cx="2105890" cy="1357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Calculus… I really am sorry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4.bp.blogspot.com/-un17EeKVvbs/V86Y1rAOxfI/AAAAAAAAAdI/1FJwZ-iWCcU0jfQb1LG7_NzdDmITwP2kACLcB/s1600/math-jok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8" y="2223094"/>
            <a:ext cx="5644861" cy="35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-media-cache-ak0.pinimg.com/736x/0a/da/c1/0adac174f46a3faf7025108460bb25ea--calculus-humor-math-humo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0"/>
          <a:stretch/>
        </p:blipFill>
        <p:spPr bwMode="auto">
          <a:xfrm>
            <a:off x="6636185" y="2555989"/>
            <a:ext cx="3336348" cy="30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we are trying to find the gradient of a line that is at a tangent to a specific point.</a:t>
            </a:r>
          </a:p>
          <a:p>
            <a:endParaRPr lang="en-GB" dirty="0"/>
          </a:p>
          <a:p>
            <a:r>
              <a:rPr lang="en-GB" dirty="0" smtClean="0"/>
              <a:t>How do we find gradient?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8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we are trying to find the gradient of a line that is at a tangent to a specific point.</a:t>
            </a:r>
          </a:p>
          <a:p>
            <a:endParaRPr lang="en-GB" dirty="0"/>
          </a:p>
          <a:p>
            <a:r>
              <a:rPr lang="en-GB" dirty="0" smtClean="0"/>
              <a:t>How do we find gradient?</a:t>
            </a:r>
          </a:p>
          <a:p>
            <a:endParaRPr lang="en-GB" dirty="0"/>
          </a:p>
          <a:p>
            <a:r>
              <a:rPr lang="en-GB" dirty="0" smtClean="0"/>
              <a:t>Our straight line equation is y=</a:t>
            </a:r>
            <a:r>
              <a:rPr lang="en-GB" dirty="0" err="1" smtClean="0"/>
              <a:t>mx+c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3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we are trying to find the gradient of a line that is at a tangent to a specific point.</a:t>
            </a:r>
          </a:p>
          <a:p>
            <a:endParaRPr lang="en-GB" dirty="0"/>
          </a:p>
          <a:p>
            <a:r>
              <a:rPr lang="en-GB" dirty="0" smtClean="0"/>
              <a:t>How do we find gradient?</a:t>
            </a:r>
          </a:p>
          <a:p>
            <a:endParaRPr lang="en-GB" dirty="0"/>
          </a:p>
          <a:p>
            <a:r>
              <a:rPr lang="en-GB" dirty="0" smtClean="0"/>
              <a:t>Our straight line equation is y=</a:t>
            </a:r>
            <a:r>
              <a:rPr lang="en-GB" dirty="0" err="1" smtClean="0"/>
              <a:t>mx+c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 = y/x +c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8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 = y/x +c</a:t>
            </a:r>
          </a:p>
          <a:p>
            <a:endParaRPr lang="en-GB" dirty="0"/>
          </a:p>
          <a:p>
            <a:r>
              <a:rPr lang="en-GB" dirty="0" smtClean="0"/>
              <a:t>Lets ignore the constant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8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 = y/x </a:t>
            </a:r>
          </a:p>
          <a:p>
            <a:endParaRPr lang="en-GB" dirty="0"/>
          </a:p>
          <a:p>
            <a:r>
              <a:rPr lang="en-GB" dirty="0" smtClean="0"/>
              <a:t>Now this formula is simplified a bit.</a:t>
            </a:r>
          </a:p>
          <a:p>
            <a:endParaRPr lang="en-GB" dirty="0"/>
          </a:p>
          <a:p>
            <a:r>
              <a:rPr lang="en-GB" dirty="0" smtClean="0"/>
              <a:t>When we go from one point to another we are looking at the change in the y axis and the change in the x axis</a:t>
            </a:r>
          </a:p>
          <a:p>
            <a:endParaRPr lang="en-GB" dirty="0"/>
          </a:p>
          <a:p>
            <a:r>
              <a:rPr lang="en-GB" dirty="0" smtClean="0"/>
              <a:t>In linear equations there is no variation so it is simplified.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842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our formula should be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𝐶h𝑎𝑛𝑔𝑒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3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our formula should be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𝐶h𝑎𝑛𝑔𝑒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or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4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this is often just written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25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But this is often just written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or sometimes just f’(x) or lots of other notation.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4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This can be applied to single points on a function to find the gradient of the tangent line.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886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Calculus, this is where things get interesting and complicated.</a:t>
            </a:r>
          </a:p>
          <a:p>
            <a:endParaRPr lang="en-GB" dirty="0"/>
          </a:p>
          <a:p>
            <a:r>
              <a:rPr lang="en-GB" dirty="0" smtClean="0"/>
              <a:t>Calculus is the study of change. Applying mathematics to change.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0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This can be applied to single points on a function to find the gradient of the tangent line.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upload.wikimedia.org/wikipedia/commons/2/2d/Tangent_function_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12" y="3873023"/>
            <a:ext cx="28575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9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how do we get the derivative of a function?</a:t>
            </a:r>
          </a:p>
          <a:p>
            <a:endParaRPr lang="en-GB" dirty="0"/>
          </a:p>
          <a:p>
            <a:r>
              <a:rPr lang="en-GB" dirty="0" smtClean="0"/>
              <a:t>Well there are lots of rules depending on the what is inside the function you are differentiating. 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17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simplest rule of differentiation is the derivatives of constant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Think of the equation y = 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11350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simplest rule of differentiation is the derivatives of constant</a:t>
            </a:r>
          </a:p>
          <a:p>
            <a:endParaRPr lang="en-GB" dirty="0"/>
          </a:p>
          <a:p>
            <a:r>
              <a:rPr lang="en-GB" dirty="0" smtClean="0"/>
              <a:t>Think of the equation y = 5</a:t>
            </a:r>
          </a:p>
          <a:p>
            <a:endParaRPr lang="en-GB" dirty="0"/>
          </a:p>
          <a:p>
            <a:r>
              <a:rPr lang="en-GB" dirty="0" smtClean="0"/>
              <a:t>This means that for every value of x y = 5</a:t>
            </a:r>
          </a:p>
          <a:p>
            <a:endParaRPr lang="en-GB" dirty="0"/>
          </a:p>
          <a:p>
            <a:r>
              <a:rPr lang="en-GB" dirty="0" smtClean="0"/>
              <a:t>Note y = 5 can be thought of as y =0x + 5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701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 =0x + 5</a:t>
            </a:r>
          </a:p>
          <a:p>
            <a:endParaRPr lang="en-GB" dirty="0"/>
          </a:p>
          <a:p>
            <a:r>
              <a:rPr lang="en-GB" dirty="0" smtClean="0"/>
              <a:t>This flat line at 5 has no gradient because there is no change from point to point. </a:t>
            </a:r>
          </a:p>
          <a:p>
            <a:endParaRPr lang="en-GB" dirty="0"/>
          </a:p>
          <a:p>
            <a:r>
              <a:rPr lang="en-GB" dirty="0" smtClean="0"/>
              <a:t>So when we differentiate a constant we get 0 because there is not change!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024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first major rule of differentiation is fairly easy.</a:t>
                </a:r>
              </a:p>
              <a:p>
                <a:endParaRPr lang="en-GB" dirty="0"/>
              </a:p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 smtClean="0"/>
                  <a:t> 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So very simply what we do is take the exponent put it in front of x and then minus 1 from the exponent.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808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lets look at y = x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71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lets look at y = x</a:t>
                </a:r>
                <a:r>
                  <a:rPr lang="en-GB" baseline="30000" dirty="0" smtClean="0"/>
                  <a:t>2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First take the exponent and put it in front.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96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lets look at y = x</a:t>
                </a:r>
                <a:r>
                  <a:rPr lang="en-GB" baseline="30000" dirty="0" smtClean="0"/>
                  <a:t>2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First take the exponent and put it in front.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4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lets look at y = x</a:t>
                </a:r>
                <a:r>
                  <a:rPr lang="en-GB" baseline="30000" dirty="0" smtClean="0"/>
                  <a:t>2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Then subtract 1 from the exponent.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  <a:r>
                  <a:rPr lang="en-GB" baseline="30000" dirty="0" smtClean="0"/>
                  <a:t>2 - 1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Differentiation is one of the two branches of calculus.</a:t>
            </a:r>
          </a:p>
          <a:p>
            <a:endParaRPr lang="en-GB" dirty="0"/>
          </a:p>
          <a:p>
            <a:r>
              <a:rPr lang="en-GB" dirty="0" smtClean="0"/>
              <a:t>It focuses on studying the rate of change of a function.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472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lets look at y = x</a:t>
                </a:r>
                <a:r>
                  <a:rPr lang="en-GB" baseline="30000" dirty="0" smtClean="0"/>
                  <a:t>2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Then subtract 1 from the exponent.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  <a:r>
                  <a:rPr lang="en-GB" baseline="30000" dirty="0"/>
                  <a:t>1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645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lets look at y = x</a:t>
                </a:r>
                <a:r>
                  <a:rPr lang="en-GB" baseline="30000" dirty="0" smtClean="0"/>
                  <a:t>2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Anything to the power 1 is just itself.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648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So lets look at y = x</a:t>
                </a:r>
                <a:r>
                  <a:rPr lang="en-GB" baseline="30000" dirty="0" smtClean="0"/>
                  <a:t>2</a:t>
                </a:r>
              </a:p>
              <a:p>
                <a:endParaRPr lang="en-GB" baseline="30000" dirty="0"/>
              </a:p>
              <a:p>
                <a:r>
                  <a:rPr lang="en-GB" dirty="0" smtClean="0"/>
                  <a:t>Done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342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How about when there is a coefficient on the x, some constant it is being multiplied by: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390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How about when there is a coefficient on the x, some constant it is being multiplied by:</a:t>
                </a:r>
              </a:p>
              <a:p>
                <a:endParaRPr lang="en-GB" dirty="0"/>
              </a:p>
              <a:p>
                <a:r>
                  <a:rPr lang="en-GB" dirty="0" smtClean="0"/>
                  <a:t>y = 3x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101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Well as the formula above shows nothing happens to it, leave it where it is and times it as usual.</a:t>
                </a:r>
              </a:p>
              <a:p>
                <a:endParaRPr lang="en-GB" dirty="0"/>
              </a:p>
              <a:p>
                <a:r>
                  <a:rPr lang="en-GB" dirty="0" smtClean="0"/>
                  <a:t>y = 3x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87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Well as the formula above shows nothing happens to it, leave it where it is and times it as usual.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3*2*x</a:t>
                </a:r>
                <a:r>
                  <a:rPr lang="en-GB" baseline="30000" dirty="0" smtClean="0"/>
                  <a:t>2 -1</a:t>
                </a:r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104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y = </a:t>
                </a:r>
                <a:r>
                  <a:rPr lang="en-GB" dirty="0" err="1" smtClean="0"/>
                  <a:t>ax</a:t>
                </a:r>
                <a:r>
                  <a:rPr lang="en-GB" baseline="30000" dirty="0" err="1"/>
                  <a:t>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anx</a:t>
                </a:r>
                <a:r>
                  <a:rPr lang="en-GB" baseline="30000" dirty="0" smtClean="0"/>
                  <a:t>n-1</a:t>
                </a:r>
                <a:r>
                  <a:rPr lang="en-GB" dirty="0"/>
                  <a:t> </a:t>
                </a:r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Well as the formula above shows nothing happens to it, leave it where it is and times it as usual.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6x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6433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if we want the derivative of a formula with multiple x terms added or subtracted: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y</a:t>
            </a:r>
            <a:r>
              <a:rPr lang="en-GB" dirty="0" smtClean="0"/>
              <a:t> = x</a:t>
            </a:r>
            <a:r>
              <a:rPr lang="en-GB" baseline="30000" dirty="0" smtClean="0"/>
              <a:t>2</a:t>
            </a:r>
            <a:r>
              <a:rPr lang="en-GB" dirty="0" smtClean="0"/>
              <a:t> + 3x - 4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668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we just ignore the signs and derive each term separately and then simplify.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y</a:t>
            </a:r>
            <a:r>
              <a:rPr lang="en-GB" dirty="0" smtClean="0"/>
              <a:t> = x</a:t>
            </a:r>
            <a:r>
              <a:rPr lang="en-GB" baseline="30000" dirty="0" smtClean="0"/>
              <a:t>2</a:t>
            </a:r>
            <a:r>
              <a:rPr lang="en-GB" dirty="0" smtClean="0"/>
              <a:t> + 3x - 4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9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focuses on studying the rate of change of a function.</a:t>
            </a:r>
          </a:p>
          <a:p>
            <a:endParaRPr lang="en-GB" dirty="0"/>
          </a:p>
          <a:p>
            <a:r>
              <a:rPr lang="en-GB" dirty="0" smtClean="0"/>
              <a:t>If we look at a linear function we realise we have already learnt about rate of change.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0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get rid of the constant as we know that it derives to 0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y</a:t>
            </a:r>
            <a:r>
              <a:rPr lang="en-GB" dirty="0" smtClean="0"/>
              <a:t> = x</a:t>
            </a:r>
            <a:r>
              <a:rPr lang="en-GB" baseline="30000" dirty="0" smtClean="0"/>
              <a:t>2</a:t>
            </a:r>
            <a:r>
              <a:rPr lang="en-GB" dirty="0" smtClean="0"/>
              <a:t> + 3x - 4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13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First get rid of the constant as we know that it derives to 0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+ 3x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449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apply our power rule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+ 3x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147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apply our power rule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 * x</a:t>
                </a:r>
                <a:r>
                  <a:rPr lang="en-GB" baseline="30000" dirty="0" smtClean="0"/>
                  <a:t>2-1</a:t>
                </a:r>
                <a:r>
                  <a:rPr lang="en-GB" dirty="0" smtClean="0"/>
                  <a:t> + 1 *3 *x</a:t>
                </a:r>
                <a:r>
                  <a:rPr lang="en-GB" baseline="30000" dirty="0" smtClean="0"/>
                  <a:t>1-1</a:t>
                </a:r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829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Anything to the power of 0 = 1.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2x + 1 *3 *x</a:t>
                </a:r>
                <a:r>
                  <a:rPr lang="en-GB" baseline="30000" dirty="0" smtClean="0"/>
                  <a:t>0</a:t>
                </a:r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950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Anything to the power of 0 = 1.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2x + 1 *3 *1 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943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Anything to the power of 0 = 1.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2x + 3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022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And there we have it, this looks like a linear equation but remember all we’ve worked out is </a:t>
                </a:r>
                <a:r>
                  <a:rPr lang="en-GB" smtClean="0"/>
                  <a:t>the gradient.</a:t>
                </a:r>
                <a:endParaRPr lang="en-GB" dirty="0" smtClean="0"/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2x + 3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05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we’ve learnt in the past we can multiply two functions together, and as we just learnt we can derive functions. </a:t>
            </a:r>
          </a:p>
          <a:p>
            <a:endParaRPr lang="en-GB" dirty="0"/>
          </a:p>
          <a:p>
            <a:r>
              <a:rPr lang="en-GB" dirty="0" smtClean="0"/>
              <a:t>With this we follow a more complicated rule:</a:t>
            </a:r>
          </a:p>
          <a:p>
            <a:endParaRPr lang="en-GB" dirty="0"/>
          </a:p>
          <a:p>
            <a:r>
              <a:rPr lang="en-GB" dirty="0" smtClean="0"/>
              <a:t>If we have a combined function y which is a combination of functions f and g y =</a:t>
            </a:r>
            <a:r>
              <a:rPr lang="en-GB" dirty="0" err="1" smtClean="0"/>
              <a:t>fg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92262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we’ve learnt in the past we can multiply two functions together, and as we just learnt we can derive functions. </a:t>
            </a:r>
          </a:p>
          <a:p>
            <a:endParaRPr lang="en-GB" dirty="0"/>
          </a:p>
          <a:p>
            <a:r>
              <a:rPr lang="en-GB" dirty="0" smtClean="0"/>
              <a:t>With this we follow a more complicated rule:</a:t>
            </a:r>
          </a:p>
          <a:p>
            <a:endParaRPr lang="en-GB" dirty="0"/>
          </a:p>
          <a:p>
            <a:r>
              <a:rPr lang="en-GB" dirty="0" smtClean="0"/>
              <a:t>If we have a combined function y which is a combination of functions f and g y =</a:t>
            </a:r>
            <a:r>
              <a:rPr lang="en-GB" dirty="0" err="1" smtClean="0"/>
              <a:t>fg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88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 linear function we realise we have already learnt about rate of change.</a:t>
            </a:r>
          </a:p>
          <a:p>
            <a:endParaRPr lang="en-GB" dirty="0"/>
          </a:p>
          <a:p>
            <a:r>
              <a:rPr lang="en-GB" dirty="0" smtClean="0"/>
              <a:t>The equation y = 3x + 4 is linear.</a:t>
            </a:r>
          </a:p>
          <a:p>
            <a:endParaRPr lang="en-GB" dirty="0"/>
          </a:p>
          <a:p>
            <a:r>
              <a:rPr lang="en-GB" dirty="0" smtClean="0"/>
              <a:t>The gradient of the line is 3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562" t="47157" r="56017" b="30281"/>
          <a:stretch/>
        </p:blipFill>
        <p:spPr>
          <a:xfrm>
            <a:off x="6121667" y="3373684"/>
            <a:ext cx="3368841" cy="23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 combined function y which is a combination of functions f and g y =</a:t>
                </a:r>
                <a:r>
                  <a:rPr lang="en-GB" dirty="0" err="1" smtClean="0"/>
                  <a:t>fg</a:t>
                </a:r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4408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 combined function y which is a combination of functions f and g y =</a:t>
                </a:r>
                <a:r>
                  <a:rPr lang="en-GB" dirty="0" err="1" smtClean="0"/>
                  <a:t>fg</a:t>
                </a:r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What this means is function f * the derivative of g + function g * the derivative of f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9674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If we have function y = </a:t>
                </a:r>
                <a:r>
                  <a:rPr lang="en-GB" dirty="0" err="1" smtClean="0"/>
                  <a:t>fg</a:t>
                </a:r>
                <a:r>
                  <a:rPr lang="en-GB" dirty="0" smtClean="0"/>
                  <a:t> where f = 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 = 3x -4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= </a:t>
                </a:r>
                <a:r>
                  <a:rPr lang="en-GB" dirty="0" smtClean="0"/>
                  <a:t>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+ </a:t>
                </a:r>
                <a:r>
                  <a:rPr lang="en-GB" dirty="0" smtClean="0"/>
                  <a:t>(3x – 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36258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If we have function y = </a:t>
                </a:r>
                <a:r>
                  <a:rPr lang="en-GB" dirty="0" err="1" smtClean="0"/>
                  <a:t>fg</a:t>
                </a:r>
                <a:r>
                  <a:rPr lang="en-GB" dirty="0" smtClean="0"/>
                  <a:t> where f = 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 = 3x -4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= </a:t>
                </a:r>
                <a:r>
                  <a:rPr lang="en-GB" dirty="0" smtClean="0"/>
                  <a:t>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 * 3 + (3x – 4) * 4x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949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If we have function y = </a:t>
                </a:r>
                <a:r>
                  <a:rPr lang="en-GB" dirty="0" err="1" smtClean="0"/>
                  <a:t>fg</a:t>
                </a:r>
                <a:r>
                  <a:rPr lang="en-GB" dirty="0" smtClean="0"/>
                  <a:t> where f = 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 = 3x -4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= 6</a:t>
                </a:r>
                <a:r>
                  <a:rPr lang="en-GB" dirty="0" smtClean="0"/>
                  <a:t>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 + 12x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– 16x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simplify this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55265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If we have function y = </a:t>
                </a:r>
                <a:r>
                  <a:rPr lang="en-GB" dirty="0" err="1" smtClean="0"/>
                  <a:t>fg</a:t>
                </a:r>
                <a:r>
                  <a:rPr lang="en-GB" dirty="0" smtClean="0"/>
                  <a:t> where f = 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 = 3x -4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= </a:t>
                </a:r>
                <a:r>
                  <a:rPr lang="en-GB" dirty="0" smtClean="0"/>
                  <a:t>2x(3x + 6x – 8)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simplify this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702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If we have function y = </a:t>
                </a:r>
                <a:r>
                  <a:rPr lang="en-GB" dirty="0" err="1" smtClean="0"/>
                  <a:t>fg</a:t>
                </a:r>
                <a:r>
                  <a:rPr lang="en-GB" dirty="0" smtClean="0"/>
                  <a:t> where f = 2x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and g = 3x -4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= </a:t>
                </a:r>
                <a:r>
                  <a:rPr lang="en-GB" dirty="0" smtClean="0"/>
                  <a:t>2x(9x – 8)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09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what if we want to divide two functions: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817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what if we want to divide two functions: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The quotient rule for dividing functions is: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32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what if we want to divide two functions: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The quotient rule for dividing functions is: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𝑏𝑜𝑡𝑡𝑜𝑚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𝑏𝑜𝑡𝑡𝑜𝑚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710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equation y = 3x + 4 is linear.</a:t>
            </a:r>
          </a:p>
          <a:p>
            <a:endParaRPr lang="en-GB" dirty="0"/>
          </a:p>
          <a:p>
            <a:r>
              <a:rPr lang="en-GB" dirty="0" smtClean="0"/>
              <a:t>The gradient of the line is 3</a:t>
            </a:r>
          </a:p>
          <a:p>
            <a:endParaRPr lang="en-GB" dirty="0"/>
          </a:p>
          <a:p>
            <a:r>
              <a:rPr lang="en-GB" dirty="0" smtClean="0"/>
              <a:t>What this means is that for every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1 movement in the x axis it gains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 3 on the y axis.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562" t="47157" r="56017" b="30281"/>
          <a:stretch/>
        </p:blipFill>
        <p:spPr>
          <a:xfrm>
            <a:off x="6121667" y="3373684"/>
            <a:ext cx="3368841" cy="23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𝑏𝑜𝑡𝑡𝑜𝑚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𝑏𝑜𝑡𝑡𝑜𝑚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477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− 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−2 )×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931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− 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−2 )×3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9853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−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−6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323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−6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705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−3)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590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−2(2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−3)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95417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− 6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22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equation y = 3x + 4 is linear.</a:t>
            </a:r>
          </a:p>
          <a:p>
            <a:endParaRPr lang="en-GB" dirty="0"/>
          </a:p>
          <a:p>
            <a:r>
              <a:rPr lang="en-GB" dirty="0" smtClean="0"/>
              <a:t>That means the rate of change is</a:t>
            </a:r>
          </a:p>
          <a:p>
            <a:pPr marL="0" indent="0">
              <a:buNone/>
            </a:pPr>
            <a:r>
              <a:rPr lang="en-GB" dirty="0" smtClean="0"/>
              <a:t>   3 but it does not change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throughout the function.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562" t="47157" r="56017" b="30281"/>
          <a:stretch/>
        </p:blipFill>
        <p:spPr>
          <a:xfrm>
            <a:off x="6121667" y="3373684"/>
            <a:ext cx="3368841" cy="23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equation y = 3x + 4 is linear.</a:t>
            </a:r>
          </a:p>
          <a:p>
            <a:endParaRPr lang="en-GB" dirty="0"/>
          </a:p>
          <a:p>
            <a:r>
              <a:rPr lang="en-GB" dirty="0" smtClean="0"/>
              <a:t>That means the rate of change is</a:t>
            </a:r>
          </a:p>
          <a:p>
            <a:pPr marL="0" indent="0">
              <a:buNone/>
            </a:pPr>
            <a:r>
              <a:rPr lang="en-GB" dirty="0" smtClean="0"/>
              <a:t>   3 but it does not change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throughout the function.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What happens if our line is a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curve?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562" t="47157" r="56017" b="30281"/>
          <a:stretch/>
        </p:blipFill>
        <p:spPr>
          <a:xfrm>
            <a:off x="6121667" y="3373684"/>
            <a:ext cx="3368841" cy="23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1149</Words>
  <Application>Microsoft Office PowerPoint</Application>
  <PresentationFormat>Widescreen</PresentationFormat>
  <Paragraphs>489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PowerPoint Presentation</vt:lpstr>
      <vt:lpstr>Calculus… I really am sorry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  <vt:lpstr>Differentiation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64</cp:revision>
  <dcterms:created xsi:type="dcterms:W3CDTF">2017-08-26T23:51:02Z</dcterms:created>
  <dcterms:modified xsi:type="dcterms:W3CDTF">2017-09-06T15:57:03Z</dcterms:modified>
</cp:coreProperties>
</file>