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1" r:id="rId93"/>
    <p:sldId id="350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AC970-511F-421E-8308-253F8F925269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C7D7-DF26-481A-8DE6-3D273C52185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53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46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7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01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33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7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3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9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5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2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D7C1-EB2E-4D28-B70F-E91F26E2782C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C2C2-52FF-4B12-8691-C5B3A8267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err="1" smtClean="0">
                <a:ln/>
                <a:solidFill>
                  <a:schemeClr val="accent4"/>
                </a:solidFill>
              </a:rPr>
              <a:t>Maths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 17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The End…?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5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Remember v =ab so plug back in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8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Remember v =ab so plug back in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7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y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00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4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But we’re still not quite at v = y</a:t>
                </a:r>
                <a:r>
                  <a:rPr lang="en-GB" baseline="30000" dirty="0" smtClean="0"/>
                  <a:t>1-n</a:t>
                </a:r>
                <a:r>
                  <a:rPr lang="en-GB" dirty="0" smtClean="0"/>
                  <a:t> which means v = y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want to turn v into y so y = v</a:t>
                </a:r>
                <a:r>
                  <a:rPr lang="en-GB" baseline="30000" dirty="0" smtClean="0"/>
                  <a:t>-1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8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substitute this into our original equation.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6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5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need to get this into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7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Separate the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Separate the fractions.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8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Simplify.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Differential Equation Finale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s://i.redd.it/8slg22e3zrr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0" y="2275946"/>
            <a:ext cx="7384273" cy="34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Simplify.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4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Reciprocal the first term.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4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Start with rearranging it.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Reciprocal the first term.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2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we have our y/x terms now we use the substitution method with our new v variable.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Ok we have our y/x terms now we use the substitution method with our new v variable.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0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Subtract v from both sides.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7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Subtract v from both sides.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9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7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Reciprocate both sides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2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Reciprocate both sides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17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looked at simple differential equations and linear differential equations.</a:t>
            </a:r>
          </a:p>
          <a:p>
            <a:endParaRPr lang="en-GB" dirty="0"/>
          </a:p>
          <a:p>
            <a:r>
              <a:rPr lang="en-GB" dirty="0" smtClean="0"/>
              <a:t>We have another form of differential equation called homogenous.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6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Times both sides by dv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4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Times both sides by dv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integrate.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9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Ln our combined variable C into new variable ln(k)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1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Ln our combined variable C into new variable ln(k)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Combine the ln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Combine the ln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6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7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then use separation of variables to solve it, but we need to make a new variable again!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And simplify this in terms of v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2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Remember our v is a variable that is y/x so sub back in y/x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0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Remember our v is a variable that is y/x so sub back in y/x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9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 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Ok now we can make it y =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97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=±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Now we can use separation of variables. </a:t>
                </a:r>
              </a:p>
              <a:p>
                <a:endParaRPr lang="en-GB" dirty="0"/>
              </a:p>
              <a:p>
                <a:r>
                  <a:rPr lang="en-GB" dirty="0" smtClean="0"/>
                  <a:t>Ok now we can make it y =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5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a method we should give it a go.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=±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And there we have a solution to the equation. 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5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have one final form of differential equations to look at.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r>
                  <a:rPr lang="en-GB" dirty="0" smtClean="0"/>
                  <a:t>This looks very complicated but we will go through it.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7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have one final form of differential equations to look at.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P and Q are functions and n is a real number which is not 0 or 1. This is similar to linear equation but with a power.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5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8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 but first we divide both sides by </a:t>
                </a:r>
                <a:r>
                  <a:rPr lang="en-GB" dirty="0" err="1" smtClean="0"/>
                  <a:t>y</a:t>
                </a:r>
                <a:r>
                  <a:rPr lang="en-GB" baseline="30000" dirty="0" err="1" smtClean="0"/>
                  <a:t>n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2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are again going to use a substitution method like we previously did but first we divide both sides by </a:t>
                </a:r>
                <a:r>
                  <a:rPr lang="en-GB" dirty="0" err="1" smtClean="0"/>
                  <a:t>y</a:t>
                </a:r>
                <a:r>
                  <a:rPr lang="en-GB" baseline="30000" dirty="0" err="1" smtClean="0"/>
                  <a:t>n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38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9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9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then use a new variable v in a substitution method 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4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however also need to get the derivative of 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0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however also need to get the derivative of v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We can rearrange this derivative to get y</a:t>
                </a:r>
                <a:r>
                  <a:rPr lang="en-GB" baseline="30000" dirty="0" smtClean="0"/>
                  <a:t>-1 </a:t>
                </a:r>
                <a:r>
                  <a:rPr lang="en-GB" dirty="0" err="1" smtClean="0"/>
                  <a:t>dy</a:t>
                </a:r>
                <a:r>
                  <a:rPr lang="en-GB" dirty="0" smtClean="0"/>
                  <a:t>/dx=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3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7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43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then rearrange this for y -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979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Now with some rearranging.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We’ve made a “regular” linear equation that we can solve now.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We’ve made a “regular” linear equation that we can solve now.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called Bernoulli Equations and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go.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22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3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First things first divide by y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First things first divide by y</a:t>
                </a:r>
                <a:r>
                  <a:rPr lang="en-GB" baseline="30000" dirty="0" smtClean="0"/>
                  <a:t>2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0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v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51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Homogenous equations take the form: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We create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then rearrange this for y -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9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v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0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4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1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 in the dv/dx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0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Switch the signs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Switch the signs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660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substitute v = ab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53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can substitute v = ab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3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Factor b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5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Factor b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9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8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Set our b term = to 0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Set our b term = to 0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Lets use separation of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Lets use separation of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7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7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integrate: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4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7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3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Homogenous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now have to work out the derivative of y in terms of </a:t>
                </a:r>
                <a:r>
                  <a:rPr lang="en-GB" dirty="0" err="1" smtClean="0"/>
                  <a:t>vx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𝑣𝑥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Or by the product rule.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Simplify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5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6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2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Plug our a term back in.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4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7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49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1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Bernoulli Differential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give one a go: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use separation of variables to get b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0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1311</Words>
  <Application>Microsoft Office PowerPoint</Application>
  <PresentationFormat>Widescreen</PresentationFormat>
  <Paragraphs>735</Paragraphs>
  <Slides>106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Office Theme</vt:lpstr>
      <vt:lpstr>PowerPoint Presentation</vt:lpstr>
      <vt:lpstr>Differential Equation Finale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Homogenous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  <vt:lpstr>Bernoulli Differential Equations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87</cp:revision>
  <dcterms:created xsi:type="dcterms:W3CDTF">2017-10-14T16:20:59Z</dcterms:created>
  <dcterms:modified xsi:type="dcterms:W3CDTF">2017-10-20T14:54:47Z</dcterms:modified>
</cp:coreProperties>
</file>