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1" r:id="rId23"/>
    <p:sldId id="29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BAD50-CEDE-47FB-BD09-3C3973BE751B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F047C-8661-466F-93C3-18B0C417BED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3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79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6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24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32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03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1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9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3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32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8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48661-19BE-482D-B264-74F2D55E8555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7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Math’s 11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Integration mk2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the basic 3 rules after these it gets a bit complicated: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No thanks!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Freeform 6"/>
          <p:cNvSpPr/>
          <p:nvPr/>
        </p:nvSpPr>
        <p:spPr>
          <a:xfrm>
            <a:off x="2503055" y="3334327"/>
            <a:ext cx="5391654" cy="1413164"/>
          </a:xfrm>
          <a:custGeom>
            <a:avLst/>
            <a:gdLst>
              <a:gd name="connsiteX0" fmla="*/ 526472 w 5391654"/>
              <a:gd name="connsiteY0" fmla="*/ 711200 h 1413164"/>
              <a:gd name="connsiteX1" fmla="*/ 655781 w 5391654"/>
              <a:gd name="connsiteY1" fmla="*/ 674255 h 1413164"/>
              <a:gd name="connsiteX2" fmla="*/ 785090 w 5391654"/>
              <a:gd name="connsiteY2" fmla="*/ 609600 h 1413164"/>
              <a:gd name="connsiteX3" fmla="*/ 1006763 w 5391654"/>
              <a:gd name="connsiteY3" fmla="*/ 544946 h 1413164"/>
              <a:gd name="connsiteX4" fmla="*/ 1681018 w 5391654"/>
              <a:gd name="connsiteY4" fmla="*/ 378691 h 1413164"/>
              <a:gd name="connsiteX5" fmla="*/ 2216727 w 5391654"/>
              <a:gd name="connsiteY5" fmla="*/ 203200 h 1413164"/>
              <a:gd name="connsiteX6" fmla="*/ 2706254 w 5391654"/>
              <a:gd name="connsiteY6" fmla="*/ 83128 h 1413164"/>
              <a:gd name="connsiteX7" fmla="*/ 2807854 w 5391654"/>
              <a:gd name="connsiteY7" fmla="*/ 36946 h 1413164"/>
              <a:gd name="connsiteX8" fmla="*/ 2900218 w 5391654"/>
              <a:gd name="connsiteY8" fmla="*/ 27709 h 1413164"/>
              <a:gd name="connsiteX9" fmla="*/ 2983345 w 5391654"/>
              <a:gd name="connsiteY9" fmla="*/ 0 h 1413164"/>
              <a:gd name="connsiteX10" fmla="*/ 3278909 w 5391654"/>
              <a:gd name="connsiteY10" fmla="*/ 27709 h 1413164"/>
              <a:gd name="connsiteX11" fmla="*/ 3315854 w 5391654"/>
              <a:gd name="connsiteY11" fmla="*/ 55418 h 1413164"/>
              <a:gd name="connsiteX12" fmla="*/ 3297381 w 5391654"/>
              <a:gd name="connsiteY12" fmla="*/ 110837 h 1413164"/>
              <a:gd name="connsiteX13" fmla="*/ 3214254 w 5391654"/>
              <a:gd name="connsiteY13" fmla="*/ 203200 h 1413164"/>
              <a:gd name="connsiteX14" fmla="*/ 3158836 w 5391654"/>
              <a:gd name="connsiteY14" fmla="*/ 267855 h 1413164"/>
              <a:gd name="connsiteX15" fmla="*/ 3029527 w 5391654"/>
              <a:gd name="connsiteY15" fmla="*/ 498764 h 1413164"/>
              <a:gd name="connsiteX16" fmla="*/ 2881745 w 5391654"/>
              <a:gd name="connsiteY16" fmla="*/ 720437 h 1413164"/>
              <a:gd name="connsiteX17" fmla="*/ 2817090 w 5391654"/>
              <a:gd name="connsiteY17" fmla="*/ 840509 h 1413164"/>
              <a:gd name="connsiteX18" fmla="*/ 2752436 w 5391654"/>
              <a:gd name="connsiteY18" fmla="*/ 942109 h 1413164"/>
              <a:gd name="connsiteX19" fmla="*/ 2706254 w 5391654"/>
              <a:gd name="connsiteY19" fmla="*/ 1025237 h 1413164"/>
              <a:gd name="connsiteX20" fmla="*/ 2650836 w 5391654"/>
              <a:gd name="connsiteY20" fmla="*/ 1089891 h 1413164"/>
              <a:gd name="connsiteX21" fmla="*/ 2632363 w 5391654"/>
              <a:gd name="connsiteY21" fmla="*/ 1136073 h 1413164"/>
              <a:gd name="connsiteX22" fmla="*/ 2613890 w 5391654"/>
              <a:gd name="connsiteY22" fmla="*/ 1108364 h 1413164"/>
              <a:gd name="connsiteX23" fmla="*/ 2604654 w 5391654"/>
              <a:gd name="connsiteY23" fmla="*/ 942109 h 1413164"/>
              <a:gd name="connsiteX24" fmla="*/ 2595418 w 5391654"/>
              <a:gd name="connsiteY24" fmla="*/ 858982 h 1413164"/>
              <a:gd name="connsiteX25" fmla="*/ 2576945 w 5391654"/>
              <a:gd name="connsiteY25" fmla="*/ 286328 h 1413164"/>
              <a:gd name="connsiteX26" fmla="*/ 2567709 w 5391654"/>
              <a:gd name="connsiteY26" fmla="*/ 184728 h 1413164"/>
              <a:gd name="connsiteX27" fmla="*/ 2355272 w 5391654"/>
              <a:gd name="connsiteY27" fmla="*/ 221673 h 1413164"/>
              <a:gd name="connsiteX28" fmla="*/ 2281381 w 5391654"/>
              <a:gd name="connsiteY28" fmla="*/ 286328 h 1413164"/>
              <a:gd name="connsiteX29" fmla="*/ 2161309 w 5391654"/>
              <a:gd name="connsiteY29" fmla="*/ 378691 h 1413164"/>
              <a:gd name="connsiteX30" fmla="*/ 1717963 w 5391654"/>
              <a:gd name="connsiteY30" fmla="*/ 785091 h 1413164"/>
              <a:gd name="connsiteX31" fmla="*/ 1136072 w 5391654"/>
              <a:gd name="connsiteY31" fmla="*/ 1357746 h 1413164"/>
              <a:gd name="connsiteX32" fmla="*/ 1052945 w 5391654"/>
              <a:gd name="connsiteY32" fmla="*/ 1413164 h 1413164"/>
              <a:gd name="connsiteX33" fmla="*/ 1025236 w 5391654"/>
              <a:gd name="connsiteY33" fmla="*/ 1403928 h 1413164"/>
              <a:gd name="connsiteX34" fmla="*/ 1052945 w 5391654"/>
              <a:gd name="connsiteY34" fmla="*/ 1385455 h 1413164"/>
              <a:gd name="connsiteX35" fmla="*/ 1145309 w 5391654"/>
              <a:gd name="connsiteY35" fmla="*/ 1330037 h 1413164"/>
              <a:gd name="connsiteX36" fmla="*/ 1450109 w 5391654"/>
              <a:gd name="connsiteY36" fmla="*/ 1256146 h 1413164"/>
              <a:gd name="connsiteX37" fmla="*/ 1671781 w 5391654"/>
              <a:gd name="connsiteY37" fmla="*/ 1191491 h 1413164"/>
              <a:gd name="connsiteX38" fmla="*/ 2623127 w 5391654"/>
              <a:gd name="connsiteY38" fmla="*/ 905164 h 1413164"/>
              <a:gd name="connsiteX39" fmla="*/ 3001818 w 5391654"/>
              <a:gd name="connsiteY39" fmla="*/ 720437 h 1413164"/>
              <a:gd name="connsiteX40" fmla="*/ 3103418 w 5391654"/>
              <a:gd name="connsiteY40" fmla="*/ 628073 h 1413164"/>
              <a:gd name="connsiteX41" fmla="*/ 3195781 w 5391654"/>
              <a:gd name="connsiteY41" fmla="*/ 563418 h 1413164"/>
              <a:gd name="connsiteX42" fmla="*/ 3205018 w 5391654"/>
              <a:gd name="connsiteY42" fmla="*/ 517237 h 1413164"/>
              <a:gd name="connsiteX43" fmla="*/ 3177309 w 5391654"/>
              <a:gd name="connsiteY43" fmla="*/ 471055 h 1413164"/>
              <a:gd name="connsiteX44" fmla="*/ 3121890 w 5391654"/>
              <a:gd name="connsiteY44" fmla="*/ 452582 h 1413164"/>
              <a:gd name="connsiteX45" fmla="*/ 2937163 w 5391654"/>
              <a:gd name="connsiteY45" fmla="*/ 443346 h 1413164"/>
              <a:gd name="connsiteX46" fmla="*/ 1764145 w 5391654"/>
              <a:gd name="connsiteY46" fmla="*/ 498764 h 1413164"/>
              <a:gd name="connsiteX47" fmla="*/ 1191490 w 5391654"/>
              <a:gd name="connsiteY47" fmla="*/ 600364 h 1413164"/>
              <a:gd name="connsiteX48" fmla="*/ 1089890 w 5391654"/>
              <a:gd name="connsiteY48" fmla="*/ 628073 h 1413164"/>
              <a:gd name="connsiteX49" fmla="*/ 1062181 w 5391654"/>
              <a:gd name="connsiteY49" fmla="*/ 637309 h 1413164"/>
              <a:gd name="connsiteX50" fmla="*/ 1283854 w 5391654"/>
              <a:gd name="connsiteY50" fmla="*/ 628073 h 1413164"/>
              <a:gd name="connsiteX51" fmla="*/ 1579418 w 5391654"/>
              <a:gd name="connsiteY51" fmla="*/ 535709 h 1413164"/>
              <a:gd name="connsiteX52" fmla="*/ 1801090 w 5391654"/>
              <a:gd name="connsiteY52" fmla="*/ 471055 h 1413164"/>
              <a:gd name="connsiteX53" fmla="*/ 2115127 w 5391654"/>
              <a:gd name="connsiteY53" fmla="*/ 341746 h 1413164"/>
              <a:gd name="connsiteX54" fmla="*/ 2419927 w 5391654"/>
              <a:gd name="connsiteY54" fmla="*/ 258618 h 1413164"/>
              <a:gd name="connsiteX55" fmla="*/ 2890981 w 5391654"/>
              <a:gd name="connsiteY55" fmla="*/ 110837 h 1413164"/>
              <a:gd name="connsiteX56" fmla="*/ 3048000 w 5391654"/>
              <a:gd name="connsiteY56" fmla="*/ 73891 h 1413164"/>
              <a:gd name="connsiteX57" fmla="*/ 1856509 w 5391654"/>
              <a:gd name="connsiteY57" fmla="*/ 369455 h 1413164"/>
              <a:gd name="connsiteX58" fmla="*/ 1403927 w 5391654"/>
              <a:gd name="connsiteY58" fmla="*/ 480291 h 1413164"/>
              <a:gd name="connsiteX59" fmla="*/ 711200 w 5391654"/>
              <a:gd name="connsiteY59" fmla="*/ 720437 h 1413164"/>
              <a:gd name="connsiteX60" fmla="*/ 406400 w 5391654"/>
              <a:gd name="connsiteY60" fmla="*/ 822037 h 1413164"/>
              <a:gd name="connsiteX61" fmla="*/ 203200 w 5391654"/>
              <a:gd name="connsiteY61" fmla="*/ 914400 h 1413164"/>
              <a:gd name="connsiteX62" fmla="*/ 0 w 5391654"/>
              <a:gd name="connsiteY62" fmla="*/ 1016000 h 1413164"/>
              <a:gd name="connsiteX63" fmla="*/ 55418 w 5391654"/>
              <a:gd name="connsiteY63" fmla="*/ 1025237 h 1413164"/>
              <a:gd name="connsiteX64" fmla="*/ 323272 w 5391654"/>
              <a:gd name="connsiteY64" fmla="*/ 988291 h 1413164"/>
              <a:gd name="connsiteX65" fmla="*/ 609600 w 5391654"/>
              <a:gd name="connsiteY65" fmla="*/ 969818 h 1413164"/>
              <a:gd name="connsiteX66" fmla="*/ 1108363 w 5391654"/>
              <a:gd name="connsiteY66" fmla="*/ 923637 h 1413164"/>
              <a:gd name="connsiteX67" fmla="*/ 1717963 w 5391654"/>
              <a:gd name="connsiteY67" fmla="*/ 895928 h 1413164"/>
              <a:gd name="connsiteX68" fmla="*/ 3833090 w 5391654"/>
              <a:gd name="connsiteY68" fmla="*/ 849746 h 1413164"/>
              <a:gd name="connsiteX69" fmla="*/ 4128654 w 5391654"/>
              <a:gd name="connsiteY69" fmla="*/ 840509 h 1413164"/>
              <a:gd name="connsiteX70" fmla="*/ 4054763 w 5391654"/>
              <a:gd name="connsiteY70" fmla="*/ 831273 h 1413164"/>
              <a:gd name="connsiteX71" fmla="*/ 3962400 w 5391654"/>
              <a:gd name="connsiteY71" fmla="*/ 812800 h 1413164"/>
              <a:gd name="connsiteX72" fmla="*/ 3066472 w 5391654"/>
              <a:gd name="connsiteY72" fmla="*/ 822037 h 1413164"/>
              <a:gd name="connsiteX73" fmla="*/ 2392218 w 5391654"/>
              <a:gd name="connsiteY73" fmla="*/ 886691 h 1413164"/>
              <a:gd name="connsiteX74" fmla="*/ 2115127 w 5391654"/>
              <a:gd name="connsiteY74" fmla="*/ 923637 h 1413164"/>
              <a:gd name="connsiteX75" fmla="*/ 1773381 w 5391654"/>
              <a:gd name="connsiteY75" fmla="*/ 1016000 h 1413164"/>
              <a:gd name="connsiteX76" fmla="*/ 1671781 w 5391654"/>
              <a:gd name="connsiteY76" fmla="*/ 1043709 h 1413164"/>
              <a:gd name="connsiteX77" fmla="*/ 1671781 w 5391654"/>
              <a:gd name="connsiteY77" fmla="*/ 1071418 h 1413164"/>
              <a:gd name="connsiteX78" fmla="*/ 2604654 w 5391654"/>
              <a:gd name="connsiteY78" fmla="*/ 979055 h 1413164"/>
              <a:gd name="connsiteX79" fmla="*/ 3112654 w 5391654"/>
              <a:gd name="connsiteY79" fmla="*/ 932873 h 1413164"/>
              <a:gd name="connsiteX80" fmla="*/ 4193309 w 5391654"/>
              <a:gd name="connsiteY80" fmla="*/ 812800 h 1413164"/>
              <a:gd name="connsiteX81" fmla="*/ 4553527 w 5391654"/>
              <a:gd name="connsiteY81" fmla="*/ 748146 h 1413164"/>
              <a:gd name="connsiteX82" fmla="*/ 4747490 w 5391654"/>
              <a:gd name="connsiteY82" fmla="*/ 720437 h 1413164"/>
              <a:gd name="connsiteX83" fmla="*/ 4886036 w 5391654"/>
              <a:gd name="connsiteY83" fmla="*/ 674255 h 1413164"/>
              <a:gd name="connsiteX84" fmla="*/ 4239490 w 5391654"/>
              <a:gd name="connsiteY84" fmla="*/ 674255 h 1413164"/>
              <a:gd name="connsiteX85" fmla="*/ 4008581 w 5391654"/>
              <a:gd name="connsiteY85" fmla="*/ 711200 h 1413164"/>
              <a:gd name="connsiteX86" fmla="*/ 3805381 w 5391654"/>
              <a:gd name="connsiteY86" fmla="*/ 720437 h 1413164"/>
              <a:gd name="connsiteX87" fmla="*/ 3389745 w 5391654"/>
              <a:gd name="connsiteY87" fmla="*/ 766618 h 1413164"/>
              <a:gd name="connsiteX88" fmla="*/ 2992581 w 5391654"/>
              <a:gd name="connsiteY88" fmla="*/ 840509 h 1413164"/>
              <a:gd name="connsiteX89" fmla="*/ 3297381 w 5391654"/>
              <a:gd name="connsiteY89" fmla="*/ 803564 h 1413164"/>
              <a:gd name="connsiteX90" fmla="*/ 4858327 w 5391654"/>
              <a:gd name="connsiteY90" fmla="*/ 498764 h 1413164"/>
              <a:gd name="connsiteX91" fmla="*/ 5135418 w 5391654"/>
              <a:gd name="connsiteY91" fmla="*/ 480291 h 1413164"/>
              <a:gd name="connsiteX92" fmla="*/ 5283200 w 5391654"/>
              <a:gd name="connsiteY92" fmla="*/ 461818 h 1413164"/>
              <a:gd name="connsiteX93" fmla="*/ 5384800 w 5391654"/>
              <a:gd name="connsiteY93" fmla="*/ 452582 h 1413164"/>
              <a:gd name="connsiteX94" fmla="*/ 4294909 w 5391654"/>
              <a:gd name="connsiteY94" fmla="*/ 480291 h 1413164"/>
              <a:gd name="connsiteX95" fmla="*/ 3408218 w 5391654"/>
              <a:gd name="connsiteY95" fmla="*/ 526473 h 1413164"/>
              <a:gd name="connsiteX96" fmla="*/ 2955636 w 5391654"/>
              <a:gd name="connsiteY96" fmla="*/ 554182 h 1413164"/>
              <a:gd name="connsiteX97" fmla="*/ 2225963 w 5391654"/>
              <a:gd name="connsiteY97" fmla="*/ 572655 h 1413164"/>
              <a:gd name="connsiteX98" fmla="*/ 1985818 w 5391654"/>
              <a:gd name="connsiteY98" fmla="*/ 600364 h 1413164"/>
              <a:gd name="connsiteX99" fmla="*/ 2105890 w 5391654"/>
              <a:gd name="connsiteY99" fmla="*/ 618837 h 1413164"/>
              <a:gd name="connsiteX100" fmla="*/ 3731490 w 5391654"/>
              <a:gd name="connsiteY100" fmla="*/ 554182 h 1413164"/>
              <a:gd name="connsiteX101" fmla="*/ 4165600 w 5391654"/>
              <a:gd name="connsiteY101" fmla="*/ 480291 h 1413164"/>
              <a:gd name="connsiteX102" fmla="*/ 4211781 w 5391654"/>
              <a:gd name="connsiteY102" fmla="*/ 443346 h 1413164"/>
              <a:gd name="connsiteX103" fmla="*/ 4137890 w 5391654"/>
              <a:gd name="connsiteY103" fmla="*/ 415637 h 1413164"/>
              <a:gd name="connsiteX104" fmla="*/ 3777672 w 5391654"/>
              <a:gd name="connsiteY104" fmla="*/ 387928 h 1413164"/>
              <a:gd name="connsiteX105" fmla="*/ 2567709 w 5391654"/>
              <a:gd name="connsiteY105" fmla="*/ 360218 h 1413164"/>
              <a:gd name="connsiteX106" fmla="*/ 757381 w 5391654"/>
              <a:gd name="connsiteY106" fmla="*/ 498764 h 1413164"/>
              <a:gd name="connsiteX107" fmla="*/ 554181 w 5391654"/>
              <a:gd name="connsiteY107" fmla="*/ 581891 h 1413164"/>
              <a:gd name="connsiteX108" fmla="*/ 563418 w 5391654"/>
              <a:gd name="connsiteY108" fmla="*/ 609600 h 1413164"/>
              <a:gd name="connsiteX109" fmla="*/ 2586181 w 5391654"/>
              <a:gd name="connsiteY109" fmla="*/ 572655 h 1413164"/>
              <a:gd name="connsiteX110" fmla="*/ 3454400 w 5391654"/>
              <a:gd name="connsiteY110" fmla="*/ 461818 h 1413164"/>
              <a:gd name="connsiteX111" fmla="*/ 4082472 w 5391654"/>
              <a:gd name="connsiteY111" fmla="*/ 341746 h 1413164"/>
              <a:gd name="connsiteX112" fmla="*/ 4156363 w 5391654"/>
              <a:gd name="connsiteY112" fmla="*/ 314037 h 1413164"/>
              <a:gd name="connsiteX113" fmla="*/ 2780145 w 5391654"/>
              <a:gd name="connsiteY113" fmla="*/ 434109 h 1413164"/>
              <a:gd name="connsiteX114" fmla="*/ 757381 w 5391654"/>
              <a:gd name="connsiteY114" fmla="*/ 729673 h 1413164"/>
              <a:gd name="connsiteX115" fmla="*/ 628072 w 5391654"/>
              <a:gd name="connsiteY115" fmla="*/ 775855 h 1413164"/>
              <a:gd name="connsiteX116" fmla="*/ 701963 w 5391654"/>
              <a:gd name="connsiteY116" fmla="*/ 785091 h 1413164"/>
              <a:gd name="connsiteX117" fmla="*/ 1551709 w 5391654"/>
              <a:gd name="connsiteY117" fmla="*/ 775855 h 1413164"/>
              <a:gd name="connsiteX118" fmla="*/ 2724727 w 5391654"/>
              <a:gd name="connsiteY118" fmla="*/ 720437 h 1413164"/>
              <a:gd name="connsiteX119" fmla="*/ 4886036 w 5391654"/>
              <a:gd name="connsiteY119" fmla="*/ 646546 h 1413164"/>
              <a:gd name="connsiteX120" fmla="*/ 3943927 w 5391654"/>
              <a:gd name="connsiteY120" fmla="*/ 665018 h 1413164"/>
              <a:gd name="connsiteX121" fmla="*/ 2235200 w 5391654"/>
              <a:gd name="connsiteY121" fmla="*/ 969818 h 1413164"/>
              <a:gd name="connsiteX122" fmla="*/ 1782618 w 5391654"/>
              <a:gd name="connsiteY122" fmla="*/ 1108364 h 1413164"/>
              <a:gd name="connsiteX123" fmla="*/ 988290 w 5391654"/>
              <a:gd name="connsiteY123" fmla="*/ 1311564 h 1413164"/>
              <a:gd name="connsiteX124" fmla="*/ 1468581 w 5391654"/>
              <a:gd name="connsiteY124" fmla="*/ 1200728 h 1413164"/>
              <a:gd name="connsiteX125" fmla="*/ 2484581 w 5391654"/>
              <a:gd name="connsiteY125" fmla="*/ 840509 h 1413164"/>
              <a:gd name="connsiteX126" fmla="*/ 4073236 w 5391654"/>
              <a:gd name="connsiteY126" fmla="*/ 314037 h 1413164"/>
              <a:gd name="connsiteX127" fmla="*/ 4202545 w 5391654"/>
              <a:gd name="connsiteY127" fmla="*/ 277091 h 1413164"/>
              <a:gd name="connsiteX128" fmla="*/ 2937163 w 5391654"/>
              <a:gd name="connsiteY128" fmla="*/ 240146 h 1413164"/>
              <a:gd name="connsiteX129" fmla="*/ 544945 w 5391654"/>
              <a:gd name="connsiteY129" fmla="*/ 277091 h 1413164"/>
              <a:gd name="connsiteX130" fmla="*/ 286327 w 5391654"/>
              <a:gd name="connsiteY130" fmla="*/ 314037 h 1413164"/>
              <a:gd name="connsiteX131" fmla="*/ 341745 w 5391654"/>
              <a:gd name="connsiteY131" fmla="*/ 360218 h 1413164"/>
              <a:gd name="connsiteX132" fmla="*/ 489527 w 5391654"/>
              <a:gd name="connsiteY132" fmla="*/ 369455 h 1413164"/>
              <a:gd name="connsiteX133" fmla="*/ 868218 w 5391654"/>
              <a:gd name="connsiteY133" fmla="*/ 461818 h 1413164"/>
              <a:gd name="connsiteX134" fmla="*/ 1690254 w 5391654"/>
              <a:gd name="connsiteY134" fmla="*/ 692728 h 1413164"/>
              <a:gd name="connsiteX135" fmla="*/ 2807854 w 5391654"/>
              <a:gd name="connsiteY135" fmla="*/ 877455 h 1413164"/>
              <a:gd name="connsiteX136" fmla="*/ 3186545 w 5391654"/>
              <a:gd name="connsiteY136" fmla="*/ 849746 h 1413164"/>
              <a:gd name="connsiteX137" fmla="*/ 3094181 w 5391654"/>
              <a:gd name="connsiteY137" fmla="*/ 803564 h 1413164"/>
              <a:gd name="connsiteX138" fmla="*/ 2789381 w 5391654"/>
              <a:gd name="connsiteY138" fmla="*/ 757382 h 1413164"/>
              <a:gd name="connsiteX139" fmla="*/ 1016000 w 5391654"/>
              <a:gd name="connsiteY139" fmla="*/ 812800 h 1413164"/>
              <a:gd name="connsiteX140" fmla="*/ 905163 w 5391654"/>
              <a:gd name="connsiteY140" fmla="*/ 849746 h 1413164"/>
              <a:gd name="connsiteX141" fmla="*/ 1394690 w 5391654"/>
              <a:gd name="connsiteY141" fmla="*/ 812800 h 1413164"/>
              <a:gd name="connsiteX142" fmla="*/ 3186545 w 5391654"/>
              <a:gd name="connsiteY142" fmla="*/ 489528 h 1413164"/>
              <a:gd name="connsiteX143" fmla="*/ 4202545 w 5391654"/>
              <a:gd name="connsiteY143" fmla="*/ 304800 h 1413164"/>
              <a:gd name="connsiteX144" fmla="*/ 4451927 w 5391654"/>
              <a:gd name="connsiteY144" fmla="*/ 258618 h 1413164"/>
              <a:gd name="connsiteX145" fmla="*/ 4036290 w 5391654"/>
              <a:gd name="connsiteY145" fmla="*/ 277091 h 1413164"/>
              <a:gd name="connsiteX146" fmla="*/ 3713018 w 5391654"/>
              <a:gd name="connsiteY146" fmla="*/ 341746 h 1413164"/>
              <a:gd name="connsiteX147" fmla="*/ 2983345 w 5391654"/>
              <a:gd name="connsiteY147" fmla="*/ 471055 h 1413164"/>
              <a:gd name="connsiteX148" fmla="*/ 2272145 w 5391654"/>
              <a:gd name="connsiteY148" fmla="*/ 637309 h 1413164"/>
              <a:gd name="connsiteX149" fmla="*/ 1810327 w 5391654"/>
              <a:gd name="connsiteY149" fmla="*/ 785091 h 1413164"/>
              <a:gd name="connsiteX150" fmla="*/ 3971636 w 5391654"/>
              <a:gd name="connsiteY150" fmla="*/ 775855 h 1413164"/>
              <a:gd name="connsiteX151" fmla="*/ 3879272 w 5391654"/>
              <a:gd name="connsiteY151" fmla="*/ 729673 h 1413164"/>
              <a:gd name="connsiteX152" fmla="*/ 3168072 w 5391654"/>
              <a:gd name="connsiteY152" fmla="*/ 701964 h 1413164"/>
              <a:gd name="connsiteX153" fmla="*/ 1413163 w 5391654"/>
              <a:gd name="connsiteY153" fmla="*/ 738909 h 1413164"/>
              <a:gd name="connsiteX154" fmla="*/ 831272 w 5391654"/>
              <a:gd name="connsiteY154" fmla="*/ 822037 h 1413164"/>
              <a:gd name="connsiteX155" fmla="*/ 803563 w 5391654"/>
              <a:gd name="connsiteY155" fmla="*/ 840509 h 1413164"/>
              <a:gd name="connsiteX156" fmla="*/ 1939636 w 5391654"/>
              <a:gd name="connsiteY156" fmla="*/ 794328 h 1413164"/>
              <a:gd name="connsiteX157" fmla="*/ 3851563 w 5391654"/>
              <a:gd name="connsiteY157" fmla="*/ 480291 h 1413164"/>
              <a:gd name="connsiteX158" fmla="*/ 4876800 w 5391654"/>
              <a:gd name="connsiteY158" fmla="*/ 304800 h 1413164"/>
              <a:gd name="connsiteX159" fmla="*/ 4849090 w 5391654"/>
              <a:gd name="connsiteY159" fmla="*/ 295564 h 1413164"/>
              <a:gd name="connsiteX160" fmla="*/ 3140363 w 5391654"/>
              <a:gd name="connsiteY160" fmla="*/ 480291 h 1413164"/>
              <a:gd name="connsiteX161" fmla="*/ 2410690 w 5391654"/>
              <a:gd name="connsiteY161" fmla="*/ 665018 h 1413164"/>
              <a:gd name="connsiteX162" fmla="*/ 4064000 w 5391654"/>
              <a:gd name="connsiteY162" fmla="*/ 618837 h 1413164"/>
              <a:gd name="connsiteX163" fmla="*/ 4498109 w 5391654"/>
              <a:gd name="connsiteY163" fmla="*/ 581891 h 1413164"/>
              <a:gd name="connsiteX164" fmla="*/ 4987636 w 5391654"/>
              <a:gd name="connsiteY164" fmla="*/ 498764 h 1413164"/>
              <a:gd name="connsiteX165" fmla="*/ 5070763 w 5391654"/>
              <a:gd name="connsiteY165" fmla="*/ 461818 h 1413164"/>
              <a:gd name="connsiteX166" fmla="*/ 5015345 w 5391654"/>
              <a:gd name="connsiteY166" fmla="*/ 434109 h 1413164"/>
              <a:gd name="connsiteX167" fmla="*/ 4110181 w 5391654"/>
              <a:gd name="connsiteY167" fmla="*/ 471055 h 1413164"/>
              <a:gd name="connsiteX168" fmla="*/ 2096654 w 5391654"/>
              <a:gd name="connsiteY168" fmla="*/ 877455 h 1413164"/>
              <a:gd name="connsiteX169" fmla="*/ 2650836 w 5391654"/>
              <a:gd name="connsiteY169" fmla="*/ 840509 h 1413164"/>
              <a:gd name="connsiteX170" fmla="*/ 3426690 w 5391654"/>
              <a:gd name="connsiteY170" fmla="*/ 665018 h 1413164"/>
              <a:gd name="connsiteX171" fmla="*/ 4064000 w 5391654"/>
              <a:gd name="connsiteY171" fmla="*/ 461818 h 1413164"/>
              <a:gd name="connsiteX172" fmla="*/ 4147127 w 5391654"/>
              <a:gd name="connsiteY172" fmla="*/ 424873 h 1413164"/>
              <a:gd name="connsiteX173" fmla="*/ 4017818 w 5391654"/>
              <a:gd name="connsiteY173" fmla="*/ 378691 h 1413164"/>
              <a:gd name="connsiteX174" fmla="*/ 3315854 w 5391654"/>
              <a:gd name="connsiteY174" fmla="*/ 415637 h 1413164"/>
              <a:gd name="connsiteX175" fmla="*/ 3066472 w 5391654"/>
              <a:gd name="connsiteY175" fmla="*/ 489528 h 1413164"/>
              <a:gd name="connsiteX176" fmla="*/ 3020290 w 5391654"/>
              <a:gd name="connsiteY176" fmla="*/ 498764 h 1413164"/>
              <a:gd name="connsiteX177" fmla="*/ 3066472 w 5391654"/>
              <a:gd name="connsiteY177" fmla="*/ 517237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5391654" h="1413164">
                <a:moveTo>
                  <a:pt x="526472" y="711200"/>
                </a:moveTo>
                <a:cubicBezTo>
                  <a:pt x="578530" y="700789"/>
                  <a:pt x="600114" y="698458"/>
                  <a:pt x="655781" y="674255"/>
                </a:cubicBezTo>
                <a:cubicBezTo>
                  <a:pt x="699975" y="655040"/>
                  <a:pt x="739871" y="626260"/>
                  <a:pt x="785090" y="609600"/>
                </a:cubicBezTo>
                <a:cubicBezTo>
                  <a:pt x="857314" y="582991"/>
                  <a:pt x="932229" y="564156"/>
                  <a:pt x="1006763" y="544946"/>
                </a:cubicBezTo>
                <a:cubicBezTo>
                  <a:pt x="1230921" y="487173"/>
                  <a:pt x="1461037" y="450754"/>
                  <a:pt x="1681018" y="378691"/>
                </a:cubicBezTo>
                <a:cubicBezTo>
                  <a:pt x="1859588" y="320194"/>
                  <a:pt x="2034708" y="249871"/>
                  <a:pt x="2216727" y="203200"/>
                </a:cubicBezTo>
                <a:cubicBezTo>
                  <a:pt x="2619645" y="99888"/>
                  <a:pt x="2455740" y="136810"/>
                  <a:pt x="2706254" y="83128"/>
                </a:cubicBezTo>
                <a:cubicBezTo>
                  <a:pt x="2740121" y="67734"/>
                  <a:pt x="2772084" y="47166"/>
                  <a:pt x="2807854" y="36946"/>
                </a:cubicBezTo>
                <a:cubicBezTo>
                  <a:pt x="2837605" y="28446"/>
                  <a:pt x="2869940" y="34083"/>
                  <a:pt x="2900218" y="27709"/>
                </a:cubicBezTo>
                <a:cubicBezTo>
                  <a:pt x="2928799" y="21692"/>
                  <a:pt x="2955636" y="9236"/>
                  <a:pt x="2983345" y="0"/>
                </a:cubicBezTo>
                <a:cubicBezTo>
                  <a:pt x="3081866" y="9236"/>
                  <a:pt x="3181302" y="11441"/>
                  <a:pt x="3278909" y="27709"/>
                </a:cubicBezTo>
                <a:cubicBezTo>
                  <a:pt x="3294093" y="30240"/>
                  <a:pt x="3312515" y="40391"/>
                  <a:pt x="3315854" y="55418"/>
                </a:cubicBezTo>
                <a:cubicBezTo>
                  <a:pt x="3320078" y="74427"/>
                  <a:pt x="3305289" y="93043"/>
                  <a:pt x="3297381" y="110837"/>
                </a:cubicBezTo>
                <a:cubicBezTo>
                  <a:pt x="3282889" y="143445"/>
                  <a:pt x="3229413" y="186875"/>
                  <a:pt x="3214254" y="203200"/>
                </a:cubicBezTo>
                <a:cubicBezTo>
                  <a:pt x="3194939" y="224000"/>
                  <a:pt x="3173880" y="243784"/>
                  <a:pt x="3158836" y="267855"/>
                </a:cubicBezTo>
                <a:cubicBezTo>
                  <a:pt x="3112081" y="342663"/>
                  <a:pt x="3081414" y="427420"/>
                  <a:pt x="3029527" y="498764"/>
                </a:cubicBezTo>
                <a:cubicBezTo>
                  <a:pt x="2953810" y="602875"/>
                  <a:pt x="2948611" y="604536"/>
                  <a:pt x="2881745" y="720437"/>
                </a:cubicBezTo>
                <a:cubicBezTo>
                  <a:pt x="2859029" y="759812"/>
                  <a:pt x="2839995" y="801244"/>
                  <a:pt x="2817090" y="840509"/>
                </a:cubicBezTo>
                <a:cubicBezTo>
                  <a:pt x="2796863" y="875183"/>
                  <a:pt x="2773089" y="907687"/>
                  <a:pt x="2752436" y="942109"/>
                </a:cubicBezTo>
                <a:cubicBezTo>
                  <a:pt x="2736127" y="969290"/>
                  <a:pt x="2724212" y="999116"/>
                  <a:pt x="2706254" y="1025237"/>
                </a:cubicBezTo>
                <a:cubicBezTo>
                  <a:pt x="2690173" y="1048627"/>
                  <a:pt x="2669309" y="1068340"/>
                  <a:pt x="2650836" y="1089891"/>
                </a:cubicBezTo>
                <a:cubicBezTo>
                  <a:pt x="2644678" y="1105285"/>
                  <a:pt x="2647192" y="1128658"/>
                  <a:pt x="2632363" y="1136073"/>
                </a:cubicBezTo>
                <a:cubicBezTo>
                  <a:pt x="2622434" y="1141037"/>
                  <a:pt x="2615460" y="1119353"/>
                  <a:pt x="2613890" y="1108364"/>
                </a:cubicBezTo>
                <a:cubicBezTo>
                  <a:pt x="2606041" y="1053418"/>
                  <a:pt x="2608754" y="997461"/>
                  <a:pt x="2604654" y="942109"/>
                </a:cubicBezTo>
                <a:cubicBezTo>
                  <a:pt x="2602595" y="914306"/>
                  <a:pt x="2598497" y="886691"/>
                  <a:pt x="2595418" y="858982"/>
                </a:cubicBezTo>
                <a:cubicBezTo>
                  <a:pt x="2589260" y="668097"/>
                  <a:pt x="2584787" y="477151"/>
                  <a:pt x="2576945" y="286328"/>
                </a:cubicBezTo>
                <a:cubicBezTo>
                  <a:pt x="2575549" y="252350"/>
                  <a:pt x="2600355" y="194250"/>
                  <a:pt x="2567709" y="184728"/>
                </a:cubicBezTo>
                <a:cubicBezTo>
                  <a:pt x="2498709" y="164603"/>
                  <a:pt x="2426084" y="209358"/>
                  <a:pt x="2355272" y="221673"/>
                </a:cubicBezTo>
                <a:cubicBezTo>
                  <a:pt x="2330642" y="243225"/>
                  <a:pt x="2306819" y="265736"/>
                  <a:pt x="2281381" y="286328"/>
                </a:cubicBezTo>
                <a:cubicBezTo>
                  <a:pt x="2242134" y="318100"/>
                  <a:pt x="2199118" y="345221"/>
                  <a:pt x="2161309" y="378691"/>
                </a:cubicBezTo>
                <a:cubicBezTo>
                  <a:pt x="2011200" y="511574"/>
                  <a:pt x="1856799" y="640470"/>
                  <a:pt x="1717963" y="785091"/>
                </a:cubicBezTo>
                <a:cubicBezTo>
                  <a:pt x="1422427" y="1092941"/>
                  <a:pt x="1388933" y="1168100"/>
                  <a:pt x="1136072" y="1357746"/>
                </a:cubicBezTo>
                <a:cubicBezTo>
                  <a:pt x="1109430" y="1377727"/>
                  <a:pt x="1080654" y="1394691"/>
                  <a:pt x="1052945" y="1413164"/>
                </a:cubicBezTo>
                <a:cubicBezTo>
                  <a:pt x="1043709" y="1410085"/>
                  <a:pt x="1025236" y="1413664"/>
                  <a:pt x="1025236" y="1403928"/>
                </a:cubicBezTo>
                <a:cubicBezTo>
                  <a:pt x="1025236" y="1392827"/>
                  <a:pt x="1044064" y="1392116"/>
                  <a:pt x="1052945" y="1385455"/>
                </a:cubicBezTo>
                <a:cubicBezTo>
                  <a:pt x="1101607" y="1348958"/>
                  <a:pt x="1089625" y="1346742"/>
                  <a:pt x="1145309" y="1330037"/>
                </a:cubicBezTo>
                <a:cubicBezTo>
                  <a:pt x="1356251" y="1266755"/>
                  <a:pt x="1216359" y="1317366"/>
                  <a:pt x="1450109" y="1256146"/>
                </a:cubicBezTo>
                <a:cubicBezTo>
                  <a:pt x="1524567" y="1236645"/>
                  <a:pt x="1597410" y="1211323"/>
                  <a:pt x="1671781" y="1191491"/>
                </a:cubicBezTo>
                <a:cubicBezTo>
                  <a:pt x="2006032" y="1102357"/>
                  <a:pt x="2292718" y="1055350"/>
                  <a:pt x="2623127" y="905164"/>
                </a:cubicBezTo>
                <a:cubicBezTo>
                  <a:pt x="2706778" y="867141"/>
                  <a:pt x="2920170" y="774869"/>
                  <a:pt x="3001818" y="720437"/>
                </a:cubicBezTo>
                <a:cubicBezTo>
                  <a:pt x="3039901" y="695049"/>
                  <a:pt x="3067844" y="656871"/>
                  <a:pt x="3103418" y="628073"/>
                </a:cubicBezTo>
                <a:cubicBezTo>
                  <a:pt x="3132628" y="604427"/>
                  <a:pt x="3164993" y="584970"/>
                  <a:pt x="3195781" y="563418"/>
                </a:cubicBezTo>
                <a:cubicBezTo>
                  <a:pt x="3198860" y="548024"/>
                  <a:pt x="3208097" y="532631"/>
                  <a:pt x="3205018" y="517237"/>
                </a:cubicBezTo>
                <a:cubicBezTo>
                  <a:pt x="3201497" y="499633"/>
                  <a:pt x="3191480" y="482077"/>
                  <a:pt x="3177309" y="471055"/>
                </a:cubicBezTo>
                <a:cubicBezTo>
                  <a:pt x="3161939" y="459100"/>
                  <a:pt x="3141234" y="454814"/>
                  <a:pt x="3121890" y="452582"/>
                </a:cubicBezTo>
                <a:cubicBezTo>
                  <a:pt x="3060644" y="445515"/>
                  <a:pt x="2998739" y="446425"/>
                  <a:pt x="2937163" y="443346"/>
                </a:cubicBezTo>
                <a:cubicBezTo>
                  <a:pt x="2818034" y="446920"/>
                  <a:pt x="2078504" y="444275"/>
                  <a:pt x="1764145" y="498764"/>
                </a:cubicBezTo>
                <a:cubicBezTo>
                  <a:pt x="1111698" y="611855"/>
                  <a:pt x="1519119" y="576963"/>
                  <a:pt x="1191490" y="600364"/>
                </a:cubicBezTo>
                <a:lnTo>
                  <a:pt x="1089890" y="628073"/>
                </a:lnTo>
                <a:cubicBezTo>
                  <a:pt x="1080529" y="630748"/>
                  <a:pt x="1052445" y="637309"/>
                  <a:pt x="1062181" y="637309"/>
                </a:cubicBezTo>
                <a:cubicBezTo>
                  <a:pt x="1136136" y="637309"/>
                  <a:pt x="1209963" y="631152"/>
                  <a:pt x="1283854" y="628073"/>
                </a:cubicBezTo>
                <a:cubicBezTo>
                  <a:pt x="1543038" y="572534"/>
                  <a:pt x="1275318" y="637076"/>
                  <a:pt x="1579418" y="535709"/>
                </a:cubicBezTo>
                <a:cubicBezTo>
                  <a:pt x="1652438" y="511369"/>
                  <a:pt x="1728718" y="497258"/>
                  <a:pt x="1801090" y="471055"/>
                </a:cubicBezTo>
                <a:cubicBezTo>
                  <a:pt x="1907534" y="432515"/>
                  <a:pt x="2008054" y="378502"/>
                  <a:pt x="2115127" y="341746"/>
                </a:cubicBezTo>
                <a:cubicBezTo>
                  <a:pt x="2214732" y="307553"/>
                  <a:pt x="2319142" y="289159"/>
                  <a:pt x="2419927" y="258618"/>
                </a:cubicBezTo>
                <a:cubicBezTo>
                  <a:pt x="2791021" y="146165"/>
                  <a:pt x="2615239" y="181742"/>
                  <a:pt x="2890981" y="110837"/>
                </a:cubicBezTo>
                <a:cubicBezTo>
                  <a:pt x="2943056" y="97446"/>
                  <a:pt x="3100164" y="60850"/>
                  <a:pt x="3048000" y="73891"/>
                </a:cubicBezTo>
                <a:lnTo>
                  <a:pt x="1856509" y="369455"/>
                </a:lnTo>
                <a:cubicBezTo>
                  <a:pt x="1705729" y="406727"/>
                  <a:pt x="1550678" y="429417"/>
                  <a:pt x="1403927" y="480291"/>
                </a:cubicBezTo>
                <a:lnTo>
                  <a:pt x="711200" y="720437"/>
                </a:lnTo>
                <a:cubicBezTo>
                  <a:pt x="609885" y="755147"/>
                  <a:pt x="503897" y="777721"/>
                  <a:pt x="406400" y="822037"/>
                </a:cubicBezTo>
                <a:cubicBezTo>
                  <a:pt x="338667" y="852825"/>
                  <a:pt x="270105" y="881852"/>
                  <a:pt x="203200" y="914400"/>
                </a:cubicBezTo>
                <a:cubicBezTo>
                  <a:pt x="-84851" y="1054532"/>
                  <a:pt x="170469" y="942942"/>
                  <a:pt x="0" y="1016000"/>
                </a:cubicBezTo>
                <a:cubicBezTo>
                  <a:pt x="18473" y="1019079"/>
                  <a:pt x="36690" y="1025237"/>
                  <a:pt x="55418" y="1025237"/>
                </a:cubicBezTo>
                <a:cubicBezTo>
                  <a:pt x="149187" y="1025237"/>
                  <a:pt x="228850" y="997926"/>
                  <a:pt x="323272" y="988291"/>
                </a:cubicBezTo>
                <a:cubicBezTo>
                  <a:pt x="418419" y="978582"/>
                  <a:pt x="514282" y="977668"/>
                  <a:pt x="609600" y="969818"/>
                </a:cubicBezTo>
                <a:cubicBezTo>
                  <a:pt x="776002" y="956114"/>
                  <a:pt x="941767" y="934743"/>
                  <a:pt x="1108363" y="923637"/>
                </a:cubicBezTo>
                <a:cubicBezTo>
                  <a:pt x="1311322" y="910107"/>
                  <a:pt x="1514628" y="901442"/>
                  <a:pt x="1717963" y="895928"/>
                </a:cubicBezTo>
                <a:lnTo>
                  <a:pt x="3833090" y="849746"/>
                </a:lnTo>
                <a:lnTo>
                  <a:pt x="4128654" y="840509"/>
                </a:lnTo>
                <a:cubicBezTo>
                  <a:pt x="4104024" y="837430"/>
                  <a:pt x="4079247" y="835354"/>
                  <a:pt x="4054763" y="831273"/>
                </a:cubicBezTo>
                <a:cubicBezTo>
                  <a:pt x="4023793" y="826111"/>
                  <a:pt x="3993796" y="813093"/>
                  <a:pt x="3962400" y="812800"/>
                </a:cubicBezTo>
                <a:lnTo>
                  <a:pt x="3066472" y="822037"/>
                </a:lnTo>
                <a:cubicBezTo>
                  <a:pt x="2702200" y="850795"/>
                  <a:pt x="2744448" y="843340"/>
                  <a:pt x="2392218" y="886691"/>
                </a:cubicBezTo>
                <a:cubicBezTo>
                  <a:pt x="2299735" y="898074"/>
                  <a:pt x="2206890" y="907444"/>
                  <a:pt x="2115127" y="923637"/>
                </a:cubicBezTo>
                <a:cubicBezTo>
                  <a:pt x="1959738" y="951059"/>
                  <a:pt x="1915658" y="973844"/>
                  <a:pt x="1773381" y="1016000"/>
                </a:cubicBezTo>
                <a:cubicBezTo>
                  <a:pt x="1739724" y="1025973"/>
                  <a:pt x="1705648" y="1034473"/>
                  <a:pt x="1671781" y="1043709"/>
                </a:cubicBezTo>
                <a:cubicBezTo>
                  <a:pt x="1667526" y="1046546"/>
                  <a:pt x="1605866" y="1077122"/>
                  <a:pt x="1671781" y="1071418"/>
                </a:cubicBezTo>
                <a:cubicBezTo>
                  <a:pt x="1983096" y="1044477"/>
                  <a:pt x="2293610" y="1008963"/>
                  <a:pt x="2604654" y="979055"/>
                </a:cubicBezTo>
                <a:cubicBezTo>
                  <a:pt x="2773905" y="962781"/>
                  <a:pt x="2944164" y="955719"/>
                  <a:pt x="3112654" y="932873"/>
                </a:cubicBezTo>
                <a:cubicBezTo>
                  <a:pt x="3835207" y="834900"/>
                  <a:pt x="3474966" y="874726"/>
                  <a:pt x="4193309" y="812800"/>
                </a:cubicBezTo>
                <a:lnTo>
                  <a:pt x="4553527" y="748146"/>
                </a:lnTo>
                <a:cubicBezTo>
                  <a:pt x="4617949" y="737409"/>
                  <a:pt x="4683735" y="734605"/>
                  <a:pt x="4747490" y="720437"/>
                </a:cubicBezTo>
                <a:cubicBezTo>
                  <a:pt x="4795011" y="709877"/>
                  <a:pt x="4886036" y="674255"/>
                  <a:pt x="4886036" y="674255"/>
                </a:cubicBezTo>
                <a:cubicBezTo>
                  <a:pt x="4688254" y="542398"/>
                  <a:pt x="4838984" y="635158"/>
                  <a:pt x="4239490" y="674255"/>
                </a:cubicBezTo>
                <a:cubicBezTo>
                  <a:pt x="4161707" y="679328"/>
                  <a:pt x="4086092" y="702954"/>
                  <a:pt x="4008581" y="711200"/>
                </a:cubicBezTo>
                <a:cubicBezTo>
                  <a:pt x="3941158" y="718373"/>
                  <a:pt x="3873047" y="716118"/>
                  <a:pt x="3805381" y="720437"/>
                </a:cubicBezTo>
                <a:cubicBezTo>
                  <a:pt x="3655895" y="729979"/>
                  <a:pt x="3535127" y="738660"/>
                  <a:pt x="3389745" y="766618"/>
                </a:cubicBezTo>
                <a:cubicBezTo>
                  <a:pt x="2975223" y="846334"/>
                  <a:pt x="3223528" y="819515"/>
                  <a:pt x="2992581" y="840509"/>
                </a:cubicBezTo>
                <a:cubicBezTo>
                  <a:pt x="2891865" y="865690"/>
                  <a:pt x="2510690" y="959546"/>
                  <a:pt x="3297381" y="803564"/>
                </a:cubicBezTo>
                <a:cubicBezTo>
                  <a:pt x="3799529" y="704000"/>
                  <a:pt x="4345635" y="532944"/>
                  <a:pt x="4858327" y="498764"/>
                </a:cubicBezTo>
                <a:cubicBezTo>
                  <a:pt x="4950691" y="492606"/>
                  <a:pt x="5043197" y="488310"/>
                  <a:pt x="5135418" y="480291"/>
                </a:cubicBezTo>
                <a:cubicBezTo>
                  <a:pt x="5184875" y="475990"/>
                  <a:pt x="5233860" y="467300"/>
                  <a:pt x="5283200" y="461818"/>
                </a:cubicBezTo>
                <a:cubicBezTo>
                  <a:pt x="5316998" y="458063"/>
                  <a:pt x="5418800" y="451946"/>
                  <a:pt x="5384800" y="452582"/>
                </a:cubicBezTo>
                <a:lnTo>
                  <a:pt x="4294909" y="480291"/>
                </a:lnTo>
                <a:lnTo>
                  <a:pt x="3408218" y="526473"/>
                </a:lnTo>
                <a:cubicBezTo>
                  <a:pt x="3257304" y="534799"/>
                  <a:pt x="3106664" y="548282"/>
                  <a:pt x="2955636" y="554182"/>
                </a:cubicBezTo>
                <a:cubicBezTo>
                  <a:pt x="2712519" y="563679"/>
                  <a:pt x="2469187" y="566497"/>
                  <a:pt x="2225963" y="572655"/>
                </a:cubicBezTo>
                <a:cubicBezTo>
                  <a:pt x="2145915" y="581891"/>
                  <a:pt x="2061026" y="571438"/>
                  <a:pt x="1985818" y="600364"/>
                </a:cubicBezTo>
                <a:cubicBezTo>
                  <a:pt x="1948022" y="614901"/>
                  <a:pt x="2065409" y="619908"/>
                  <a:pt x="2105890" y="618837"/>
                </a:cubicBezTo>
                <a:cubicBezTo>
                  <a:pt x="2647995" y="604496"/>
                  <a:pt x="3189623" y="575734"/>
                  <a:pt x="3731490" y="554182"/>
                </a:cubicBezTo>
                <a:cubicBezTo>
                  <a:pt x="4116141" y="485143"/>
                  <a:pt x="3970659" y="504660"/>
                  <a:pt x="4165600" y="480291"/>
                </a:cubicBezTo>
                <a:cubicBezTo>
                  <a:pt x="4180994" y="467976"/>
                  <a:pt x="4219547" y="461465"/>
                  <a:pt x="4211781" y="443346"/>
                </a:cubicBezTo>
                <a:cubicBezTo>
                  <a:pt x="4201419" y="419168"/>
                  <a:pt x="4163983" y="418968"/>
                  <a:pt x="4137890" y="415637"/>
                </a:cubicBezTo>
                <a:cubicBezTo>
                  <a:pt x="4018432" y="400387"/>
                  <a:pt x="3898024" y="392176"/>
                  <a:pt x="3777672" y="387928"/>
                </a:cubicBezTo>
                <a:cubicBezTo>
                  <a:pt x="3374496" y="373698"/>
                  <a:pt x="2971030" y="369455"/>
                  <a:pt x="2567709" y="360218"/>
                </a:cubicBezTo>
                <a:cubicBezTo>
                  <a:pt x="1664817" y="385126"/>
                  <a:pt x="1450283" y="308928"/>
                  <a:pt x="757381" y="498764"/>
                </a:cubicBezTo>
                <a:cubicBezTo>
                  <a:pt x="686800" y="518101"/>
                  <a:pt x="621914" y="554182"/>
                  <a:pt x="554181" y="581891"/>
                </a:cubicBezTo>
                <a:cubicBezTo>
                  <a:pt x="557260" y="591127"/>
                  <a:pt x="553683" y="609483"/>
                  <a:pt x="563418" y="609600"/>
                </a:cubicBezTo>
                <a:lnTo>
                  <a:pt x="2586181" y="572655"/>
                </a:lnTo>
                <a:lnTo>
                  <a:pt x="3454400" y="461818"/>
                </a:lnTo>
                <a:cubicBezTo>
                  <a:pt x="3472684" y="459136"/>
                  <a:pt x="3918370" y="390977"/>
                  <a:pt x="4082472" y="341746"/>
                </a:cubicBezTo>
                <a:cubicBezTo>
                  <a:pt x="4107668" y="334187"/>
                  <a:pt x="4131733" y="323273"/>
                  <a:pt x="4156363" y="314037"/>
                </a:cubicBezTo>
                <a:cubicBezTo>
                  <a:pt x="3556419" y="291815"/>
                  <a:pt x="3865742" y="290728"/>
                  <a:pt x="2780145" y="434109"/>
                </a:cubicBezTo>
                <a:cubicBezTo>
                  <a:pt x="1383571" y="618563"/>
                  <a:pt x="1513197" y="598229"/>
                  <a:pt x="757381" y="729673"/>
                </a:cubicBezTo>
                <a:cubicBezTo>
                  <a:pt x="714278" y="745067"/>
                  <a:pt x="660436" y="743491"/>
                  <a:pt x="628072" y="775855"/>
                </a:cubicBezTo>
                <a:cubicBezTo>
                  <a:pt x="610520" y="793407"/>
                  <a:pt x="677141" y="785091"/>
                  <a:pt x="701963" y="785091"/>
                </a:cubicBezTo>
                <a:cubicBezTo>
                  <a:pt x="985228" y="785091"/>
                  <a:pt x="1268460" y="778934"/>
                  <a:pt x="1551709" y="775855"/>
                </a:cubicBezTo>
                <a:lnTo>
                  <a:pt x="2724727" y="720437"/>
                </a:lnTo>
                <a:cubicBezTo>
                  <a:pt x="3443920" y="693620"/>
                  <a:pt x="4166747" y="688855"/>
                  <a:pt x="4886036" y="646546"/>
                </a:cubicBezTo>
                <a:cubicBezTo>
                  <a:pt x="4524278" y="629318"/>
                  <a:pt x="4442632" y="619954"/>
                  <a:pt x="3943927" y="665018"/>
                </a:cubicBezTo>
                <a:cubicBezTo>
                  <a:pt x="3423347" y="712059"/>
                  <a:pt x="2731839" y="849825"/>
                  <a:pt x="2235200" y="969818"/>
                </a:cubicBezTo>
                <a:cubicBezTo>
                  <a:pt x="2081842" y="1006871"/>
                  <a:pt x="1934778" y="1066661"/>
                  <a:pt x="1782618" y="1108364"/>
                </a:cubicBezTo>
                <a:cubicBezTo>
                  <a:pt x="1519036" y="1180605"/>
                  <a:pt x="1250487" y="1234447"/>
                  <a:pt x="988290" y="1311564"/>
                </a:cubicBezTo>
                <a:cubicBezTo>
                  <a:pt x="830662" y="1357925"/>
                  <a:pt x="1313722" y="1255633"/>
                  <a:pt x="1468581" y="1200728"/>
                </a:cubicBezTo>
                <a:lnTo>
                  <a:pt x="2484581" y="840509"/>
                </a:lnTo>
                <a:cubicBezTo>
                  <a:pt x="3012691" y="660727"/>
                  <a:pt x="3535020" y="460823"/>
                  <a:pt x="4073236" y="314037"/>
                </a:cubicBezTo>
                <a:cubicBezTo>
                  <a:pt x="4184229" y="283766"/>
                  <a:pt x="4141534" y="297429"/>
                  <a:pt x="4202545" y="277091"/>
                </a:cubicBezTo>
                <a:cubicBezTo>
                  <a:pt x="3696076" y="234885"/>
                  <a:pt x="3764242" y="235699"/>
                  <a:pt x="2937163" y="240146"/>
                </a:cubicBezTo>
                <a:cubicBezTo>
                  <a:pt x="2139673" y="244434"/>
                  <a:pt x="1342351" y="264776"/>
                  <a:pt x="544945" y="277091"/>
                </a:cubicBezTo>
                <a:cubicBezTo>
                  <a:pt x="458739" y="289406"/>
                  <a:pt x="366925" y="281065"/>
                  <a:pt x="286327" y="314037"/>
                </a:cubicBezTo>
                <a:cubicBezTo>
                  <a:pt x="264071" y="323142"/>
                  <a:pt x="318546" y="353891"/>
                  <a:pt x="341745" y="360218"/>
                </a:cubicBezTo>
                <a:cubicBezTo>
                  <a:pt x="389363" y="373205"/>
                  <a:pt x="440266" y="366376"/>
                  <a:pt x="489527" y="369455"/>
                </a:cubicBezTo>
                <a:cubicBezTo>
                  <a:pt x="615757" y="400243"/>
                  <a:pt x="742755" y="428039"/>
                  <a:pt x="868218" y="461818"/>
                </a:cubicBezTo>
                <a:cubicBezTo>
                  <a:pt x="1143049" y="535811"/>
                  <a:pt x="1414494" y="622278"/>
                  <a:pt x="1690254" y="692728"/>
                </a:cubicBezTo>
                <a:cubicBezTo>
                  <a:pt x="2090927" y="795090"/>
                  <a:pt x="2381908" y="819106"/>
                  <a:pt x="2807854" y="877455"/>
                </a:cubicBezTo>
                <a:cubicBezTo>
                  <a:pt x="2934084" y="868219"/>
                  <a:pt x="3063992" y="881373"/>
                  <a:pt x="3186545" y="849746"/>
                </a:cubicBezTo>
                <a:cubicBezTo>
                  <a:pt x="3219875" y="841145"/>
                  <a:pt x="3127708" y="811361"/>
                  <a:pt x="3094181" y="803564"/>
                </a:cubicBezTo>
                <a:cubicBezTo>
                  <a:pt x="2994092" y="780287"/>
                  <a:pt x="2890981" y="772776"/>
                  <a:pt x="2789381" y="757382"/>
                </a:cubicBezTo>
                <a:lnTo>
                  <a:pt x="1016000" y="812800"/>
                </a:lnTo>
                <a:cubicBezTo>
                  <a:pt x="927487" y="815883"/>
                  <a:pt x="949027" y="805882"/>
                  <a:pt x="905163" y="849746"/>
                </a:cubicBezTo>
                <a:cubicBezTo>
                  <a:pt x="1098064" y="877302"/>
                  <a:pt x="1031804" y="873281"/>
                  <a:pt x="1394690" y="812800"/>
                </a:cubicBezTo>
                <a:cubicBezTo>
                  <a:pt x="1993360" y="713022"/>
                  <a:pt x="2592375" y="613314"/>
                  <a:pt x="3186545" y="489528"/>
                </a:cubicBezTo>
                <a:cubicBezTo>
                  <a:pt x="3921814" y="336346"/>
                  <a:pt x="3349398" y="448589"/>
                  <a:pt x="4202545" y="304800"/>
                </a:cubicBezTo>
                <a:cubicBezTo>
                  <a:pt x="4285910" y="290750"/>
                  <a:pt x="4535317" y="272516"/>
                  <a:pt x="4451927" y="258618"/>
                </a:cubicBezTo>
                <a:cubicBezTo>
                  <a:pt x="4315131" y="235819"/>
                  <a:pt x="4174836" y="270933"/>
                  <a:pt x="4036290" y="277091"/>
                </a:cubicBezTo>
                <a:lnTo>
                  <a:pt x="3713018" y="341746"/>
                </a:lnTo>
                <a:cubicBezTo>
                  <a:pt x="3470091" y="386496"/>
                  <a:pt x="3225321" y="421419"/>
                  <a:pt x="2983345" y="471055"/>
                </a:cubicBezTo>
                <a:cubicBezTo>
                  <a:pt x="2744853" y="519976"/>
                  <a:pt x="2507321" y="574349"/>
                  <a:pt x="2272145" y="637309"/>
                </a:cubicBezTo>
                <a:cubicBezTo>
                  <a:pt x="2116014" y="679108"/>
                  <a:pt x="1810327" y="785091"/>
                  <a:pt x="1810327" y="785091"/>
                </a:cubicBezTo>
                <a:cubicBezTo>
                  <a:pt x="2513848" y="1086602"/>
                  <a:pt x="1959126" y="859323"/>
                  <a:pt x="3971636" y="775855"/>
                </a:cubicBezTo>
                <a:cubicBezTo>
                  <a:pt x="4006028" y="774429"/>
                  <a:pt x="3913549" y="732825"/>
                  <a:pt x="3879272" y="729673"/>
                </a:cubicBezTo>
                <a:cubicBezTo>
                  <a:pt x="3643022" y="707949"/>
                  <a:pt x="3405139" y="711200"/>
                  <a:pt x="3168072" y="701964"/>
                </a:cubicBezTo>
                <a:cubicBezTo>
                  <a:pt x="2583102" y="714279"/>
                  <a:pt x="1997491" y="708884"/>
                  <a:pt x="1413163" y="738909"/>
                </a:cubicBezTo>
                <a:cubicBezTo>
                  <a:pt x="1217488" y="748963"/>
                  <a:pt x="1024539" y="789826"/>
                  <a:pt x="831272" y="822037"/>
                </a:cubicBezTo>
                <a:cubicBezTo>
                  <a:pt x="820322" y="823862"/>
                  <a:pt x="792466" y="840786"/>
                  <a:pt x="803563" y="840509"/>
                </a:cubicBezTo>
                <a:cubicBezTo>
                  <a:pt x="1182448" y="831037"/>
                  <a:pt x="1560945" y="809722"/>
                  <a:pt x="1939636" y="794328"/>
                </a:cubicBezTo>
                <a:cubicBezTo>
                  <a:pt x="4895360" y="369042"/>
                  <a:pt x="2078073" y="800663"/>
                  <a:pt x="3851563" y="480291"/>
                </a:cubicBezTo>
                <a:cubicBezTo>
                  <a:pt x="5355192" y="208668"/>
                  <a:pt x="4215498" y="442572"/>
                  <a:pt x="4876800" y="304800"/>
                </a:cubicBezTo>
                <a:cubicBezTo>
                  <a:pt x="4867563" y="301721"/>
                  <a:pt x="4858824" y="295371"/>
                  <a:pt x="4849090" y="295564"/>
                </a:cubicBezTo>
                <a:cubicBezTo>
                  <a:pt x="3898488" y="314388"/>
                  <a:pt x="4034631" y="280966"/>
                  <a:pt x="3140363" y="480291"/>
                </a:cubicBezTo>
                <a:cubicBezTo>
                  <a:pt x="2895475" y="534874"/>
                  <a:pt x="2410690" y="665018"/>
                  <a:pt x="2410690" y="665018"/>
                </a:cubicBezTo>
                <a:cubicBezTo>
                  <a:pt x="1922218" y="1055809"/>
                  <a:pt x="2327796" y="716546"/>
                  <a:pt x="4064000" y="618837"/>
                </a:cubicBezTo>
                <a:cubicBezTo>
                  <a:pt x="4208997" y="610677"/>
                  <a:pt x="4354095" y="600613"/>
                  <a:pt x="4498109" y="581891"/>
                </a:cubicBezTo>
                <a:cubicBezTo>
                  <a:pt x="4662239" y="560554"/>
                  <a:pt x="4824460" y="526473"/>
                  <a:pt x="4987636" y="498764"/>
                </a:cubicBezTo>
                <a:cubicBezTo>
                  <a:pt x="5015345" y="486449"/>
                  <a:pt x="5058818" y="489689"/>
                  <a:pt x="5070763" y="461818"/>
                </a:cubicBezTo>
                <a:cubicBezTo>
                  <a:pt x="5078899" y="442835"/>
                  <a:pt x="5035997" y="433910"/>
                  <a:pt x="5015345" y="434109"/>
                </a:cubicBezTo>
                <a:cubicBezTo>
                  <a:pt x="4713386" y="437013"/>
                  <a:pt x="4411902" y="458740"/>
                  <a:pt x="4110181" y="471055"/>
                </a:cubicBezTo>
                <a:cubicBezTo>
                  <a:pt x="2428260" y="799234"/>
                  <a:pt x="3097610" y="655019"/>
                  <a:pt x="2096654" y="877455"/>
                </a:cubicBezTo>
                <a:cubicBezTo>
                  <a:pt x="1898718" y="1035802"/>
                  <a:pt x="1972666" y="963399"/>
                  <a:pt x="2650836" y="840509"/>
                </a:cubicBezTo>
                <a:cubicBezTo>
                  <a:pt x="2911738" y="793231"/>
                  <a:pt x="3168820" y="726730"/>
                  <a:pt x="3426690" y="665018"/>
                </a:cubicBezTo>
                <a:cubicBezTo>
                  <a:pt x="3697778" y="600142"/>
                  <a:pt x="3797381" y="562541"/>
                  <a:pt x="4064000" y="461818"/>
                </a:cubicBezTo>
                <a:cubicBezTo>
                  <a:pt x="4092366" y="451102"/>
                  <a:pt x="4119418" y="437188"/>
                  <a:pt x="4147127" y="424873"/>
                </a:cubicBezTo>
                <a:cubicBezTo>
                  <a:pt x="4100275" y="389735"/>
                  <a:pt x="4094249" y="376913"/>
                  <a:pt x="4017818" y="378691"/>
                </a:cubicBezTo>
                <a:cubicBezTo>
                  <a:pt x="3783569" y="384139"/>
                  <a:pt x="3549842" y="403322"/>
                  <a:pt x="3315854" y="415637"/>
                </a:cubicBezTo>
                <a:lnTo>
                  <a:pt x="3066472" y="489528"/>
                </a:lnTo>
                <a:cubicBezTo>
                  <a:pt x="3051359" y="493778"/>
                  <a:pt x="3020290" y="483065"/>
                  <a:pt x="3020290" y="498764"/>
                </a:cubicBezTo>
                <a:cubicBezTo>
                  <a:pt x="3020290" y="515344"/>
                  <a:pt x="3066472" y="517237"/>
                  <a:pt x="3066472" y="5172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4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the basic 3 rules after these it gets a bit complicated: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If you need it google it!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Freeform 6"/>
          <p:cNvSpPr/>
          <p:nvPr/>
        </p:nvSpPr>
        <p:spPr>
          <a:xfrm>
            <a:off x="2503055" y="3334327"/>
            <a:ext cx="5391654" cy="1413164"/>
          </a:xfrm>
          <a:custGeom>
            <a:avLst/>
            <a:gdLst>
              <a:gd name="connsiteX0" fmla="*/ 526472 w 5391654"/>
              <a:gd name="connsiteY0" fmla="*/ 711200 h 1413164"/>
              <a:gd name="connsiteX1" fmla="*/ 655781 w 5391654"/>
              <a:gd name="connsiteY1" fmla="*/ 674255 h 1413164"/>
              <a:gd name="connsiteX2" fmla="*/ 785090 w 5391654"/>
              <a:gd name="connsiteY2" fmla="*/ 609600 h 1413164"/>
              <a:gd name="connsiteX3" fmla="*/ 1006763 w 5391654"/>
              <a:gd name="connsiteY3" fmla="*/ 544946 h 1413164"/>
              <a:gd name="connsiteX4" fmla="*/ 1681018 w 5391654"/>
              <a:gd name="connsiteY4" fmla="*/ 378691 h 1413164"/>
              <a:gd name="connsiteX5" fmla="*/ 2216727 w 5391654"/>
              <a:gd name="connsiteY5" fmla="*/ 203200 h 1413164"/>
              <a:gd name="connsiteX6" fmla="*/ 2706254 w 5391654"/>
              <a:gd name="connsiteY6" fmla="*/ 83128 h 1413164"/>
              <a:gd name="connsiteX7" fmla="*/ 2807854 w 5391654"/>
              <a:gd name="connsiteY7" fmla="*/ 36946 h 1413164"/>
              <a:gd name="connsiteX8" fmla="*/ 2900218 w 5391654"/>
              <a:gd name="connsiteY8" fmla="*/ 27709 h 1413164"/>
              <a:gd name="connsiteX9" fmla="*/ 2983345 w 5391654"/>
              <a:gd name="connsiteY9" fmla="*/ 0 h 1413164"/>
              <a:gd name="connsiteX10" fmla="*/ 3278909 w 5391654"/>
              <a:gd name="connsiteY10" fmla="*/ 27709 h 1413164"/>
              <a:gd name="connsiteX11" fmla="*/ 3315854 w 5391654"/>
              <a:gd name="connsiteY11" fmla="*/ 55418 h 1413164"/>
              <a:gd name="connsiteX12" fmla="*/ 3297381 w 5391654"/>
              <a:gd name="connsiteY12" fmla="*/ 110837 h 1413164"/>
              <a:gd name="connsiteX13" fmla="*/ 3214254 w 5391654"/>
              <a:gd name="connsiteY13" fmla="*/ 203200 h 1413164"/>
              <a:gd name="connsiteX14" fmla="*/ 3158836 w 5391654"/>
              <a:gd name="connsiteY14" fmla="*/ 267855 h 1413164"/>
              <a:gd name="connsiteX15" fmla="*/ 3029527 w 5391654"/>
              <a:gd name="connsiteY15" fmla="*/ 498764 h 1413164"/>
              <a:gd name="connsiteX16" fmla="*/ 2881745 w 5391654"/>
              <a:gd name="connsiteY16" fmla="*/ 720437 h 1413164"/>
              <a:gd name="connsiteX17" fmla="*/ 2817090 w 5391654"/>
              <a:gd name="connsiteY17" fmla="*/ 840509 h 1413164"/>
              <a:gd name="connsiteX18" fmla="*/ 2752436 w 5391654"/>
              <a:gd name="connsiteY18" fmla="*/ 942109 h 1413164"/>
              <a:gd name="connsiteX19" fmla="*/ 2706254 w 5391654"/>
              <a:gd name="connsiteY19" fmla="*/ 1025237 h 1413164"/>
              <a:gd name="connsiteX20" fmla="*/ 2650836 w 5391654"/>
              <a:gd name="connsiteY20" fmla="*/ 1089891 h 1413164"/>
              <a:gd name="connsiteX21" fmla="*/ 2632363 w 5391654"/>
              <a:gd name="connsiteY21" fmla="*/ 1136073 h 1413164"/>
              <a:gd name="connsiteX22" fmla="*/ 2613890 w 5391654"/>
              <a:gd name="connsiteY22" fmla="*/ 1108364 h 1413164"/>
              <a:gd name="connsiteX23" fmla="*/ 2604654 w 5391654"/>
              <a:gd name="connsiteY23" fmla="*/ 942109 h 1413164"/>
              <a:gd name="connsiteX24" fmla="*/ 2595418 w 5391654"/>
              <a:gd name="connsiteY24" fmla="*/ 858982 h 1413164"/>
              <a:gd name="connsiteX25" fmla="*/ 2576945 w 5391654"/>
              <a:gd name="connsiteY25" fmla="*/ 286328 h 1413164"/>
              <a:gd name="connsiteX26" fmla="*/ 2567709 w 5391654"/>
              <a:gd name="connsiteY26" fmla="*/ 184728 h 1413164"/>
              <a:gd name="connsiteX27" fmla="*/ 2355272 w 5391654"/>
              <a:gd name="connsiteY27" fmla="*/ 221673 h 1413164"/>
              <a:gd name="connsiteX28" fmla="*/ 2281381 w 5391654"/>
              <a:gd name="connsiteY28" fmla="*/ 286328 h 1413164"/>
              <a:gd name="connsiteX29" fmla="*/ 2161309 w 5391654"/>
              <a:gd name="connsiteY29" fmla="*/ 378691 h 1413164"/>
              <a:gd name="connsiteX30" fmla="*/ 1717963 w 5391654"/>
              <a:gd name="connsiteY30" fmla="*/ 785091 h 1413164"/>
              <a:gd name="connsiteX31" fmla="*/ 1136072 w 5391654"/>
              <a:gd name="connsiteY31" fmla="*/ 1357746 h 1413164"/>
              <a:gd name="connsiteX32" fmla="*/ 1052945 w 5391654"/>
              <a:gd name="connsiteY32" fmla="*/ 1413164 h 1413164"/>
              <a:gd name="connsiteX33" fmla="*/ 1025236 w 5391654"/>
              <a:gd name="connsiteY33" fmla="*/ 1403928 h 1413164"/>
              <a:gd name="connsiteX34" fmla="*/ 1052945 w 5391654"/>
              <a:gd name="connsiteY34" fmla="*/ 1385455 h 1413164"/>
              <a:gd name="connsiteX35" fmla="*/ 1145309 w 5391654"/>
              <a:gd name="connsiteY35" fmla="*/ 1330037 h 1413164"/>
              <a:gd name="connsiteX36" fmla="*/ 1450109 w 5391654"/>
              <a:gd name="connsiteY36" fmla="*/ 1256146 h 1413164"/>
              <a:gd name="connsiteX37" fmla="*/ 1671781 w 5391654"/>
              <a:gd name="connsiteY37" fmla="*/ 1191491 h 1413164"/>
              <a:gd name="connsiteX38" fmla="*/ 2623127 w 5391654"/>
              <a:gd name="connsiteY38" fmla="*/ 905164 h 1413164"/>
              <a:gd name="connsiteX39" fmla="*/ 3001818 w 5391654"/>
              <a:gd name="connsiteY39" fmla="*/ 720437 h 1413164"/>
              <a:gd name="connsiteX40" fmla="*/ 3103418 w 5391654"/>
              <a:gd name="connsiteY40" fmla="*/ 628073 h 1413164"/>
              <a:gd name="connsiteX41" fmla="*/ 3195781 w 5391654"/>
              <a:gd name="connsiteY41" fmla="*/ 563418 h 1413164"/>
              <a:gd name="connsiteX42" fmla="*/ 3205018 w 5391654"/>
              <a:gd name="connsiteY42" fmla="*/ 517237 h 1413164"/>
              <a:gd name="connsiteX43" fmla="*/ 3177309 w 5391654"/>
              <a:gd name="connsiteY43" fmla="*/ 471055 h 1413164"/>
              <a:gd name="connsiteX44" fmla="*/ 3121890 w 5391654"/>
              <a:gd name="connsiteY44" fmla="*/ 452582 h 1413164"/>
              <a:gd name="connsiteX45" fmla="*/ 2937163 w 5391654"/>
              <a:gd name="connsiteY45" fmla="*/ 443346 h 1413164"/>
              <a:gd name="connsiteX46" fmla="*/ 1764145 w 5391654"/>
              <a:gd name="connsiteY46" fmla="*/ 498764 h 1413164"/>
              <a:gd name="connsiteX47" fmla="*/ 1191490 w 5391654"/>
              <a:gd name="connsiteY47" fmla="*/ 600364 h 1413164"/>
              <a:gd name="connsiteX48" fmla="*/ 1089890 w 5391654"/>
              <a:gd name="connsiteY48" fmla="*/ 628073 h 1413164"/>
              <a:gd name="connsiteX49" fmla="*/ 1062181 w 5391654"/>
              <a:gd name="connsiteY49" fmla="*/ 637309 h 1413164"/>
              <a:gd name="connsiteX50" fmla="*/ 1283854 w 5391654"/>
              <a:gd name="connsiteY50" fmla="*/ 628073 h 1413164"/>
              <a:gd name="connsiteX51" fmla="*/ 1579418 w 5391654"/>
              <a:gd name="connsiteY51" fmla="*/ 535709 h 1413164"/>
              <a:gd name="connsiteX52" fmla="*/ 1801090 w 5391654"/>
              <a:gd name="connsiteY52" fmla="*/ 471055 h 1413164"/>
              <a:gd name="connsiteX53" fmla="*/ 2115127 w 5391654"/>
              <a:gd name="connsiteY53" fmla="*/ 341746 h 1413164"/>
              <a:gd name="connsiteX54" fmla="*/ 2419927 w 5391654"/>
              <a:gd name="connsiteY54" fmla="*/ 258618 h 1413164"/>
              <a:gd name="connsiteX55" fmla="*/ 2890981 w 5391654"/>
              <a:gd name="connsiteY55" fmla="*/ 110837 h 1413164"/>
              <a:gd name="connsiteX56" fmla="*/ 3048000 w 5391654"/>
              <a:gd name="connsiteY56" fmla="*/ 73891 h 1413164"/>
              <a:gd name="connsiteX57" fmla="*/ 1856509 w 5391654"/>
              <a:gd name="connsiteY57" fmla="*/ 369455 h 1413164"/>
              <a:gd name="connsiteX58" fmla="*/ 1403927 w 5391654"/>
              <a:gd name="connsiteY58" fmla="*/ 480291 h 1413164"/>
              <a:gd name="connsiteX59" fmla="*/ 711200 w 5391654"/>
              <a:gd name="connsiteY59" fmla="*/ 720437 h 1413164"/>
              <a:gd name="connsiteX60" fmla="*/ 406400 w 5391654"/>
              <a:gd name="connsiteY60" fmla="*/ 822037 h 1413164"/>
              <a:gd name="connsiteX61" fmla="*/ 203200 w 5391654"/>
              <a:gd name="connsiteY61" fmla="*/ 914400 h 1413164"/>
              <a:gd name="connsiteX62" fmla="*/ 0 w 5391654"/>
              <a:gd name="connsiteY62" fmla="*/ 1016000 h 1413164"/>
              <a:gd name="connsiteX63" fmla="*/ 55418 w 5391654"/>
              <a:gd name="connsiteY63" fmla="*/ 1025237 h 1413164"/>
              <a:gd name="connsiteX64" fmla="*/ 323272 w 5391654"/>
              <a:gd name="connsiteY64" fmla="*/ 988291 h 1413164"/>
              <a:gd name="connsiteX65" fmla="*/ 609600 w 5391654"/>
              <a:gd name="connsiteY65" fmla="*/ 969818 h 1413164"/>
              <a:gd name="connsiteX66" fmla="*/ 1108363 w 5391654"/>
              <a:gd name="connsiteY66" fmla="*/ 923637 h 1413164"/>
              <a:gd name="connsiteX67" fmla="*/ 1717963 w 5391654"/>
              <a:gd name="connsiteY67" fmla="*/ 895928 h 1413164"/>
              <a:gd name="connsiteX68" fmla="*/ 3833090 w 5391654"/>
              <a:gd name="connsiteY68" fmla="*/ 849746 h 1413164"/>
              <a:gd name="connsiteX69" fmla="*/ 4128654 w 5391654"/>
              <a:gd name="connsiteY69" fmla="*/ 840509 h 1413164"/>
              <a:gd name="connsiteX70" fmla="*/ 4054763 w 5391654"/>
              <a:gd name="connsiteY70" fmla="*/ 831273 h 1413164"/>
              <a:gd name="connsiteX71" fmla="*/ 3962400 w 5391654"/>
              <a:gd name="connsiteY71" fmla="*/ 812800 h 1413164"/>
              <a:gd name="connsiteX72" fmla="*/ 3066472 w 5391654"/>
              <a:gd name="connsiteY72" fmla="*/ 822037 h 1413164"/>
              <a:gd name="connsiteX73" fmla="*/ 2392218 w 5391654"/>
              <a:gd name="connsiteY73" fmla="*/ 886691 h 1413164"/>
              <a:gd name="connsiteX74" fmla="*/ 2115127 w 5391654"/>
              <a:gd name="connsiteY74" fmla="*/ 923637 h 1413164"/>
              <a:gd name="connsiteX75" fmla="*/ 1773381 w 5391654"/>
              <a:gd name="connsiteY75" fmla="*/ 1016000 h 1413164"/>
              <a:gd name="connsiteX76" fmla="*/ 1671781 w 5391654"/>
              <a:gd name="connsiteY76" fmla="*/ 1043709 h 1413164"/>
              <a:gd name="connsiteX77" fmla="*/ 1671781 w 5391654"/>
              <a:gd name="connsiteY77" fmla="*/ 1071418 h 1413164"/>
              <a:gd name="connsiteX78" fmla="*/ 2604654 w 5391654"/>
              <a:gd name="connsiteY78" fmla="*/ 979055 h 1413164"/>
              <a:gd name="connsiteX79" fmla="*/ 3112654 w 5391654"/>
              <a:gd name="connsiteY79" fmla="*/ 932873 h 1413164"/>
              <a:gd name="connsiteX80" fmla="*/ 4193309 w 5391654"/>
              <a:gd name="connsiteY80" fmla="*/ 812800 h 1413164"/>
              <a:gd name="connsiteX81" fmla="*/ 4553527 w 5391654"/>
              <a:gd name="connsiteY81" fmla="*/ 748146 h 1413164"/>
              <a:gd name="connsiteX82" fmla="*/ 4747490 w 5391654"/>
              <a:gd name="connsiteY82" fmla="*/ 720437 h 1413164"/>
              <a:gd name="connsiteX83" fmla="*/ 4886036 w 5391654"/>
              <a:gd name="connsiteY83" fmla="*/ 674255 h 1413164"/>
              <a:gd name="connsiteX84" fmla="*/ 4239490 w 5391654"/>
              <a:gd name="connsiteY84" fmla="*/ 674255 h 1413164"/>
              <a:gd name="connsiteX85" fmla="*/ 4008581 w 5391654"/>
              <a:gd name="connsiteY85" fmla="*/ 711200 h 1413164"/>
              <a:gd name="connsiteX86" fmla="*/ 3805381 w 5391654"/>
              <a:gd name="connsiteY86" fmla="*/ 720437 h 1413164"/>
              <a:gd name="connsiteX87" fmla="*/ 3389745 w 5391654"/>
              <a:gd name="connsiteY87" fmla="*/ 766618 h 1413164"/>
              <a:gd name="connsiteX88" fmla="*/ 2992581 w 5391654"/>
              <a:gd name="connsiteY88" fmla="*/ 840509 h 1413164"/>
              <a:gd name="connsiteX89" fmla="*/ 3297381 w 5391654"/>
              <a:gd name="connsiteY89" fmla="*/ 803564 h 1413164"/>
              <a:gd name="connsiteX90" fmla="*/ 4858327 w 5391654"/>
              <a:gd name="connsiteY90" fmla="*/ 498764 h 1413164"/>
              <a:gd name="connsiteX91" fmla="*/ 5135418 w 5391654"/>
              <a:gd name="connsiteY91" fmla="*/ 480291 h 1413164"/>
              <a:gd name="connsiteX92" fmla="*/ 5283200 w 5391654"/>
              <a:gd name="connsiteY92" fmla="*/ 461818 h 1413164"/>
              <a:gd name="connsiteX93" fmla="*/ 5384800 w 5391654"/>
              <a:gd name="connsiteY93" fmla="*/ 452582 h 1413164"/>
              <a:gd name="connsiteX94" fmla="*/ 4294909 w 5391654"/>
              <a:gd name="connsiteY94" fmla="*/ 480291 h 1413164"/>
              <a:gd name="connsiteX95" fmla="*/ 3408218 w 5391654"/>
              <a:gd name="connsiteY95" fmla="*/ 526473 h 1413164"/>
              <a:gd name="connsiteX96" fmla="*/ 2955636 w 5391654"/>
              <a:gd name="connsiteY96" fmla="*/ 554182 h 1413164"/>
              <a:gd name="connsiteX97" fmla="*/ 2225963 w 5391654"/>
              <a:gd name="connsiteY97" fmla="*/ 572655 h 1413164"/>
              <a:gd name="connsiteX98" fmla="*/ 1985818 w 5391654"/>
              <a:gd name="connsiteY98" fmla="*/ 600364 h 1413164"/>
              <a:gd name="connsiteX99" fmla="*/ 2105890 w 5391654"/>
              <a:gd name="connsiteY99" fmla="*/ 618837 h 1413164"/>
              <a:gd name="connsiteX100" fmla="*/ 3731490 w 5391654"/>
              <a:gd name="connsiteY100" fmla="*/ 554182 h 1413164"/>
              <a:gd name="connsiteX101" fmla="*/ 4165600 w 5391654"/>
              <a:gd name="connsiteY101" fmla="*/ 480291 h 1413164"/>
              <a:gd name="connsiteX102" fmla="*/ 4211781 w 5391654"/>
              <a:gd name="connsiteY102" fmla="*/ 443346 h 1413164"/>
              <a:gd name="connsiteX103" fmla="*/ 4137890 w 5391654"/>
              <a:gd name="connsiteY103" fmla="*/ 415637 h 1413164"/>
              <a:gd name="connsiteX104" fmla="*/ 3777672 w 5391654"/>
              <a:gd name="connsiteY104" fmla="*/ 387928 h 1413164"/>
              <a:gd name="connsiteX105" fmla="*/ 2567709 w 5391654"/>
              <a:gd name="connsiteY105" fmla="*/ 360218 h 1413164"/>
              <a:gd name="connsiteX106" fmla="*/ 757381 w 5391654"/>
              <a:gd name="connsiteY106" fmla="*/ 498764 h 1413164"/>
              <a:gd name="connsiteX107" fmla="*/ 554181 w 5391654"/>
              <a:gd name="connsiteY107" fmla="*/ 581891 h 1413164"/>
              <a:gd name="connsiteX108" fmla="*/ 563418 w 5391654"/>
              <a:gd name="connsiteY108" fmla="*/ 609600 h 1413164"/>
              <a:gd name="connsiteX109" fmla="*/ 2586181 w 5391654"/>
              <a:gd name="connsiteY109" fmla="*/ 572655 h 1413164"/>
              <a:gd name="connsiteX110" fmla="*/ 3454400 w 5391654"/>
              <a:gd name="connsiteY110" fmla="*/ 461818 h 1413164"/>
              <a:gd name="connsiteX111" fmla="*/ 4082472 w 5391654"/>
              <a:gd name="connsiteY111" fmla="*/ 341746 h 1413164"/>
              <a:gd name="connsiteX112" fmla="*/ 4156363 w 5391654"/>
              <a:gd name="connsiteY112" fmla="*/ 314037 h 1413164"/>
              <a:gd name="connsiteX113" fmla="*/ 2780145 w 5391654"/>
              <a:gd name="connsiteY113" fmla="*/ 434109 h 1413164"/>
              <a:gd name="connsiteX114" fmla="*/ 757381 w 5391654"/>
              <a:gd name="connsiteY114" fmla="*/ 729673 h 1413164"/>
              <a:gd name="connsiteX115" fmla="*/ 628072 w 5391654"/>
              <a:gd name="connsiteY115" fmla="*/ 775855 h 1413164"/>
              <a:gd name="connsiteX116" fmla="*/ 701963 w 5391654"/>
              <a:gd name="connsiteY116" fmla="*/ 785091 h 1413164"/>
              <a:gd name="connsiteX117" fmla="*/ 1551709 w 5391654"/>
              <a:gd name="connsiteY117" fmla="*/ 775855 h 1413164"/>
              <a:gd name="connsiteX118" fmla="*/ 2724727 w 5391654"/>
              <a:gd name="connsiteY118" fmla="*/ 720437 h 1413164"/>
              <a:gd name="connsiteX119" fmla="*/ 4886036 w 5391654"/>
              <a:gd name="connsiteY119" fmla="*/ 646546 h 1413164"/>
              <a:gd name="connsiteX120" fmla="*/ 3943927 w 5391654"/>
              <a:gd name="connsiteY120" fmla="*/ 665018 h 1413164"/>
              <a:gd name="connsiteX121" fmla="*/ 2235200 w 5391654"/>
              <a:gd name="connsiteY121" fmla="*/ 969818 h 1413164"/>
              <a:gd name="connsiteX122" fmla="*/ 1782618 w 5391654"/>
              <a:gd name="connsiteY122" fmla="*/ 1108364 h 1413164"/>
              <a:gd name="connsiteX123" fmla="*/ 988290 w 5391654"/>
              <a:gd name="connsiteY123" fmla="*/ 1311564 h 1413164"/>
              <a:gd name="connsiteX124" fmla="*/ 1468581 w 5391654"/>
              <a:gd name="connsiteY124" fmla="*/ 1200728 h 1413164"/>
              <a:gd name="connsiteX125" fmla="*/ 2484581 w 5391654"/>
              <a:gd name="connsiteY125" fmla="*/ 840509 h 1413164"/>
              <a:gd name="connsiteX126" fmla="*/ 4073236 w 5391654"/>
              <a:gd name="connsiteY126" fmla="*/ 314037 h 1413164"/>
              <a:gd name="connsiteX127" fmla="*/ 4202545 w 5391654"/>
              <a:gd name="connsiteY127" fmla="*/ 277091 h 1413164"/>
              <a:gd name="connsiteX128" fmla="*/ 2937163 w 5391654"/>
              <a:gd name="connsiteY128" fmla="*/ 240146 h 1413164"/>
              <a:gd name="connsiteX129" fmla="*/ 544945 w 5391654"/>
              <a:gd name="connsiteY129" fmla="*/ 277091 h 1413164"/>
              <a:gd name="connsiteX130" fmla="*/ 286327 w 5391654"/>
              <a:gd name="connsiteY130" fmla="*/ 314037 h 1413164"/>
              <a:gd name="connsiteX131" fmla="*/ 341745 w 5391654"/>
              <a:gd name="connsiteY131" fmla="*/ 360218 h 1413164"/>
              <a:gd name="connsiteX132" fmla="*/ 489527 w 5391654"/>
              <a:gd name="connsiteY132" fmla="*/ 369455 h 1413164"/>
              <a:gd name="connsiteX133" fmla="*/ 868218 w 5391654"/>
              <a:gd name="connsiteY133" fmla="*/ 461818 h 1413164"/>
              <a:gd name="connsiteX134" fmla="*/ 1690254 w 5391654"/>
              <a:gd name="connsiteY134" fmla="*/ 692728 h 1413164"/>
              <a:gd name="connsiteX135" fmla="*/ 2807854 w 5391654"/>
              <a:gd name="connsiteY135" fmla="*/ 877455 h 1413164"/>
              <a:gd name="connsiteX136" fmla="*/ 3186545 w 5391654"/>
              <a:gd name="connsiteY136" fmla="*/ 849746 h 1413164"/>
              <a:gd name="connsiteX137" fmla="*/ 3094181 w 5391654"/>
              <a:gd name="connsiteY137" fmla="*/ 803564 h 1413164"/>
              <a:gd name="connsiteX138" fmla="*/ 2789381 w 5391654"/>
              <a:gd name="connsiteY138" fmla="*/ 757382 h 1413164"/>
              <a:gd name="connsiteX139" fmla="*/ 1016000 w 5391654"/>
              <a:gd name="connsiteY139" fmla="*/ 812800 h 1413164"/>
              <a:gd name="connsiteX140" fmla="*/ 905163 w 5391654"/>
              <a:gd name="connsiteY140" fmla="*/ 849746 h 1413164"/>
              <a:gd name="connsiteX141" fmla="*/ 1394690 w 5391654"/>
              <a:gd name="connsiteY141" fmla="*/ 812800 h 1413164"/>
              <a:gd name="connsiteX142" fmla="*/ 3186545 w 5391654"/>
              <a:gd name="connsiteY142" fmla="*/ 489528 h 1413164"/>
              <a:gd name="connsiteX143" fmla="*/ 4202545 w 5391654"/>
              <a:gd name="connsiteY143" fmla="*/ 304800 h 1413164"/>
              <a:gd name="connsiteX144" fmla="*/ 4451927 w 5391654"/>
              <a:gd name="connsiteY144" fmla="*/ 258618 h 1413164"/>
              <a:gd name="connsiteX145" fmla="*/ 4036290 w 5391654"/>
              <a:gd name="connsiteY145" fmla="*/ 277091 h 1413164"/>
              <a:gd name="connsiteX146" fmla="*/ 3713018 w 5391654"/>
              <a:gd name="connsiteY146" fmla="*/ 341746 h 1413164"/>
              <a:gd name="connsiteX147" fmla="*/ 2983345 w 5391654"/>
              <a:gd name="connsiteY147" fmla="*/ 471055 h 1413164"/>
              <a:gd name="connsiteX148" fmla="*/ 2272145 w 5391654"/>
              <a:gd name="connsiteY148" fmla="*/ 637309 h 1413164"/>
              <a:gd name="connsiteX149" fmla="*/ 1810327 w 5391654"/>
              <a:gd name="connsiteY149" fmla="*/ 785091 h 1413164"/>
              <a:gd name="connsiteX150" fmla="*/ 3971636 w 5391654"/>
              <a:gd name="connsiteY150" fmla="*/ 775855 h 1413164"/>
              <a:gd name="connsiteX151" fmla="*/ 3879272 w 5391654"/>
              <a:gd name="connsiteY151" fmla="*/ 729673 h 1413164"/>
              <a:gd name="connsiteX152" fmla="*/ 3168072 w 5391654"/>
              <a:gd name="connsiteY152" fmla="*/ 701964 h 1413164"/>
              <a:gd name="connsiteX153" fmla="*/ 1413163 w 5391654"/>
              <a:gd name="connsiteY153" fmla="*/ 738909 h 1413164"/>
              <a:gd name="connsiteX154" fmla="*/ 831272 w 5391654"/>
              <a:gd name="connsiteY154" fmla="*/ 822037 h 1413164"/>
              <a:gd name="connsiteX155" fmla="*/ 803563 w 5391654"/>
              <a:gd name="connsiteY155" fmla="*/ 840509 h 1413164"/>
              <a:gd name="connsiteX156" fmla="*/ 1939636 w 5391654"/>
              <a:gd name="connsiteY156" fmla="*/ 794328 h 1413164"/>
              <a:gd name="connsiteX157" fmla="*/ 3851563 w 5391654"/>
              <a:gd name="connsiteY157" fmla="*/ 480291 h 1413164"/>
              <a:gd name="connsiteX158" fmla="*/ 4876800 w 5391654"/>
              <a:gd name="connsiteY158" fmla="*/ 304800 h 1413164"/>
              <a:gd name="connsiteX159" fmla="*/ 4849090 w 5391654"/>
              <a:gd name="connsiteY159" fmla="*/ 295564 h 1413164"/>
              <a:gd name="connsiteX160" fmla="*/ 3140363 w 5391654"/>
              <a:gd name="connsiteY160" fmla="*/ 480291 h 1413164"/>
              <a:gd name="connsiteX161" fmla="*/ 2410690 w 5391654"/>
              <a:gd name="connsiteY161" fmla="*/ 665018 h 1413164"/>
              <a:gd name="connsiteX162" fmla="*/ 4064000 w 5391654"/>
              <a:gd name="connsiteY162" fmla="*/ 618837 h 1413164"/>
              <a:gd name="connsiteX163" fmla="*/ 4498109 w 5391654"/>
              <a:gd name="connsiteY163" fmla="*/ 581891 h 1413164"/>
              <a:gd name="connsiteX164" fmla="*/ 4987636 w 5391654"/>
              <a:gd name="connsiteY164" fmla="*/ 498764 h 1413164"/>
              <a:gd name="connsiteX165" fmla="*/ 5070763 w 5391654"/>
              <a:gd name="connsiteY165" fmla="*/ 461818 h 1413164"/>
              <a:gd name="connsiteX166" fmla="*/ 5015345 w 5391654"/>
              <a:gd name="connsiteY166" fmla="*/ 434109 h 1413164"/>
              <a:gd name="connsiteX167" fmla="*/ 4110181 w 5391654"/>
              <a:gd name="connsiteY167" fmla="*/ 471055 h 1413164"/>
              <a:gd name="connsiteX168" fmla="*/ 2096654 w 5391654"/>
              <a:gd name="connsiteY168" fmla="*/ 877455 h 1413164"/>
              <a:gd name="connsiteX169" fmla="*/ 2650836 w 5391654"/>
              <a:gd name="connsiteY169" fmla="*/ 840509 h 1413164"/>
              <a:gd name="connsiteX170" fmla="*/ 3426690 w 5391654"/>
              <a:gd name="connsiteY170" fmla="*/ 665018 h 1413164"/>
              <a:gd name="connsiteX171" fmla="*/ 4064000 w 5391654"/>
              <a:gd name="connsiteY171" fmla="*/ 461818 h 1413164"/>
              <a:gd name="connsiteX172" fmla="*/ 4147127 w 5391654"/>
              <a:gd name="connsiteY172" fmla="*/ 424873 h 1413164"/>
              <a:gd name="connsiteX173" fmla="*/ 4017818 w 5391654"/>
              <a:gd name="connsiteY173" fmla="*/ 378691 h 1413164"/>
              <a:gd name="connsiteX174" fmla="*/ 3315854 w 5391654"/>
              <a:gd name="connsiteY174" fmla="*/ 415637 h 1413164"/>
              <a:gd name="connsiteX175" fmla="*/ 3066472 w 5391654"/>
              <a:gd name="connsiteY175" fmla="*/ 489528 h 1413164"/>
              <a:gd name="connsiteX176" fmla="*/ 3020290 w 5391654"/>
              <a:gd name="connsiteY176" fmla="*/ 498764 h 1413164"/>
              <a:gd name="connsiteX177" fmla="*/ 3066472 w 5391654"/>
              <a:gd name="connsiteY177" fmla="*/ 517237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5391654" h="1413164">
                <a:moveTo>
                  <a:pt x="526472" y="711200"/>
                </a:moveTo>
                <a:cubicBezTo>
                  <a:pt x="578530" y="700789"/>
                  <a:pt x="600114" y="698458"/>
                  <a:pt x="655781" y="674255"/>
                </a:cubicBezTo>
                <a:cubicBezTo>
                  <a:pt x="699975" y="655040"/>
                  <a:pt x="739871" y="626260"/>
                  <a:pt x="785090" y="609600"/>
                </a:cubicBezTo>
                <a:cubicBezTo>
                  <a:pt x="857314" y="582991"/>
                  <a:pt x="932229" y="564156"/>
                  <a:pt x="1006763" y="544946"/>
                </a:cubicBezTo>
                <a:cubicBezTo>
                  <a:pt x="1230921" y="487173"/>
                  <a:pt x="1461037" y="450754"/>
                  <a:pt x="1681018" y="378691"/>
                </a:cubicBezTo>
                <a:cubicBezTo>
                  <a:pt x="1859588" y="320194"/>
                  <a:pt x="2034708" y="249871"/>
                  <a:pt x="2216727" y="203200"/>
                </a:cubicBezTo>
                <a:cubicBezTo>
                  <a:pt x="2619645" y="99888"/>
                  <a:pt x="2455740" y="136810"/>
                  <a:pt x="2706254" y="83128"/>
                </a:cubicBezTo>
                <a:cubicBezTo>
                  <a:pt x="2740121" y="67734"/>
                  <a:pt x="2772084" y="47166"/>
                  <a:pt x="2807854" y="36946"/>
                </a:cubicBezTo>
                <a:cubicBezTo>
                  <a:pt x="2837605" y="28446"/>
                  <a:pt x="2869940" y="34083"/>
                  <a:pt x="2900218" y="27709"/>
                </a:cubicBezTo>
                <a:cubicBezTo>
                  <a:pt x="2928799" y="21692"/>
                  <a:pt x="2955636" y="9236"/>
                  <a:pt x="2983345" y="0"/>
                </a:cubicBezTo>
                <a:cubicBezTo>
                  <a:pt x="3081866" y="9236"/>
                  <a:pt x="3181302" y="11441"/>
                  <a:pt x="3278909" y="27709"/>
                </a:cubicBezTo>
                <a:cubicBezTo>
                  <a:pt x="3294093" y="30240"/>
                  <a:pt x="3312515" y="40391"/>
                  <a:pt x="3315854" y="55418"/>
                </a:cubicBezTo>
                <a:cubicBezTo>
                  <a:pt x="3320078" y="74427"/>
                  <a:pt x="3305289" y="93043"/>
                  <a:pt x="3297381" y="110837"/>
                </a:cubicBezTo>
                <a:cubicBezTo>
                  <a:pt x="3282889" y="143445"/>
                  <a:pt x="3229413" y="186875"/>
                  <a:pt x="3214254" y="203200"/>
                </a:cubicBezTo>
                <a:cubicBezTo>
                  <a:pt x="3194939" y="224000"/>
                  <a:pt x="3173880" y="243784"/>
                  <a:pt x="3158836" y="267855"/>
                </a:cubicBezTo>
                <a:cubicBezTo>
                  <a:pt x="3112081" y="342663"/>
                  <a:pt x="3081414" y="427420"/>
                  <a:pt x="3029527" y="498764"/>
                </a:cubicBezTo>
                <a:cubicBezTo>
                  <a:pt x="2953810" y="602875"/>
                  <a:pt x="2948611" y="604536"/>
                  <a:pt x="2881745" y="720437"/>
                </a:cubicBezTo>
                <a:cubicBezTo>
                  <a:pt x="2859029" y="759812"/>
                  <a:pt x="2839995" y="801244"/>
                  <a:pt x="2817090" y="840509"/>
                </a:cubicBezTo>
                <a:cubicBezTo>
                  <a:pt x="2796863" y="875183"/>
                  <a:pt x="2773089" y="907687"/>
                  <a:pt x="2752436" y="942109"/>
                </a:cubicBezTo>
                <a:cubicBezTo>
                  <a:pt x="2736127" y="969290"/>
                  <a:pt x="2724212" y="999116"/>
                  <a:pt x="2706254" y="1025237"/>
                </a:cubicBezTo>
                <a:cubicBezTo>
                  <a:pt x="2690173" y="1048627"/>
                  <a:pt x="2669309" y="1068340"/>
                  <a:pt x="2650836" y="1089891"/>
                </a:cubicBezTo>
                <a:cubicBezTo>
                  <a:pt x="2644678" y="1105285"/>
                  <a:pt x="2647192" y="1128658"/>
                  <a:pt x="2632363" y="1136073"/>
                </a:cubicBezTo>
                <a:cubicBezTo>
                  <a:pt x="2622434" y="1141037"/>
                  <a:pt x="2615460" y="1119353"/>
                  <a:pt x="2613890" y="1108364"/>
                </a:cubicBezTo>
                <a:cubicBezTo>
                  <a:pt x="2606041" y="1053418"/>
                  <a:pt x="2608754" y="997461"/>
                  <a:pt x="2604654" y="942109"/>
                </a:cubicBezTo>
                <a:cubicBezTo>
                  <a:pt x="2602595" y="914306"/>
                  <a:pt x="2598497" y="886691"/>
                  <a:pt x="2595418" y="858982"/>
                </a:cubicBezTo>
                <a:cubicBezTo>
                  <a:pt x="2589260" y="668097"/>
                  <a:pt x="2584787" y="477151"/>
                  <a:pt x="2576945" y="286328"/>
                </a:cubicBezTo>
                <a:cubicBezTo>
                  <a:pt x="2575549" y="252350"/>
                  <a:pt x="2600355" y="194250"/>
                  <a:pt x="2567709" y="184728"/>
                </a:cubicBezTo>
                <a:cubicBezTo>
                  <a:pt x="2498709" y="164603"/>
                  <a:pt x="2426084" y="209358"/>
                  <a:pt x="2355272" y="221673"/>
                </a:cubicBezTo>
                <a:cubicBezTo>
                  <a:pt x="2330642" y="243225"/>
                  <a:pt x="2306819" y="265736"/>
                  <a:pt x="2281381" y="286328"/>
                </a:cubicBezTo>
                <a:cubicBezTo>
                  <a:pt x="2242134" y="318100"/>
                  <a:pt x="2199118" y="345221"/>
                  <a:pt x="2161309" y="378691"/>
                </a:cubicBezTo>
                <a:cubicBezTo>
                  <a:pt x="2011200" y="511574"/>
                  <a:pt x="1856799" y="640470"/>
                  <a:pt x="1717963" y="785091"/>
                </a:cubicBezTo>
                <a:cubicBezTo>
                  <a:pt x="1422427" y="1092941"/>
                  <a:pt x="1388933" y="1168100"/>
                  <a:pt x="1136072" y="1357746"/>
                </a:cubicBezTo>
                <a:cubicBezTo>
                  <a:pt x="1109430" y="1377727"/>
                  <a:pt x="1080654" y="1394691"/>
                  <a:pt x="1052945" y="1413164"/>
                </a:cubicBezTo>
                <a:cubicBezTo>
                  <a:pt x="1043709" y="1410085"/>
                  <a:pt x="1025236" y="1413664"/>
                  <a:pt x="1025236" y="1403928"/>
                </a:cubicBezTo>
                <a:cubicBezTo>
                  <a:pt x="1025236" y="1392827"/>
                  <a:pt x="1044064" y="1392116"/>
                  <a:pt x="1052945" y="1385455"/>
                </a:cubicBezTo>
                <a:cubicBezTo>
                  <a:pt x="1101607" y="1348958"/>
                  <a:pt x="1089625" y="1346742"/>
                  <a:pt x="1145309" y="1330037"/>
                </a:cubicBezTo>
                <a:cubicBezTo>
                  <a:pt x="1356251" y="1266755"/>
                  <a:pt x="1216359" y="1317366"/>
                  <a:pt x="1450109" y="1256146"/>
                </a:cubicBezTo>
                <a:cubicBezTo>
                  <a:pt x="1524567" y="1236645"/>
                  <a:pt x="1597410" y="1211323"/>
                  <a:pt x="1671781" y="1191491"/>
                </a:cubicBezTo>
                <a:cubicBezTo>
                  <a:pt x="2006032" y="1102357"/>
                  <a:pt x="2292718" y="1055350"/>
                  <a:pt x="2623127" y="905164"/>
                </a:cubicBezTo>
                <a:cubicBezTo>
                  <a:pt x="2706778" y="867141"/>
                  <a:pt x="2920170" y="774869"/>
                  <a:pt x="3001818" y="720437"/>
                </a:cubicBezTo>
                <a:cubicBezTo>
                  <a:pt x="3039901" y="695049"/>
                  <a:pt x="3067844" y="656871"/>
                  <a:pt x="3103418" y="628073"/>
                </a:cubicBezTo>
                <a:cubicBezTo>
                  <a:pt x="3132628" y="604427"/>
                  <a:pt x="3164993" y="584970"/>
                  <a:pt x="3195781" y="563418"/>
                </a:cubicBezTo>
                <a:cubicBezTo>
                  <a:pt x="3198860" y="548024"/>
                  <a:pt x="3208097" y="532631"/>
                  <a:pt x="3205018" y="517237"/>
                </a:cubicBezTo>
                <a:cubicBezTo>
                  <a:pt x="3201497" y="499633"/>
                  <a:pt x="3191480" y="482077"/>
                  <a:pt x="3177309" y="471055"/>
                </a:cubicBezTo>
                <a:cubicBezTo>
                  <a:pt x="3161939" y="459100"/>
                  <a:pt x="3141234" y="454814"/>
                  <a:pt x="3121890" y="452582"/>
                </a:cubicBezTo>
                <a:cubicBezTo>
                  <a:pt x="3060644" y="445515"/>
                  <a:pt x="2998739" y="446425"/>
                  <a:pt x="2937163" y="443346"/>
                </a:cubicBezTo>
                <a:cubicBezTo>
                  <a:pt x="2818034" y="446920"/>
                  <a:pt x="2078504" y="444275"/>
                  <a:pt x="1764145" y="498764"/>
                </a:cubicBezTo>
                <a:cubicBezTo>
                  <a:pt x="1111698" y="611855"/>
                  <a:pt x="1519119" y="576963"/>
                  <a:pt x="1191490" y="600364"/>
                </a:cubicBezTo>
                <a:lnTo>
                  <a:pt x="1089890" y="628073"/>
                </a:lnTo>
                <a:cubicBezTo>
                  <a:pt x="1080529" y="630748"/>
                  <a:pt x="1052445" y="637309"/>
                  <a:pt x="1062181" y="637309"/>
                </a:cubicBezTo>
                <a:cubicBezTo>
                  <a:pt x="1136136" y="637309"/>
                  <a:pt x="1209963" y="631152"/>
                  <a:pt x="1283854" y="628073"/>
                </a:cubicBezTo>
                <a:cubicBezTo>
                  <a:pt x="1543038" y="572534"/>
                  <a:pt x="1275318" y="637076"/>
                  <a:pt x="1579418" y="535709"/>
                </a:cubicBezTo>
                <a:cubicBezTo>
                  <a:pt x="1652438" y="511369"/>
                  <a:pt x="1728718" y="497258"/>
                  <a:pt x="1801090" y="471055"/>
                </a:cubicBezTo>
                <a:cubicBezTo>
                  <a:pt x="1907534" y="432515"/>
                  <a:pt x="2008054" y="378502"/>
                  <a:pt x="2115127" y="341746"/>
                </a:cubicBezTo>
                <a:cubicBezTo>
                  <a:pt x="2214732" y="307553"/>
                  <a:pt x="2319142" y="289159"/>
                  <a:pt x="2419927" y="258618"/>
                </a:cubicBezTo>
                <a:cubicBezTo>
                  <a:pt x="2791021" y="146165"/>
                  <a:pt x="2615239" y="181742"/>
                  <a:pt x="2890981" y="110837"/>
                </a:cubicBezTo>
                <a:cubicBezTo>
                  <a:pt x="2943056" y="97446"/>
                  <a:pt x="3100164" y="60850"/>
                  <a:pt x="3048000" y="73891"/>
                </a:cubicBezTo>
                <a:lnTo>
                  <a:pt x="1856509" y="369455"/>
                </a:lnTo>
                <a:cubicBezTo>
                  <a:pt x="1705729" y="406727"/>
                  <a:pt x="1550678" y="429417"/>
                  <a:pt x="1403927" y="480291"/>
                </a:cubicBezTo>
                <a:lnTo>
                  <a:pt x="711200" y="720437"/>
                </a:lnTo>
                <a:cubicBezTo>
                  <a:pt x="609885" y="755147"/>
                  <a:pt x="503897" y="777721"/>
                  <a:pt x="406400" y="822037"/>
                </a:cubicBezTo>
                <a:cubicBezTo>
                  <a:pt x="338667" y="852825"/>
                  <a:pt x="270105" y="881852"/>
                  <a:pt x="203200" y="914400"/>
                </a:cubicBezTo>
                <a:cubicBezTo>
                  <a:pt x="-84851" y="1054532"/>
                  <a:pt x="170469" y="942942"/>
                  <a:pt x="0" y="1016000"/>
                </a:cubicBezTo>
                <a:cubicBezTo>
                  <a:pt x="18473" y="1019079"/>
                  <a:pt x="36690" y="1025237"/>
                  <a:pt x="55418" y="1025237"/>
                </a:cubicBezTo>
                <a:cubicBezTo>
                  <a:pt x="149187" y="1025237"/>
                  <a:pt x="228850" y="997926"/>
                  <a:pt x="323272" y="988291"/>
                </a:cubicBezTo>
                <a:cubicBezTo>
                  <a:pt x="418419" y="978582"/>
                  <a:pt x="514282" y="977668"/>
                  <a:pt x="609600" y="969818"/>
                </a:cubicBezTo>
                <a:cubicBezTo>
                  <a:pt x="776002" y="956114"/>
                  <a:pt x="941767" y="934743"/>
                  <a:pt x="1108363" y="923637"/>
                </a:cubicBezTo>
                <a:cubicBezTo>
                  <a:pt x="1311322" y="910107"/>
                  <a:pt x="1514628" y="901442"/>
                  <a:pt x="1717963" y="895928"/>
                </a:cubicBezTo>
                <a:lnTo>
                  <a:pt x="3833090" y="849746"/>
                </a:lnTo>
                <a:lnTo>
                  <a:pt x="4128654" y="840509"/>
                </a:lnTo>
                <a:cubicBezTo>
                  <a:pt x="4104024" y="837430"/>
                  <a:pt x="4079247" y="835354"/>
                  <a:pt x="4054763" y="831273"/>
                </a:cubicBezTo>
                <a:cubicBezTo>
                  <a:pt x="4023793" y="826111"/>
                  <a:pt x="3993796" y="813093"/>
                  <a:pt x="3962400" y="812800"/>
                </a:cubicBezTo>
                <a:lnTo>
                  <a:pt x="3066472" y="822037"/>
                </a:lnTo>
                <a:cubicBezTo>
                  <a:pt x="2702200" y="850795"/>
                  <a:pt x="2744448" y="843340"/>
                  <a:pt x="2392218" y="886691"/>
                </a:cubicBezTo>
                <a:cubicBezTo>
                  <a:pt x="2299735" y="898074"/>
                  <a:pt x="2206890" y="907444"/>
                  <a:pt x="2115127" y="923637"/>
                </a:cubicBezTo>
                <a:cubicBezTo>
                  <a:pt x="1959738" y="951059"/>
                  <a:pt x="1915658" y="973844"/>
                  <a:pt x="1773381" y="1016000"/>
                </a:cubicBezTo>
                <a:cubicBezTo>
                  <a:pt x="1739724" y="1025973"/>
                  <a:pt x="1705648" y="1034473"/>
                  <a:pt x="1671781" y="1043709"/>
                </a:cubicBezTo>
                <a:cubicBezTo>
                  <a:pt x="1667526" y="1046546"/>
                  <a:pt x="1605866" y="1077122"/>
                  <a:pt x="1671781" y="1071418"/>
                </a:cubicBezTo>
                <a:cubicBezTo>
                  <a:pt x="1983096" y="1044477"/>
                  <a:pt x="2293610" y="1008963"/>
                  <a:pt x="2604654" y="979055"/>
                </a:cubicBezTo>
                <a:cubicBezTo>
                  <a:pt x="2773905" y="962781"/>
                  <a:pt x="2944164" y="955719"/>
                  <a:pt x="3112654" y="932873"/>
                </a:cubicBezTo>
                <a:cubicBezTo>
                  <a:pt x="3835207" y="834900"/>
                  <a:pt x="3474966" y="874726"/>
                  <a:pt x="4193309" y="812800"/>
                </a:cubicBezTo>
                <a:lnTo>
                  <a:pt x="4553527" y="748146"/>
                </a:lnTo>
                <a:cubicBezTo>
                  <a:pt x="4617949" y="737409"/>
                  <a:pt x="4683735" y="734605"/>
                  <a:pt x="4747490" y="720437"/>
                </a:cubicBezTo>
                <a:cubicBezTo>
                  <a:pt x="4795011" y="709877"/>
                  <a:pt x="4886036" y="674255"/>
                  <a:pt x="4886036" y="674255"/>
                </a:cubicBezTo>
                <a:cubicBezTo>
                  <a:pt x="4688254" y="542398"/>
                  <a:pt x="4838984" y="635158"/>
                  <a:pt x="4239490" y="674255"/>
                </a:cubicBezTo>
                <a:cubicBezTo>
                  <a:pt x="4161707" y="679328"/>
                  <a:pt x="4086092" y="702954"/>
                  <a:pt x="4008581" y="711200"/>
                </a:cubicBezTo>
                <a:cubicBezTo>
                  <a:pt x="3941158" y="718373"/>
                  <a:pt x="3873047" y="716118"/>
                  <a:pt x="3805381" y="720437"/>
                </a:cubicBezTo>
                <a:cubicBezTo>
                  <a:pt x="3655895" y="729979"/>
                  <a:pt x="3535127" y="738660"/>
                  <a:pt x="3389745" y="766618"/>
                </a:cubicBezTo>
                <a:cubicBezTo>
                  <a:pt x="2975223" y="846334"/>
                  <a:pt x="3223528" y="819515"/>
                  <a:pt x="2992581" y="840509"/>
                </a:cubicBezTo>
                <a:cubicBezTo>
                  <a:pt x="2891865" y="865690"/>
                  <a:pt x="2510690" y="959546"/>
                  <a:pt x="3297381" y="803564"/>
                </a:cubicBezTo>
                <a:cubicBezTo>
                  <a:pt x="3799529" y="704000"/>
                  <a:pt x="4345635" y="532944"/>
                  <a:pt x="4858327" y="498764"/>
                </a:cubicBezTo>
                <a:cubicBezTo>
                  <a:pt x="4950691" y="492606"/>
                  <a:pt x="5043197" y="488310"/>
                  <a:pt x="5135418" y="480291"/>
                </a:cubicBezTo>
                <a:cubicBezTo>
                  <a:pt x="5184875" y="475990"/>
                  <a:pt x="5233860" y="467300"/>
                  <a:pt x="5283200" y="461818"/>
                </a:cubicBezTo>
                <a:cubicBezTo>
                  <a:pt x="5316998" y="458063"/>
                  <a:pt x="5418800" y="451946"/>
                  <a:pt x="5384800" y="452582"/>
                </a:cubicBezTo>
                <a:lnTo>
                  <a:pt x="4294909" y="480291"/>
                </a:lnTo>
                <a:lnTo>
                  <a:pt x="3408218" y="526473"/>
                </a:lnTo>
                <a:cubicBezTo>
                  <a:pt x="3257304" y="534799"/>
                  <a:pt x="3106664" y="548282"/>
                  <a:pt x="2955636" y="554182"/>
                </a:cubicBezTo>
                <a:cubicBezTo>
                  <a:pt x="2712519" y="563679"/>
                  <a:pt x="2469187" y="566497"/>
                  <a:pt x="2225963" y="572655"/>
                </a:cubicBezTo>
                <a:cubicBezTo>
                  <a:pt x="2145915" y="581891"/>
                  <a:pt x="2061026" y="571438"/>
                  <a:pt x="1985818" y="600364"/>
                </a:cubicBezTo>
                <a:cubicBezTo>
                  <a:pt x="1948022" y="614901"/>
                  <a:pt x="2065409" y="619908"/>
                  <a:pt x="2105890" y="618837"/>
                </a:cubicBezTo>
                <a:cubicBezTo>
                  <a:pt x="2647995" y="604496"/>
                  <a:pt x="3189623" y="575734"/>
                  <a:pt x="3731490" y="554182"/>
                </a:cubicBezTo>
                <a:cubicBezTo>
                  <a:pt x="4116141" y="485143"/>
                  <a:pt x="3970659" y="504660"/>
                  <a:pt x="4165600" y="480291"/>
                </a:cubicBezTo>
                <a:cubicBezTo>
                  <a:pt x="4180994" y="467976"/>
                  <a:pt x="4219547" y="461465"/>
                  <a:pt x="4211781" y="443346"/>
                </a:cubicBezTo>
                <a:cubicBezTo>
                  <a:pt x="4201419" y="419168"/>
                  <a:pt x="4163983" y="418968"/>
                  <a:pt x="4137890" y="415637"/>
                </a:cubicBezTo>
                <a:cubicBezTo>
                  <a:pt x="4018432" y="400387"/>
                  <a:pt x="3898024" y="392176"/>
                  <a:pt x="3777672" y="387928"/>
                </a:cubicBezTo>
                <a:cubicBezTo>
                  <a:pt x="3374496" y="373698"/>
                  <a:pt x="2971030" y="369455"/>
                  <a:pt x="2567709" y="360218"/>
                </a:cubicBezTo>
                <a:cubicBezTo>
                  <a:pt x="1664817" y="385126"/>
                  <a:pt x="1450283" y="308928"/>
                  <a:pt x="757381" y="498764"/>
                </a:cubicBezTo>
                <a:cubicBezTo>
                  <a:pt x="686800" y="518101"/>
                  <a:pt x="621914" y="554182"/>
                  <a:pt x="554181" y="581891"/>
                </a:cubicBezTo>
                <a:cubicBezTo>
                  <a:pt x="557260" y="591127"/>
                  <a:pt x="553683" y="609483"/>
                  <a:pt x="563418" y="609600"/>
                </a:cubicBezTo>
                <a:lnTo>
                  <a:pt x="2586181" y="572655"/>
                </a:lnTo>
                <a:lnTo>
                  <a:pt x="3454400" y="461818"/>
                </a:lnTo>
                <a:cubicBezTo>
                  <a:pt x="3472684" y="459136"/>
                  <a:pt x="3918370" y="390977"/>
                  <a:pt x="4082472" y="341746"/>
                </a:cubicBezTo>
                <a:cubicBezTo>
                  <a:pt x="4107668" y="334187"/>
                  <a:pt x="4131733" y="323273"/>
                  <a:pt x="4156363" y="314037"/>
                </a:cubicBezTo>
                <a:cubicBezTo>
                  <a:pt x="3556419" y="291815"/>
                  <a:pt x="3865742" y="290728"/>
                  <a:pt x="2780145" y="434109"/>
                </a:cubicBezTo>
                <a:cubicBezTo>
                  <a:pt x="1383571" y="618563"/>
                  <a:pt x="1513197" y="598229"/>
                  <a:pt x="757381" y="729673"/>
                </a:cubicBezTo>
                <a:cubicBezTo>
                  <a:pt x="714278" y="745067"/>
                  <a:pt x="660436" y="743491"/>
                  <a:pt x="628072" y="775855"/>
                </a:cubicBezTo>
                <a:cubicBezTo>
                  <a:pt x="610520" y="793407"/>
                  <a:pt x="677141" y="785091"/>
                  <a:pt x="701963" y="785091"/>
                </a:cubicBezTo>
                <a:cubicBezTo>
                  <a:pt x="985228" y="785091"/>
                  <a:pt x="1268460" y="778934"/>
                  <a:pt x="1551709" y="775855"/>
                </a:cubicBezTo>
                <a:lnTo>
                  <a:pt x="2724727" y="720437"/>
                </a:lnTo>
                <a:cubicBezTo>
                  <a:pt x="3443920" y="693620"/>
                  <a:pt x="4166747" y="688855"/>
                  <a:pt x="4886036" y="646546"/>
                </a:cubicBezTo>
                <a:cubicBezTo>
                  <a:pt x="4524278" y="629318"/>
                  <a:pt x="4442632" y="619954"/>
                  <a:pt x="3943927" y="665018"/>
                </a:cubicBezTo>
                <a:cubicBezTo>
                  <a:pt x="3423347" y="712059"/>
                  <a:pt x="2731839" y="849825"/>
                  <a:pt x="2235200" y="969818"/>
                </a:cubicBezTo>
                <a:cubicBezTo>
                  <a:pt x="2081842" y="1006871"/>
                  <a:pt x="1934778" y="1066661"/>
                  <a:pt x="1782618" y="1108364"/>
                </a:cubicBezTo>
                <a:cubicBezTo>
                  <a:pt x="1519036" y="1180605"/>
                  <a:pt x="1250487" y="1234447"/>
                  <a:pt x="988290" y="1311564"/>
                </a:cubicBezTo>
                <a:cubicBezTo>
                  <a:pt x="830662" y="1357925"/>
                  <a:pt x="1313722" y="1255633"/>
                  <a:pt x="1468581" y="1200728"/>
                </a:cubicBezTo>
                <a:lnTo>
                  <a:pt x="2484581" y="840509"/>
                </a:lnTo>
                <a:cubicBezTo>
                  <a:pt x="3012691" y="660727"/>
                  <a:pt x="3535020" y="460823"/>
                  <a:pt x="4073236" y="314037"/>
                </a:cubicBezTo>
                <a:cubicBezTo>
                  <a:pt x="4184229" y="283766"/>
                  <a:pt x="4141534" y="297429"/>
                  <a:pt x="4202545" y="277091"/>
                </a:cubicBezTo>
                <a:cubicBezTo>
                  <a:pt x="3696076" y="234885"/>
                  <a:pt x="3764242" y="235699"/>
                  <a:pt x="2937163" y="240146"/>
                </a:cubicBezTo>
                <a:cubicBezTo>
                  <a:pt x="2139673" y="244434"/>
                  <a:pt x="1342351" y="264776"/>
                  <a:pt x="544945" y="277091"/>
                </a:cubicBezTo>
                <a:cubicBezTo>
                  <a:pt x="458739" y="289406"/>
                  <a:pt x="366925" y="281065"/>
                  <a:pt x="286327" y="314037"/>
                </a:cubicBezTo>
                <a:cubicBezTo>
                  <a:pt x="264071" y="323142"/>
                  <a:pt x="318546" y="353891"/>
                  <a:pt x="341745" y="360218"/>
                </a:cubicBezTo>
                <a:cubicBezTo>
                  <a:pt x="389363" y="373205"/>
                  <a:pt x="440266" y="366376"/>
                  <a:pt x="489527" y="369455"/>
                </a:cubicBezTo>
                <a:cubicBezTo>
                  <a:pt x="615757" y="400243"/>
                  <a:pt x="742755" y="428039"/>
                  <a:pt x="868218" y="461818"/>
                </a:cubicBezTo>
                <a:cubicBezTo>
                  <a:pt x="1143049" y="535811"/>
                  <a:pt x="1414494" y="622278"/>
                  <a:pt x="1690254" y="692728"/>
                </a:cubicBezTo>
                <a:cubicBezTo>
                  <a:pt x="2090927" y="795090"/>
                  <a:pt x="2381908" y="819106"/>
                  <a:pt x="2807854" y="877455"/>
                </a:cubicBezTo>
                <a:cubicBezTo>
                  <a:pt x="2934084" y="868219"/>
                  <a:pt x="3063992" y="881373"/>
                  <a:pt x="3186545" y="849746"/>
                </a:cubicBezTo>
                <a:cubicBezTo>
                  <a:pt x="3219875" y="841145"/>
                  <a:pt x="3127708" y="811361"/>
                  <a:pt x="3094181" y="803564"/>
                </a:cubicBezTo>
                <a:cubicBezTo>
                  <a:pt x="2994092" y="780287"/>
                  <a:pt x="2890981" y="772776"/>
                  <a:pt x="2789381" y="757382"/>
                </a:cubicBezTo>
                <a:lnTo>
                  <a:pt x="1016000" y="812800"/>
                </a:lnTo>
                <a:cubicBezTo>
                  <a:pt x="927487" y="815883"/>
                  <a:pt x="949027" y="805882"/>
                  <a:pt x="905163" y="849746"/>
                </a:cubicBezTo>
                <a:cubicBezTo>
                  <a:pt x="1098064" y="877302"/>
                  <a:pt x="1031804" y="873281"/>
                  <a:pt x="1394690" y="812800"/>
                </a:cubicBezTo>
                <a:cubicBezTo>
                  <a:pt x="1993360" y="713022"/>
                  <a:pt x="2592375" y="613314"/>
                  <a:pt x="3186545" y="489528"/>
                </a:cubicBezTo>
                <a:cubicBezTo>
                  <a:pt x="3921814" y="336346"/>
                  <a:pt x="3349398" y="448589"/>
                  <a:pt x="4202545" y="304800"/>
                </a:cubicBezTo>
                <a:cubicBezTo>
                  <a:pt x="4285910" y="290750"/>
                  <a:pt x="4535317" y="272516"/>
                  <a:pt x="4451927" y="258618"/>
                </a:cubicBezTo>
                <a:cubicBezTo>
                  <a:pt x="4315131" y="235819"/>
                  <a:pt x="4174836" y="270933"/>
                  <a:pt x="4036290" y="277091"/>
                </a:cubicBezTo>
                <a:lnTo>
                  <a:pt x="3713018" y="341746"/>
                </a:lnTo>
                <a:cubicBezTo>
                  <a:pt x="3470091" y="386496"/>
                  <a:pt x="3225321" y="421419"/>
                  <a:pt x="2983345" y="471055"/>
                </a:cubicBezTo>
                <a:cubicBezTo>
                  <a:pt x="2744853" y="519976"/>
                  <a:pt x="2507321" y="574349"/>
                  <a:pt x="2272145" y="637309"/>
                </a:cubicBezTo>
                <a:cubicBezTo>
                  <a:pt x="2116014" y="679108"/>
                  <a:pt x="1810327" y="785091"/>
                  <a:pt x="1810327" y="785091"/>
                </a:cubicBezTo>
                <a:cubicBezTo>
                  <a:pt x="2513848" y="1086602"/>
                  <a:pt x="1959126" y="859323"/>
                  <a:pt x="3971636" y="775855"/>
                </a:cubicBezTo>
                <a:cubicBezTo>
                  <a:pt x="4006028" y="774429"/>
                  <a:pt x="3913549" y="732825"/>
                  <a:pt x="3879272" y="729673"/>
                </a:cubicBezTo>
                <a:cubicBezTo>
                  <a:pt x="3643022" y="707949"/>
                  <a:pt x="3405139" y="711200"/>
                  <a:pt x="3168072" y="701964"/>
                </a:cubicBezTo>
                <a:cubicBezTo>
                  <a:pt x="2583102" y="714279"/>
                  <a:pt x="1997491" y="708884"/>
                  <a:pt x="1413163" y="738909"/>
                </a:cubicBezTo>
                <a:cubicBezTo>
                  <a:pt x="1217488" y="748963"/>
                  <a:pt x="1024539" y="789826"/>
                  <a:pt x="831272" y="822037"/>
                </a:cubicBezTo>
                <a:cubicBezTo>
                  <a:pt x="820322" y="823862"/>
                  <a:pt x="792466" y="840786"/>
                  <a:pt x="803563" y="840509"/>
                </a:cubicBezTo>
                <a:cubicBezTo>
                  <a:pt x="1182448" y="831037"/>
                  <a:pt x="1560945" y="809722"/>
                  <a:pt x="1939636" y="794328"/>
                </a:cubicBezTo>
                <a:cubicBezTo>
                  <a:pt x="4895360" y="369042"/>
                  <a:pt x="2078073" y="800663"/>
                  <a:pt x="3851563" y="480291"/>
                </a:cubicBezTo>
                <a:cubicBezTo>
                  <a:pt x="5355192" y="208668"/>
                  <a:pt x="4215498" y="442572"/>
                  <a:pt x="4876800" y="304800"/>
                </a:cubicBezTo>
                <a:cubicBezTo>
                  <a:pt x="4867563" y="301721"/>
                  <a:pt x="4858824" y="295371"/>
                  <a:pt x="4849090" y="295564"/>
                </a:cubicBezTo>
                <a:cubicBezTo>
                  <a:pt x="3898488" y="314388"/>
                  <a:pt x="4034631" y="280966"/>
                  <a:pt x="3140363" y="480291"/>
                </a:cubicBezTo>
                <a:cubicBezTo>
                  <a:pt x="2895475" y="534874"/>
                  <a:pt x="2410690" y="665018"/>
                  <a:pt x="2410690" y="665018"/>
                </a:cubicBezTo>
                <a:cubicBezTo>
                  <a:pt x="1922218" y="1055809"/>
                  <a:pt x="2327796" y="716546"/>
                  <a:pt x="4064000" y="618837"/>
                </a:cubicBezTo>
                <a:cubicBezTo>
                  <a:pt x="4208997" y="610677"/>
                  <a:pt x="4354095" y="600613"/>
                  <a:pt x="4498109" y="581891"/>
                </a:cubicBezTo>
                <a:cubicBezTo>
                  <a:pt x="4662239" y="560554"/>
                  <a:pt x="4824460" y="526473"/>
                  <a:pt x="4987636" y="498764"/>
                </a:cubicBezTo>
                <a:cubicBezTo>
                  <a:pt x="5015345" y="486449"/>
                  <a:pt x="5058818" y="489689"/>
                  <a:pt x="5070763" y="461818"/>
                </a:cubicBezTo>
                <a:cubicBezTo>
                  <a:pt x="5078899" y="442835"/>
                  <a:pt x="5035997" y="433910"/>
                  <a:pt x="5015345" y="434109"/>
                </a:cubicBezTo>
                <a:cubicBezTo>
                  <a:pt x="4713386" y="437013"/>
                  <a:pt x="4411902" y="458740"/>
                  <a:pt x="4110181" y="471055"/>
                </a:cubicBezTo>
                <a:cubicBezTo>
                  <a:pt x="2428260" y="799234"/>
                  <a:pt x="3097610" y="655019"/>
                  <a:pt x="2096654" y="877455"/>
                </a:cubicBezTo>
                <a:cubicBezTo>
                  <a:pt x="1898718" y="1035802"/>
                  <a:pt x="1972666" y="963399"/>
                  <a:pt x="2650836" y="840509"/>
                </a:cubicBezTo>
                <a:cubicBezTo>
                  <a:pt x="2911738" y="793231"/>
                  <a:pt x="3168820" y="726730"/>
                  <a:pt x="3426690" y="665018"/>
                </a:cubicBezTo>
                <a:cubicBezTo>
                  <a:pt x="3697778" y="600142"/>
                  <a:pt x="3797381" y="562541"/>
                  <a:pt x="4064000" y="461818"/>
                </a:cubicBezTo>
                <a:cubicBezTo>
                  <a:pt x="4092366" y="451102"/>
                  <a:pt x="4119418" y="437188"/>
                  <a:pt x="4147127" y="424873"/>
                </a:cubicBezTo>
                <a:cubicBezTo>
                  <a:pt x="4100275" y="389735"/>
                  <a:pt x="4094249" y="376913"/>
                  <a:pt x="4017818" y="378691"/>
                </a:cubicBezTo>
                <a:cubicBezTo>
                  <a:pt x="3783569" y="384139"/>
                  <a:pt x="3549842" y="403322"/>
                  <a:pt x="3315854" y="415637"/>
                </a:cubicBezTo>
                <a:lnTo>
                  <a:pt x="3066472" y="489528"/>
                </a:lnTo>
                <a:cubicBezTo>
                  <a:pt x="3051359" y="493778"/>
                  <a:pt x="3020290" y="483065"/>
                  <a:pt x="3020290" y="498764"/>
                </a:cubicBezTo>
                <a:cubicBezTo>
                  <a:pt x="3020290" y="515344"/>
                  <a:pt x="3066472" y="517237"/>
                  <a:pt x="3066472" y="5172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seen how we can use differentiation to estimate growth, and see how an exponent effects a function.</a:t>
            </a:r>
          </a:p>
          <a:p>
            <a:endParaRPr lang="en-GB" dirty="0"/>
          </a:p>
          <a:p>
            <a:r>
              <a:rPr lang="en-GB" dirty="0" smtClean="0"/>
              <a:t>What this comes down to is whether a function is increasing or decreasing proportionally to the value of the function.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Exponential growth is fairly common in scientific uses.</a:t>
            </a:r>
          </a:p>
          <a:p>
            <a:endParaRPr lang="en-GB" dirty="0"/>
          </a:p>
          <a:p>
            <a:r>
              <a:rPr lang="en-GB" dirty="0" smtClean="0"/>
              <a:t>Let’s think about a bacteria.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47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Exponential growth is fairly common in scientific uses.</a:t>
            </a:r>
          </a:p>
          <a:p>
            <a:endParaRPr lang="en-GB" dirty="0"/>
          </a:p>
          <a:p>
            <a:r>
              <a:rPr lang="en-GB" dirty="0" smtClean="0"/>
              <a:t>Let’s think about a bacteria.</a:t>
            </a:r>
          </a:p>
          <a:p>
            <a:endParaRPr lang="en-GB" dirty="0"/>
          </a:p>
          <a:p>
            <a:r>
              <a:rPr lang="en-GB" dirty="0" smtClean="0"/>
              <a:t>A bacteria splits into 2 every 6 hours.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Exponential growth is fairly common in scientific uses.</a:t>
            </a:r>
          </a:p>
          <a:p>
            <a:endParaRPr lang="en-GB" dirty="0"/>
          </a:p>
          <a:p>
            <a:r>
              <a:rPr lang="en-GB" dirty="0" smtClean="0"/>
              <a:t>Let’s think about a bacteria.</a:t>
            </a:r>
          </a:p>
          <a:p>
            <a:endParaRPr lang="en-GB" dirty="0"/>
          </a:p>
          <a:p>
            <a:r>
              <a:rPr lang="en-GB" dirty="0" smtClean="0"/>
              <a:t>A bacteria splits into 2 every 6 hours. </a:t>
            </a:r>
          </a:p>
          <a:p>
            <a:endParaRPr lang="en-GB" dirty="0"/>
          </a:p>
          <a:p>
            <a:r>
              <a:rPr lang="en-GB" dirty="0" smtClean="0"/>
              <a:t>At the start we have a single bacteria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2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start we have a single bacteria.</a:t>
            </a:r>
          </a:p>
          <a:p>
            <a:endParaRPr lang="en-GB" dirty="0"/>
          </a:p>
          <a:p>
            <a:r>
              <a:rPr lang="en-GB" dirty="0" smtClean="0"/>
              <a:t>After 6 hours we have 2.</a:t>
            </a:r>
          </a:p>
          <a:p>
            <a:endParaRPr lang="en-GB" dirty="0"/>
          </a:p>
          <a:p>
            <a:r>
              <a:rPr lang="en-GB" dirty="0" smtClean="0"/>
              <a:t>After another 6 hours those 2  split into 4. </a:t>
            </a:r>
          </a:p>
          <a:p>
            <a:endParaRPr lang="en-GB" dirty="0"/>
          </a:p>
          <a:p>
            <a:r>
              <a:rPr lang="en-GB" dirty="0" smtClean="0"/>
              <a:t>Another 6 and we have 8.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7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start we have a single bacteria.</a:t>
            </a:r>
          </a:p>
          <a:p>
            <a:endParaRPr lang="en-GB" dirty="0"/>
          </a:p>
          <a:p>
            <a:r>
              <a:rPr lang="en-GB" dirty="0" smtClean="0"/>
              <a:t>After 6 hours we have 2.</a:t>
            </a:r>
          </a:p>
          <a:p>
            <a:endParaRPr lang="en-GB" dirty="0"/>
          </a:p>
          <a:p>
            <a:r>
              <a:rPr lang="en-GB" dirty="0" smtClean="0"/>
              <a:t>After another 6 hours those 2  split into 4. </a:t>
            </a:r>
          </a:p>
          <a:p>
            <a:endParaRPr lang="en-GB" dirty="0"/>
          </a:p>
          <a:p>
            <a:r>
              <a:rPr lang="en-GB" dirty="0" smtClean="0"/>
              <a:t>Another 6 and we have 8.</a:t>
            </a:r>
          </a:p>
          <a:p>
            <a:endParaRPr lang="en-GB" dirty="0"/>
          </a:p>
          <a:p>
            <a:r>
              <a:rPr lang="en-GB" dirty="0" smtClean="0"/>
              <a:t>Another 6 and we have 16.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single bacteria in a day turned into 16. This seems like a slow growth rate. </a:t>
            </a:r>
            <a:r>
              <a:rPr lang="en-GB" dirty="0" smtClean="0"/>
              <a:t>But what about 20 days?</a:t>
            </a:r>
          </a:p>
          <a:p>
            <a:endParaRPr lang="en-GB" dirty="0"/>
          </a:p>
          <a:p>
            <a:r>
              <a:rPr lang="en-GB" dirty="0" smtClean="0"/>
              <a:t>We would have 1,208,925,819,614,629,174,706,176 bacteria or 1.21 x10</a:t>
            </a:r>
            <a:r>
              <a:rPr lang="en-GB" baseline="30000" dirty="0" smtClean="0"/>
              <a:t>24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Which is about the same amount of bacteria as there are stars in the universe.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about decay? What happens if something decreasing proportionally to how much there is?</a:t>
            </a:r>
          </a:p>
          <a:p>
            <a:endParaRPr lang="en-GB" dirty="0"/>
          </a:p>
          <a:p>
            <a:r>
              <a:rPr lang="en-GB" dirty="0" smtClean="0"/>
              <a:t>This is most commonly thought of in terms of radioactive elements. </a:t>
            </a:r>
          </a:p>
          <a:p>
            <a:endParaRPr lang="en-GB" dirty="0"/>
          </a:p>
          <a:p>
            <a:r>
              <a:rPr lang="en-GB" dirty="0" smtClean="0"/>
              <a:t>If we have a radioactive substance that decays we measure this in half life.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4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://cdn.humoropedia.com/wp-content/uploads/2016/09/Funny-Calculus-Jokes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3" y="2311399"/>
            <a:ext cx="4089042" cy="313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.pinimg.com/736x/36/7d/e1/367de1c01d28443a8be58808b96f8825--math-cartoons-math-jok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41" y="1258411"/>
            <a:ext cx="35528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7891" y="594821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I’m running out of relevant comics!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Half life is how long it takes for half the atoms to decay. (we just saw the opposite of this, the doubling time).</a:t>
            </a:r>
          </a:p>
          <a:p>
            <a:endParaRPr lang="en-GB" dirty="0"/>
          </a:p>
          <a:p>
            <a:r>
              <a:rPr lang="en-GB" dirty="0" smtClean="0"/>
              <a:t>If we have a radioactive isotope with a half life of 6 hours then it takes 6 hours for half the atoms to decay. </a:t>
            </a:r>
          </a:p>
          <a:p>
            <a:endParaRPr lang="en-GB" dirty="0"/>
          </a:p>
          <a:p>
            <a:r>
              <a:rPr lang="en-GB" dirty="0" smtClean="0"/>
              <a:t>So if we had 1.21x10</a:t>
            </a:r>
            <a:r>
              <a:rPr lang="en-GB" baseline="30000" dirty="0" smtClean="0"/>
              <a:t>24</a:t>
            </a:r>
            <a:r>
              <a:rPr lang="en-GB" dirty="0" smtClean="0"/>
              <a:t> atoms it would take 20 days for it all to decay away at a half life of 6 hours. (Reverse of our bacteria)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6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principals are what come under the law of exponential growth or decay.</a:t>
            </a:r>
          </a:p>
          <a:p>
            <a:endParaRPr lang="en-GB" dirty="0"/>
          </a:p>
          <a:p>
            <a:r>
              <a:rPr lang="en-GB" dirty="0" smtClean="0"/>
              <a:t>This is written in the formula y = 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where the value of y is equal to the starting value of y times e to the power of a constant k times the time step. </a:t>
            </a:r>
          </a:p>
          <a:p>
            <a:endParaRPr lang="en-GB" dirty="0"/>
          </a:p>
          <a:p>
            <a:r>
              <a:rPr lang="en-GB" dirty="0" smtClean="0"/>
              <a:t>This is just the same as our y = </a:t>
            </a:r>
            <a:r>
              <a:rPr lang="en-GB" dirty="0" err="1" smtClean="0"/>
              <a:t>a</a:t>
            </a:r>
            <a:r>
              <a:rPr lang="en-GB" baseline="30000" dirty="0" err="1"/>
              <a:t>b</a:t>
            </a:r>
            <a:r>
              <a:rPr lang="en-GB" baseline="30000" dirty="0" err="1" smtClean="0"/>
              <a:t>x</a:t>
            </a:r>
            <a:r>
              <a:rPr lang="en-GB" dirty="0" smtClean="0"/>
              <a:t> standard exponential equation.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7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constant k is often provided when thinking about doubling times or half </a:t>
            </a:r>
            <a:r>
              <a:rPr lang="en-GB" dirty="0" err="1" smtClean="0"/>
              <a:t>lifes</a:t>
            </a:r>
            <a:r>
              <a:rPr lang="en-GB" dirty="0" smtClean="0"/>
              <a:t> but in reality is just the rate of change or the differential</a:t>
            </a:r>
          </a:p>
          <a:p>
            <a:endParaRPr lang="en-GB" dirty="0"/>
          </a:p>
          <a:p>
            <a:r>
              <a:rPr lang="en-GB" dirty="0" smtClean="0"/>
              <a:t>If we have an element that is decaying at a rate proportional to the quantity of the element where the change between steps is -1/40.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an element that is decaying at a rate proportional to the quantity of the element where the change between steps is -1/40. </a:t>
                </a:r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So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4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have learned to integrate we can apply a trick.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We can only integrate one variable at a time and we have t in there…. Rearrange.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33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Now we can integrate</a:t>
                </a:r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3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want to rearrange it in terms of y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^−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GB" dirty="0" smtClean="0"/>
                  <a:t> because of how exponents work…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1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some previous examples we covered the integrals of cos and sin but let’s look at them formally. </a:t>
            </a:r>
          </a:p>
          <a:p>
            <a:endParaRPr lang="en-GB" dirty="0"/>
          </a:p>
          <a:p>
            <a:r>
              <a:rPr lang="en-GB" dirty="0" smtClean="0"/>
              <a:t>Remember integration is just the reverse of derivation. </a:t>
            </a:r>
          </a:p>
          <a:p>
            <a:endParaRPr lang="en-GB" dirty="0"/>
          </a:p>
          <a:p>
            <a:r>
              <a:rPr lang="en-GB" dirty="0" smtClean="0"/>
              <a:t>The same applies to trigonometric functions.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6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 smtClean="0"/>
                  <a:t> if that constant is the initial value of </a:t>
                </a:r>
                <a:r>
                  <a:rPr lang="en-GB" dirty="0" smtClean="0"/>
                  <a:t>y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This is a proof that to get to an exponential formula you can go from the differential through integration. </a:t>
                </a:r>
              </a:p>
              <a:p>
                <a:endParaRPr lang="en-GB" sz="1800" dirty="0"/>
              </a:p>
              <a:p>
                <a:r>
                  <a:rPr lang="en-GB" dirty="0" smtClean="0"/>
                  <a:t>This was also the first taste of solving a differential equation.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6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want to estimate the growth rate of a population we can use this formula.</a:t>
            </a:r>
          </a:p>
          <a:p>
            <a:endParaRPr lang="en-GB" dirty="0"/>
          </a:p>
          <a:p>
            <a:r>
              <a:rPr lang="en-GB" dirty="0"/>
              <a:t>y 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3000 = 500e</a:t>
            </a:r>
            <a:r>
              <a:rPr lang="en-GB" baseline="30000" dirty="0" smtClean="0"/>
              <a:t>k5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3000 = 500e</a:t>
            </a:r>
            <a:r>
              <a:rPr lang="en-GB" baseline="30000" dirty="0" smtClean="0"/>
              <a:t>k5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3000/500 = 500e</a:t>
            </a:r>
            <a:r>
              <a:rPr lang="en-GB" baseline="30000" dirty="0" smtClean="0"/>
              <a:t>k5 </a:t>
            </a:r>
            <a:r>
              <a:rPr lang="en-GB" dirty="0" smtClean="0"/>
              <a:t> / 500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2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/>
              <a:t>6</a:t>
            </a:r>
            <a:r>
              <a:rPr lang="en-GB" dirty="0" smtClean="0"/>
              <a:t> = e</a:t>
            </a:r>
            <a:r>
              <a:rPr lang="en-GB" baseline="30000" dirty="0" smtClean="0"/>
              <a:t>k5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9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Ln(6 )= ln(e</a:t>
            </a:r>
            <a:r>
              <a:rPr lang="en-GB" baseline="30000" dirty="0" smtClean="0"/>
              <a:t>k5</a:t>
            </a:r>
            <a:r>
              <a:rPr lang="en-GB" dirty="0" smtClean="0"/>
              <a:t> )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0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Ln(6 )= 5k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60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k = ln(6)/5 = 0.36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5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k = ln(6)/5 = 0.36</a:t>
            </a:r>
          </a:p>
          <a:p>
            <a:endParaRPr lang="en-GB" dirty="0"/>
          </a:p>
          <a:p>
            <a:r>
              <a:rPr lang="en-GB" dirty="0" smtClean="0"/>
              <a:t>Or in essence an increase of 36% per hour.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01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remember the derivatives of sin cos and tan are cos   –sin and sec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5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8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6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9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4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the basic 3 rules after these it gets a bit complicated: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0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1012</Words>
  <Application>Microsoft Office PowerPoint</Application>
  <PresentationFormat>Widescreen</PresentationFormat>
  <Paragraphs>242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43</cp:revision>
  <dcterms:created xsi:type="dcterms:W3CDTF">2017-09-17T14:01:12Z</dcterms:created>
  <dcterms:modified xsi:type="dcterms:W3CDTF">2017-09-19T14:27:39Z</dcterms:modified>
</cp:coreProperties>
</file>