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2" r:id="rId36"/>
    <p:sldId id="293" r:id="rId37"/>
    <p:sldId id="29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0CB0D-74A8-4D97-88B7-729D7ADE8F95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3EC9B-E0D2-4C5D-9651-DA3CCBEB46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38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575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4F6F-2D95-489B-9A4D-0B92C7F51DAE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047E-1717-4FC0-B460-693D80A88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404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4F6F-2D95-489B-9A4D-0B92C7F51DAE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047E-1717-4FC0-B460-693D80A88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47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4F6F-2D95-489B-9A4D-0B92C7F51DAE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047E-1717-4FC0-B460-693D80A88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538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016000" y="928567"/>
            <a:ext cx="7195600" cy="15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11607156" y="38263"/>
            <a:ext cx="546843" cy="6781736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8879381" y="38263"/>
            <a:ext cx="3079791" cy="6781736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8489725" y="38263"/>
            <a:ext cx="2690072" cy="6781736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8489726" y="38263"/>
            <a:ext cx="3079759" cy="6781736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57234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11801983" y="38275"/>
            <a:ext cx="352015" cy="6781736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10438095" y="38275"/>
            <a:ext cx="1521044" cy="6781736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10243267" y="38275"/>
            <a:ext cx="1326184" cy="6586908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10243267" y="38275"/>
            <a:ext cx="1521044" cy="6781736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190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4F6F-2D95-489B-9A4D-0B92C7F51DAE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047E-1717-4FC0-B460-693D80A88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05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4F6F-2D95-489B-9A4D-0B92C7F51DAE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047E-1717-4FC0-B460-693D80A88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8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4F6F-2D95-489B-9A4D-0B92C7F51DAE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047E-1717-4FC0-B460-693D80A88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85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4F6F-2D95-489B-9A4D-0B92C7F51DAE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047E-1717-4FC0-B460-693D80A88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11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4F6F-2D95-489B-9A4D-0B92C7F51DAE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047E-1717-4FC0-B460-693D80A88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74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4F6F-2D95-489B-9A4D-0B92C7F51DAE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047E-1717-4FC0-B460-693D80A88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06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4F6F-2D95-489B-9A4D-0B92C7F51DAE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047E-1717-4FC0-B460-693D80A88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279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4F6F-2D95-489B-9A4D-0B92C7F51DAE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047E-1717-4FC0-B460-693D80A88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45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64F6F-2D95-489B-9A4D-0B92C7F51DAE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3047E-1717-4FC0-B460-693D80A88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22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5877059"/>
            <a:ext cx="12192000" cy="1012840"/>
            <a:chOff x="0" y="5845160"/>
            <a:chExt cx="12192000" cy="1012840"/>
          </a:xfrm>
        </p:grpSpPr>
        <p:pic>
          <p:nvPicPr>
            <p:cNvPr id="102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-323273" y="1234487"/>
            <a:ext cx="9180945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600" b="1" dirty="0" smtClean="0">
                <a:ln/>
                <a:solidFill>
                  <a:schemeClr val="accent4"/>
                </a:solidFill>
              </a:rPr>
              <a:t>Math’s 12</a:t>
            </a:r>
            <a:endParaRPr lang="en-US" sz="16600" b="1" dirty="0">
              <a:ln/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0946" y="3798301"/>
            <a:ext cx="639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4"/>
                </a:solidFill>
              </a:rPr>
              <a:t>Integration and the fundamental theorem of calculus</a:t>
            </a:r>
            <a:r>
              <a:rPr lang="en-GB" dirty="0" smtClean="0">
                <a:solidFill>
                  <a:schemeClr val="accent4"/>
                </a:solidFill>
              </a:rPr>
              <a:t> </a:t>
            </a:r>
            <a:endParaRPr lang="en-GB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69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Area Under Curve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So lets look at what the indefinite integral of the function y = 2x is between 1 and 2.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 smtClean="0"/>
                  <a:t>Well plug each of the values into the formula</a:t>
                </a:r>
              </a:p>
              <a:p>
                <a:pPr marL="0" indent="0" algn="ctr">
                  <a:buNone/>
                </a:pPr>
                <a:r>
                  <a:rPr lang="en-GB" dirty="0" smtClean="0"/>
                  <a:t>1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+ C and 2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+ C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10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2325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Area Under Curve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1</a:t>
            </a:r>
            <a:r>
              <a:rPr lang="en-GB" baseline="30000" dirty="0" smtClean="0"/>
              <a:t>2</a:t>
            </a:r>
            <a:r>
              <a:rPr lang="en-GB" dirty="0" smtClean="0"/>
              <a:t> + C and 2</a:t>
            </a:r>
            <a:r>
              <a:rPr lang="en-GB" baseline="30000" dirty="0" smtClean="0"/>
              <a:t>2</a:t>
            </a:r>
            <a:r>
              <a:rPr lang="en-GB" dirty="0" smtClean="0"/>
              <a:t> + C</a:t>
            </a:r>
          </a:p>
          <a:p>
            <a:r>
              <a:rPr lang="en-GB" dirty="0" smtClean="0"/>
              <a:t>It’s an area problem so the area at the later point – the area at the starting point.</a:t>
            </a:r>
          </a:p>
          <a:p>
            <a:endParaRPr lang="en-GB" dirty="0"/>
          </a:p>
          <a:p>
            <a:r>
              <a:rPr lang="en-GB" dirty="0" smtClean="0"/>
              <a:t>(4 + C) – (1 + C)</a:t>
            </a:r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3050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Area Under Curve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1</a:t>
            </a:r>
            <a:r>
              <a:rPr lang="en-GB" baseline="30000" dirty="0" smtClean="0"/>
              <a:t>2</a:t>
            </a:r>
            <a:r>
              <a:rPr lang="en-GB" dirty="0" smtClean="0"/>
              <a:t> + C and 2</a:t>
            </a:r>
            <a:r>
              <a:rPr lang="en-GB" baseline="30000" dirty="0" smtClean="0"/>
              <a:t>2</a:t>
            </a:r>
            <a:r>
              <a:rPr lang="en-GB" dirty="0" smtClean="0"/>
              <a:t> + C</a:t>
            </a:r>
          </a:p>
          <a:p>
            <a:r>
              <a:rPr lang="en-GB" dirty="0" smtClean="0"/>
              <a:t>It’s an area problem so the area at the later point – the area at the starting point.</a:t>
            </a:r>
          </a:p>
          <a:p>
            <a:endParaRPr lang="en-GB" dirty="0"/>
          </a:p>
          <a:p>
            <a:r>
              <a:rPr lang="en-GB" dirty="0" smtClean="0"/>
              <a:t>(4 + C) – (1 + C)</a:t>
            </a:r>
          </a:p>
          <a:p>
            <a:endParaRPr lang="en-GB" dirty="0"/>
          </a:p>
          <a:p>
            <a:r>
              <a:rPr lang="en-GB" dirty="0" smtClean="0"/>
              <a:t>4 – 1 + C – C </a:t>
            </a:r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05866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Area Under Curve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1</a:t>
            </a:r>
            <a:r>
              <a:rPr lang="en-GB" baseline="30000" dirty="0" smtClean="0"/>
              <a:t>2</a:t>
            </a:r>
            <a:r>
              <a:rPr lang="en-GB" dirty="0" smtClean="0"/>
              <a:t> + C and 2</a:t>
            </a:r>
            <a:r>
              <a:rPr lang="en-GB" baseline="30000" dirty="0" smtClean="0"/>
              <a:t>2</a:t>
            </a:r>
            <a:r>
              <a:rPr lang="en-GB" dirty="0" smtClean="0"/>
              <a:t> + C</a:t>
            </a:r>
          </a:p>
          <a:p>
            <a:r>
              <a:rPr lang="en-GB" dirty="0" smtClean="0"/>
              <a:t>It’s an area problem so the area at the later point – the area at the starting point.</a:t>
            </a:r>
          </a:p>
          <a:p>
            <a:endParaRPr lang="en-GB" dirty="0"/>
          </a:p>
          <a:p>
            <a:r>
              <a:rPr lang="en-GB" dirty="0" smtClean="0"/>
              <a:t>(4 + C) – (1 + C)</a:t>
            </a:r>
          </a:p>
          <a:p>
            <a:endParaRPr lang="en-GB" dirty="0"/>
          </a:p>
          <a:p>
            <a:r>
              <a:rPr lang="en-GB" dirty="0" smtClean="0"/>
              <a:t>4 – 1 + C – C </a:t>
            </a:r>
          </a:p>
          <a:p>
            <a:endParaRPr lang="en-GB" dirty="0"/>
          </a:p>
          <a:p>
            <a:r>
              <a:rPr lang="en-GB" dirty="0" smtClean="0"/>
              <a:t>Hey look the constants cancel out!</a:t>
            </a:r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7622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Area Under Curve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1</a:t>
            </a:r>
            <a:r>
              <a:rPr lang="en-GB" baseline="30000" dirty="0" smtClean="0"/>
              <a:t>2</a:t>
            </a:r>
            <a:r>
              <a:rPr lang="en-GB" dirty="0" smtClean="0"/>
              <a:t> + C and 2</a:t>
            </a:r>
            <a:r>
              <a:rPr lang="en-GB" baseline="30000" dirty="0" smtClean="0"/>
              <a:t>2</a:t>
            </a:r>
            <a:r>
              <a:rPr lang="en-GB" dirty="0" smtClean="0"/>
              <a:t> + C</a:t>
            </a:r>
          </a:p>
          <a:p>
            <a:r>
              <a:rPr lang="en-GB" dirty="0" smtClean="0"/>
              <a:t>It’s an area problem so the area at the later point – the area at the starting point.</a:t>
            </a:r>
          </a:p>
          <a:p>
            <a:endParaRPr lang="en-GB" dirty="0"/>
          </a:p>
          <a:p>
            <a:r>
              <a:rPr lang="en-GB" dirty="0" smtClean="0"/>
              <a:t>(4 + C) – (1 + C)</a:t>
            </a:r>
          </a:p>
          <a:p>
            <a:endParaRPr lang="en-GB" dirty="0"/>
          </a:p>
          <a:p>
            <a:r>
              <a:rPr lang="en-GB" dirty="0" smtClean="0"/>
              <a:t>4 – 1 + C – C = 3</a:t>
            </a:r>
          </a:p>
          <a:p>
            <a:endParaRPr lang="en-GB" dirty="0"/>
          </a:p>
          <a:p>
            <a:r>
              <a:rPr lang="en-GB" dirty="0" smtClean="0"/>
              <a:t>We can ignore the constant when dealing with </a:t>
            </a:r>
            <a:r>
              <a:rPr lang="en-GB" dirty="0" err="1" smtClean="0"/>
              <a:t>definites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467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Area Under Curve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b="0" dirty="0" smtClean="0"/>
              </a:p>
              <a:p>
                <a:r>
                  <a:rPr lang="en-GB" dirty="0" smtClean="0"/>
                  <a:t>This value is the area under the curve. We can see that from.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6146" name="Picture 2" descr="area of y=2x from 1 to 2 equals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684" y="4265943"/>
            <a:ext cx="20002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69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Area Under Curve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can do this with other examples and things can get a bit complicated with negative areas due to crossing axes etc.</a:t>
            </a:r>
          </a:p>
          <a:p>
            <a:endParaRPr lang="en-GB" dirty="0"/>
          </a:p>
          <a:p>
            <a:r>
              <a:rPr lang="en-GB" dirty="0" smtClean="0"/>
              <a:t>Lets try a couple more to get a hang of it.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98800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Area Under Curve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look at a cos wave that crosses the x axis.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We can see that this has some</a:t>
                </a:r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r>
                  <a:rPr lang="en-GB" dirty="0" smtClean="0"/>
                  <a:t>  area above and some below. 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6386" name="Picture 2" descr="https://i.stack.imgur.com/C74e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898" y="4032827"/>
            <a:ext cx="3429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11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Area Under Curve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look at a cos wave that crosses the x axis.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We can see that this has some</a:t>
                </a:r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r>
                  <a:rPr lang="en-GB" dirty="0" smtClean="0"/>
                  <a:t>  area above and some below. 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6386" name="Picture 2" descr="https://i.stack.imgur.com/C74e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898" y="4032827"/>
            <a:ext cx="3429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27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Area Under Curve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look at a cos wave that crosses the x axis.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We can see that this has some</a:t>
                </a:r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r>
                  <a:rPr lang="en-GB" dirty="0" smtClean="0"/>
                  <a:t>  area above and some below. 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6386" name="Picture 2" descr="https://i.stack.imgur.com/C74e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898" y="4032827"/>
            <a:ext cx="3429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49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Area Under Curve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677891" y="5948218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I’m just putting vaguely maths things in now.</a:t>
            </a:r>
            <a:endParaRPr lang="en-GB" dirty="0"/>
          </a:p>
        </p:txBody>
      </p:sp>
      <p:pic>
        <p:nvPicPr>
          <p:cNvPr id="8" name="Picture 2" descr="https://imgs.xkcd.com/comics/usele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715" y="2347606"/>
            <a:ext cx="3484958" cy="308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files.explosm.net/comics/Rob/some-mat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655" y="1218326"/>
            <a:ext cx="4827878" cy="412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90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Area Under Curve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look at a cos wave that crosses the x axis.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If we work this out as normal: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Sin(x) + C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s</a:t>
                </a:r>
                <a:r>
                  <a:rPr lang="en-GB" dirty="0" smtClean="0"/>
                  <a:t>in(3) – sin(1)</a:t>
                </a: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6386" name="Picture 2" descr="https://i.stack.imgur.com/C74e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898" y="4032827"/>
            <a:ext cx="3429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42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Area Under Curve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look at a cos wave that crosses the x axis.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If we work this out as normal: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Sin(x) + C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0.14 – 0.84 = - 0.70</a:t>
                </a: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6386" name="Picture 2" descr="https://i.stack.imgur.com/C74e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898" y="4032827"/>
            <a:ext cx="3429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71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Area Under Curve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look at a cos wave that crosses the x axis.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0.14 – 0.84 = - 0.70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Hmmm negative area?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Makes sense when we look at it. </a:t>
                </a: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8434" name="Picture 2" descr="definite integral y=cos(x) from 1 to 3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09" y="4042710"/>
            <a:ext cx="3262401" cy="189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02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Area Under Curve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look at a cos wave that crosses the x axis.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0.14 – 0.84 = - 0.70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But it’s not the total area we want.</a:t>
                </a: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8434" name="Picture 2" descr="definite integral y=cos(x) from 1 to 3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09" y="4042710"/>
            <a:ext cx="3262401" cy="189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15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Area Under Curve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look at a cos wave that crosses the x axis.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0.14 – 0.84 = - 0.70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Lets try and work out what it should</a:t>
                </a:r>
              </a:p>
              <a:p>
                <a:pPr marL="0" indent="0">
                  <a:buNone/>
                </a:pPr>
                <a:r>
                  <a:rPr lang="en-GB" dirty="0" smtClean="0"/>
                  <a:t>be</a:t>
                </a: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8434" name="Picture 2" descr="definite integral y=cos(x) from 1 to 3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09" y="4042710"/>
            <a:ext cx="3262401" cy="189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42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Area Under Curve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look at a cos wave that crosses the x axis.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To do this we need to work out</a:t>
                </a:r>
              </a:p>
              <a:p>
                <a:pPr marL="0" indent="0">
                  <a:buNone/>
                </a:pPr>
                <a:r>
                  <a:rPr lang="en-GB" dirty="0" smtClean="0"/>
                  <a:t>   where it crosses the x axis. 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8434" name="Picture 2" descr="definite integral y=cos(x) from 1 to 3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09" y="4042710"/>
            <a:ext cx="3262401" cy="189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74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Area Under Curve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look at a cos wave that crosses the x axis.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To do this we need to work out</a:t>
                </a:r>
              </a:p>
              <a:p>
                <a:pPr marL="0" indent="0">
                  <a:buNone/>
                </a:pPr>
                <a:r>
                  <a:rPr lang="en-GB" dirty="0" smtClean="0"/>
                  <a:t>   where it crosses the x axis. </a:t>
                </a:r>
              </a:p>
              <a:p>
                <a:endParaRPr lang="en-GB" dirty="0"/>
              </a:p>
              <a:p>
                <a:r>
                  <a:rPr lang="en-GB" dirty="0" smtClean="0"/>
                  <a:t>At least with cos this is easy. 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8434" name="Picture 2" descr="definite integral y=cos(x) from 1 to 3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09" y="4042710"/>
            <a:ext cx="3262401" cy="189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06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Area Under Curve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look at a cos wave that crosses the x axis.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Cos crosses the x axis 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 smtClean="0"/>
                  <a:t> </a:t>
                </a:r>
              </a:p>
              <a:p>
                <a:endParaRPr lang="en-GB" dirty="0"/>
              </a:p>
              <a:p>
                <a:r>
                  <a:rPr lang="en-GB" dirty="0" smtClean="0"/>
                  <a:t>With other functions you will need</a:t>
                </a:r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r>
                  <a:rPr lang="en-GB" dirty="0" smtClean="0"/>
                  <a:t>  to find it yourself. </a:t>
                </a: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8434" name="Picture 2" descr="definite integral y=cos(x) from 1 to 3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09" y="4042710"/>
            <a:ext cx="3262401" cy="189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16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Area Under Curve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look at a cos wave that crosses the x axis.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Cos crosses the x axis 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 smtClean="0"/>
                  <a:t> </a:t>
                </a:r>
              </a:p>
              <a:p>
                <a:endParaRPr lang="en-GB" dirty="0"/>
              </a:p>
              <a:p>
                <a:r>
                  <a:rPr lang="en-GB" dirty="0" smtClean="0"/>
                  <a:t>With other functions you will need</a:t>
                </a:r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r>
                  <a:rPr lang="en-GB" dirty="0" smtClean="0"/>
                  <a:t>  to find it yourself. </a:t>
                </a:r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8434" name="Picture 2" descr="definite integral y=cos(x) from 1 to 3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09" y="4042710"/>
            <a:ext cx="3262401" cy="189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33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Area Under Curve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look at a cos wave that crosses the x axis.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What this becomes is two separate</a:t>
                </a:r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r>
                  <a:rPr lang="en-GB" dirty="0" smtClean="0"/>
                  <a:t>  area calculations.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Between 1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 smtClean="0"/>
                  <a:t>, and,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 smtClean="0"/>
                  <a:t> and 3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3554" name="Picture 2" descr="area y=cos(x) from 1 to 3 positive both above and be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758" y="4298399"/>
            <a:ext cx="3367642" cy="189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90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I’ve previously told you that integration is about finding the area under a curve. </a:t>
            </a:r>
          </a:p>
          <a:p>
            <a:endParaRPr lang="en-GB" dirty="0"/>
          </a:p>
          <a:p>
            <a:r>
              <a:rPr lang="en-GB" dirty="0" smtClean="0"/>
              <a:t>This can be useful for various purposes in science particularly when you need to estimate the total or average value of a function.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Area Under Curve</a:t>
            </a:r>
          </a:p>
        </p:txBody>
      </p:sp>
    </p:spTree>
    <p:extLst>
      <p:ext uri="{BB962C8B-B14F-4D97-AF65-F5344CB8AC3E}">
        <p14:creationId xmlns:p14="http://schemas.microsoft.com/office/powerpoint/2010/main" val="242881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Area Under Curve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look at a cos wave that crosses the x axis.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What this becomes is two separate</a:t>
                </a:r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r>
                  <a:rPr lang="en-GB" dirty="0" smtClean="0"/>
                  <a:t>  area calculations.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Between 1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 smtClean="0"/>
                  <a:t>, and,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 smtClean="0"/>
                  <a:t> and 3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3554" name="Picture 2" descr="area y=cos(x) from 1 to 3 positive both above and be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758" y="4298399"/>
            <a:ext cx="3367642" cy="189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07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Area Under Curve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look at a cos wave that crosses the x axis.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sin(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 smtClean="0"/>
                  <a:t>) – sin(1) = 1 – 0.84 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3554" name="Picture 2" descr="area y=cos(x) from 1 to 3 positive both above and be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758" y="4298399"/>
            <a:ext cx="3367642" cy="189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39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Area Under Curve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look at a cos wave that crosses the x axis.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sin(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 smtClean="0"/>
                  <a:t>) – sin(1) = 1 – 0.84 = 0.16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3554" name="Picture 2" descr="area y=cos(x) from 1 to 3 positive both above and be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758" y="4298399"/>
            <a:ext cx="3367642" cy="189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61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Area Under Curve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look at a cos wave that crosses the x axis.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sin(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 smtClean="0"/>
                  <a:t>) – sin(1) = 1 – 0.84 = 0.16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sin(3) – sin(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 smtClean="0"/>
                  <a:t>) = 0.14 – 1 = -0.86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3554" name="Picture 2" descr="area y=cos(x) from 1 to 3 positive both above and be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758" y="4298399"/>
            <a:ext cx="3367642" cy="189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72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Area Under Curve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look at a cos wave that crosses the x axis.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sin(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 smtClean="0"/>
                  <a:t>) – sin(1) = 1 – 0.84 = 0.16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sin(3) – sin(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 smtClean="0"/>
                  <a:t>) = 0.14 – 1 = -0.86</a:t>
                </a:r>
              </a:p>
              <a:p>
                <a:pPr marL="0" indent="0">
                  <a:buNone/>
                </a:pPr>
                <a:r>
                  <a:rPr lang="en-GB" dirty="0" smtClean="0"/>
                  <a:t>|0.86| + |0.16| = 1.02</a:t>
                </a: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3554" name="Picture 2" descr="area y=cos(x) from 1 to 3 positive both above and be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758" y="4298399"/>
            <a:ext cx="3367642" cy="189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5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Fundamental Theorem of Calculus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 fundamental theorem of calculus is the basic rules we’ve been using in a formal form.</a:t>
                </a:r>
              </a:p>
              <a:p>
                <a:endParaRPr lang="en-GB" dirty="0"/>
              </a:p>
              <a:p>
                <a:r>
                  <a:rPr lang="en-GB" dirty="0" smtClean="0"/>
                  <a:t> The first part relates the integral to the derivative in that if we have a function which is the integral at point x of another function.</a:t>
                </a: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8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3979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Fundamental Theorem of Calculus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 The first part relates the integral to the derivative in that if we have a function which is the integral at point x of another function.</a:t>
                </a: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Then</a:t>
                </a:r>
              </a:p>
              <a:p>
                <a:pPr marL="0" indent="0" algn="ctr">
                  <a:buNone/>
                </a:pPr>
                <a:r>
                  <a:rPr lang="en-GB" dirty="0" smtClean="0"/>
                  <a:t>F’(x) = f(x)</a:t>
                </a:r>
              </a:p>
              <a:p>
                <a:r>
                  <a:rPr lang="en-GB" dirty="0" smtClean="0"/>
                  <a:t>This is just stating that an integral is an anti derivative.</a:t>
                </a: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8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0796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Fundamental Theorem of Calculus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 The second part relates the concept of an indefinite integral and the area calculation of a definite integral.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We have just been </a:t>
                </a:r>
                <a:r>
                  <a:rPr lang="en-GB" smtClean="0"/>
                  <a:t>using this! </a:t>
                </a:r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2538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Area Under Curve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First we need to understand indefinite and definite integrals.</a:t>
            </a:r>
          </a:p>
          <a:p>
            <a:endParaRPr lang="en-GB" dirty="0"/>
          </a:p>
          <a:p>
            <a:r>
              <a:rPr lang="en-GB" dirty="0" smtClean="0"/>
              <a:t>We have previously been using indefinite integrals. These are integrals of the function through infinity. </a:t>
            </a:r>
          </a:p>
          <a:p>
            <a:endParaRPr lang="en-GB" dirty="0"/>
          </a:p>
          <a:p>
            <a:r>
              <a:rPr lang="en-GB" dirty="0" smtClean="0"/>
              <a:t>When you want to work out things like the area under the curve you cannot do it to infinity but need a subset.</a:t>
            </a:r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4297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Area Under Curve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An integral from point a to b in a function is called a definite integral.</a:t>
                </a:r>
              </a:p>
              <a:p>
                <a:endParaRPr lang="en-GB" dirty="0"/>
              </a:p>
              <a:p>
                <a:r>
                  <a:rPr lang="en-GB" dirty="0" smtClean="0"/>
                  <a:t>It follows similar notation but the limits are marked out.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0034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Area Under Curve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An integral from point a to b in a function is called a definite integral.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050" name="Picture 2" descr="definite integr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814" y="3578967"/>
            <a:ext cx="2393662" cy="257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93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Area Under Curve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So lets look at what the indefinite integral of the function y = 2x is between 1 and 2.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10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318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Area Under Curve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So lets look at what the indefinite integral of the function y = 2x is between 1 and 2.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 smtClean="0"/>
                  <a:t>Well plug each of the values into the formula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10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7474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Area Under Curve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So lets look at what the indefinite integral of the function y = 2x is between 1 and 2.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 smtClean="0"/>
                  <a:t>Well plug each of the values into the formula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10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8485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3031</TotalTime>
  <Words>875</Words>
  <Application>Microsoft Office PowerPoint</Application>
  <PresentationFormat>Widescreen</PresentationFormat>
  <Paragraphs>236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Office Theme</vt:lpstr>
      <vt:lpstr>PowerPoint Presentation</vt:lpstr>
      <vt:lpstr>Area Under Curve</vt:lpstr>
      <vt:lpstr>Area Under Curve</vt:lpstr>
      <vt:lpstr>Area Under Curve</vt:lpstr>
      <vt:lpstr>Area Under Curve</vt:lpstr>
      <vt:lpstr>Area Under Curve</vt:lpstr>
      <vt:lpstr>Area Under Curve</vt:lpstr>
      <vt:lpstr>Area Under Curve</vt:lpstr>
      <vt:lpstr>Area Under Curve</vt:lpstr>
      <vt:lpstr>Area Under Curve</vt:lpstr>
      <vt:lpstr>Area Under Curve</vt:lpstr>
      <vt:lpstr>Area Under Curve</vt:lpstr>
      <vt:lpstr>Area Under Curve</vt:lpstr>
      <vt:lpstr>Area Under Curve</vt:lpstr>
      <vt:lpstr>Area Under Curve</vt:lpstr>
      <vt:lpstr>Area Under Curve</vt:lpstr>
      <vt:lpstr>Area Under Curve</vt:lpstr>
      <vt:lpstr>Area Under Curve</vt:lpstr>
      <vt:lpstr>Area Under Curve</vt:lpstr>
      <vt:lpstr>Area Under Curve</vt:lpstr>
      <vt:lpstr>Area Under Curve</vt:lpstr>
      <vt:lpstr>Area Under Curve</vt:lpstr>
      <vt:lpstr>Area Under Curve</vt:lpstr>
      <vt:lpstr>Area Under Curve</vt:lpstr>
      <vt:lpstr>Area Under Curve</vt:lpstr>
      <vt:lpstr>Area Under Curve</vt:lpstr>
      <vt:lpstr>Area Under Curve</vt:lpstr>
      <vt:lpstr>Area Under Curve</vt:lpstr>
      <vt:lpstr>Area Under Curve</vt:lpstr>
      <vt:lpstr>Area Under Curve</vt:lpstr>
      <vt:lpstr>Area Under Curve</vt:lpstr>
      <vt:lpstr>Area Under Curve</vt:lpstr>
      <vt:lpstr>Area Under Curve</vt:lpstr>
      <vt:lpstr>Area Under Curve</vt:lpstr>
      <vt:lpstr>Fundamental Theorem of Calculus</vt:lpstr>
      <vt:lpstr>Fundamental Theorem of Calculus</vt:lpstr>
      <vt:lpstr>Fundamental Theorem of Calculus</vt:lpstr>
    </vt:vector>
  </TitlesOfParts>
  <Company>Department of Zoology, 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Foley</dc:creator>
  <cp:lastModifiedBy>James Foley</cp:lastModifiedBy>
  <cp:revision>50</cp:revision>
  <dcterms:created xsi:type="dcterms:W3CDTF">2017-09-19T14:32:37Z</dcterms:created>
  <dcterms:modified xsi:type="dcterms:W3CDTF">2017-09-21T17:04:22Z</dcterms:modified>
</cp:coreProperties>
</file>