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938D9-FA3B-4166-B91F-AD3B4CF8AEB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17D7-768F-49B3-AB24-C15225F8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2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99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1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23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8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AACF-AAE2-4015-9E87-E9B72DE326E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DF6E-F83D-4BC8-B702-35B78F077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Math’s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13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Applications of integrals.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But ignore the +C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=1 −0.666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0.333 −0=0.333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find the average value of a function between two points by using integrations.</a:t>
            </a:r>
          </a:p>
          <a:p>
            <a:endParaRPr lang="en-GB" dirty="0"/>
          </a:p>
          <a:p>
            <a:r>
              <a:rPr lang="en-GB" dirty="0" smtClean="0"/>
              <a:t>For a continuous function it would be incredibly time consuming to add up every single point in the function and integrate it.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1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average of a function we use a fairly simple formula.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5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average of a function we use a fairly simple formula.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Let’s give it a go: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+3 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2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i.pinimg.com/736x/dc/10/9f/dc109f3c2eac753bdd0487485dd6d4f8--math-comics-math-carto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1" y="2215114"/>
            <a:ext cx="3169516" cy="34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gs.xkcd.com/comics/like_im_f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09" y="1063483"/>
            <a:ext cx="2934781" cy="454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+12 −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6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+12 −4+6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8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28 −10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936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f(x) = 2x + 3 between 2 and 4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0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we have been doing integration on functions that are continuous. </a:t>
            </a:r>
          </a:p>
          <a:p>
            <a:endParaRPr lang="en-GB" dirty="0"/>
          </a:p>
          <a:p>
            <a:r>
              <a:rPr lang="en-GB" dirty="0" smtClean="0"/>
              <a:t>This is generally a requirement of an integral because you cannot work out the area under a curve at a point which is non existent. </a:t>
            </a:r>
          </a:p>
          <a:p>
            <a:endParaRPr lang="en-GB" dirty="0"/>
          </a:p>
          <a:p>
            <a:r>
              <a:rPr lang="en-GB" dirty="0" smtClean="0"/>
              <a:t>If we have a function that is not continuous we can still use integrals called improper integrals.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an integral: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where b is undefined or ∞</a:t>
                </a:r>
              </a:p>
              <a:p>
                <a:endParaRPr lang="en-GB" dirty="0"/>
              </a:p>
              <a:p>
                <a:r>
                  <a:rPr lang="en-GB" dirty="0" smtClean="0"/>
                  <a:t>We can’t plug infinite into a function so we need to solve the limit first.</a:t>
                </a:r>
              </a:p>
              <a:p>
                <a:r>
                  <a:rPr lang="en-GB" dirty="0" smtClean="0"/>
                  <a:t>We put it like this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8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put it like this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 is the number which is closest to the point where the output becomes infinite or undefined. Essentially: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8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Lets take a look at how one of these works: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seen how integrals can be used to work out the area under the curve of the function. </a:t>
            </a:r>
          </a:p>
          <a:p>
            <a:endParaRPr lang="en-GB" dirty="0"/>
          </a:p>
          <a:p>
            <a:r>
              <a:rPr lang="en-GB" dirty="0" smtClean="0"/>
              <a:t>Another application of the integral is working out the area between two curves.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Lets take a look at how one of these works: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So how can we go from 0 -&gt; 1 when 1 is undefined?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0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So how can we go from 0 -&gt; 1 when 1 is undefined?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2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can just go really close to it like in a limit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7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Well we can just go really close to it like in a limit.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2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We’ve turned an improper integral into a definite integral.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3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We’ve seen this in the limits lecture, remember it is undefined at 1.</a:t>
                </a:r>
              </a:p>
              <a:p>
                <a:endParaRPr lang="en-GB" dirty="0"/>
              </a:p>
              <a:p>
                <a:r>
                  <a:rPr lang="en-GB" dirty="0" smtClean="0"/>
                  <a:t>We’ve turned an improper integral into a definite integral.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What if it goes beyond 1?</a:t>
                </a:r>
              </a:p>
              <a:p>
                <a:endParaRPr lang="en-GB" dirty="0"/>
              </a:p>
              <a:p>
                <a:r>
                  <a:rPr lang="en-GB" dirty="0" smtClean="0"/>
                  <a:t>Part of our function is undefined. How can we use that in an area?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2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seen how integrals can be used to work out the area under the curve of the function. </a:t>
            </a:r>
          </a:p>
          <a:p>
            <a:endParaRPr lang="en-GB" dirty="0"/>
          </a:p>
          <a:p>
            <a:r>
              <a:rPr lang="en-GB" dirty="0" smtClean="0"/>
              <a:t>Another application of the integral is working out the area between two curves.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7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∗0.99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0.99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6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0.323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0.499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1.125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1.125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num>
                              <m:den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.501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1.01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3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−0.491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num>
                              <m:den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0.509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6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1.358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.310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98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1.358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310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3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1.358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We’ve got our negative area problem. Lets use absolutes.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472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Well go either side of it.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1.358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We’ve got our negative area problem. Lets use absolutes.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6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Improper integrals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1.668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you’re in a coma from too much maths the time to get to the hospital is proportional to the amount of calculus absorbed into the brain…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1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Back to limits:</a:t>
                </a:r>
              </a:p>
              <a:p>
                <a:endParaRPr lang="en-GB" dirty="0"/>
              </a:p>
              <a:p>
                <a:r>
                  <a:rPr lang="en-GB" dirty="0" smtClean="0"/>
                  <a:t>When we have indeterminate functions we can evaluate them using a trick of differentiation.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0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/>
              <a:t>2x + x</a:t>
            </a:r>
            <a:r>
              <a:rPr lang="en-GB" baseline="30000" dirty="0"/>
              <a:t>2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Back to limits:</a:t>
                </a:r>
              </a:p>
              <a:p>
                <a:endParaRPr lang="en-GB" dirty="0"/>
              </a:p>
              <a:p>
                <a:r>
                  <a:rPr lang="en-GB" dirty="0" smtClean="0"/>
                  <a:t>When we have indeterminate functions we can evaluate them using a trick of differentiation.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If there is a point where f(x) and g(x) = 0 then we get 0/0. (Things are also indeterminate if it is ∞/∞)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thanks to this 1 amazing trick click here!1!! We can just do this: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0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Say we have a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=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7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7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1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89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L’hopitals</a:t>
            </a:r>
            <a:r>
              <a:rPr lang="en-GB" dirty="0" smtClean="0"/>
              <a:t> rule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3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/>
              <a:t>2x </a:t>
            </a:r>
            <a:r>
              <a:rPr lang="en-GB" dirty="0" smtClean="0"/>
              <a:t>- </a:t>
            </a: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2x</a:t>
            </a:r>
            <a:r>
              <a:rPr lang="en-GB" baseline="30000" dirty="0" smtClean="0"/>
              <a:t>2</a:t>
            </a:r>
            <a:r>
              <a:rPr lang="en-GB" dirty="0" smtClean="0"/>
              <a:t> - 2x = 0</a:t>
            </a:r>
          </a:p>
          <a:p>
            <a:r>
              <a:rPr lang="en-GB" dirty="0" smtClean="0"/>
              <a:t>2x(x-1) = 0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find the area between two curves we must find where the two curves cross or where f(x) = g(x).</a:t>
            </a:r>
          </a:p>
          <a:p>
            <a:endParaRPr lang="en-GB" dirty="0"/>
          </a:p>
          <a:p>
            <a:r>
              <a:rPr lang="en-GB" dirty="0" smtClean="0"/>
              <a:t>Lets try it for the functions f(x) = x</a:t>
            </a:r>
            <a:r>
              <a:rPr lang="en-GB" baseline="30000" dirty="0" smtClean="0"/>
              <a:t>2</a:t>
            </a:r>
            <a:r>
              <a:rPr lang="en-GB" dirty="0" smtClean="0"/>
              <a:t> and g(x) = 2x - 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2x(x-1) = 0</a:t>
            </a:r>
          </a:p>
          <a:p>
            <a:endParaRPr lang="en-GB" dirty="0"/>
          </a:p>
          <a:p>
            <a:r>
              <a:rPr lang="en-GB" dirty="0" smtClean="0"/>
              <a:t>Our limits are x = 0 and x = 1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2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You want the top curve – the bottom curve.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of Integrals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area between two curves we must find where the two curves cross or where f(x) = g(x).</a:t>
                </a:r>
              </a:p>
              <a:p>
                <a:endParaRPr lang="en-GB" dirty="0"/>
              </a:p>
              <a:p>
                <a:r>
                  <a:rPr lang="en-GB" dirty="0" smtClean="0"/>
                  <a:t>Lets try it for the functions f(x)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g(x) = 2x -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Area between two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66" y="461836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907</Words>
  <Application>Microsoft Office PowerPoint</Application>
  <PresentationFormat>Widescreen</PresentationFormat>
  <Paragraphs>299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PowerPoint Presentation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Applications of Integrals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Improper integrals 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  <vt:lpstr>L’hopitals rule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63</cp:revision>
  <dcterms:created xsi:type="dcterms:W3CDTF">2017-09-21T17:09:21Z</dcterms:created>
  <dcterms:modified xsi:type="dcterms:W3CDTF">2017-09-25T16:40:32Z</dcterms:modified>
</cp:coreProperties>
</file>