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3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44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1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8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DF03-B747-4AB5-98CD-4A42992A8525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6188-2539-4A0C-A2B0-43B8A7714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4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517684" y="438872"/>
            <a:ext cx="4535055" cy="2387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11500" dirty="0" smtClean="0"/>
              <a:t>Stats 1</a:t>
            </a:r>
            <a:endParaRPr lang="en-GB" sz="115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97745" y="2642637"/>
            <a:ext cx="9144000" cy="16557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Descriptive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4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Nine numbers in the sequence.</a:t>
            </a:r>
          </a:p>
          <a:p>
            <a:endParaRPr lang="en-GB" dirty="0"/>
          </a:p>
          <a:p>
            <a:r>
              <a:rPr lang="en-GB" dirty="0" smtClean="0"/>
              <a:t>Half of 9 is 4.5, 4.5 is not in our sequence but it is still our median.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1 2 3 4 5 6 7 8 9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2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standard deviation is essentially a descriptive statistic that quantifies the amount of variation within a dataset.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lower the standard deviation the lower the variation.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74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standard deviation is essentially a descriptive statistic that quantifies the amount of variation within a dataset.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lower the standard deviation the lower the variation.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00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Variance is essentially each point of data minus the mean divided by the number of </a:t>
                </a:r>
                <a:r>
                  <a:rPr lang="en-GB" dirty="0" err="1" smtClean="0"/>
                  <a:t>datapoints</a:t>
                </a:r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5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Variance is essentially each point of data minus the mean squared, summed and then divided by the number of </a:t>
                </a:r>
                <a:r>
                  <a:rPr lang="en-GB" dirty="0" err="1" smtClean="0"/>
                  <a:t>datapoints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First work out the mean, then minus the mean from each data point.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0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First work out the mean, then minus the mean from each data point.</a:t>
                </a:r>
              </a:p>
              <a:p>
                <a:endParaRPr lang="en-GB" dirty="0"/>
              </a:p>
              <a:p>
                <a:r>
                  <a:rPr lang="en-GB" dirty="0" smtClean="0"/>
                  <a:t>Square these and then add them all together.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86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First work out the mean, then minus the mean from each data point.</a:t>
                </a:r>
              </a:p>
              <a:p>
                <a:endParaRPr lang="en-GB" dirty="0"/>
              </a:p>
              <a:p>
                <a:r>
                  <a:rPr lang="en-GB" dirty="0" smtClean="0"/>
                  <a:t>Square these and then add them all together.</a:t>
                </a:r>
              </a:p>
              <a:p>
                <a:endParaRPr lang="en-GB" dirty="0"/>
              </a:p>
              <a:p>
                <a:r>
                  <a:rPr lang="en-GB" dirty="0" smtClean="0"/>
                  <a:t>Divide by the number of </a:t>
                </a:r>
                <a:r>
                  <a:rPr lang="en-GB" dirty="0" err="1" smtClean="0"/>
                  <a:t>datapoints</a:t>
                </a:r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19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First work out the mean, then minus the mean from each data point.</a:t>
                </a:r>
              </a:p>
              <a:p>
                <a:endParaRPr lang="en-GB" dirty="0"/>
              </a:p>
              <a:p>
                <a:r>
                  <a:rPr lang="en-GB" dirty="0" smtClean="0"/>
                  <a:t>Square these and then add them all together.</a:t>
                </a:r>
              </a:p>
              <a:p>
                <a:endParaRPr lang="en-GB" dirty="0"/>
              </a:p>
              <a:p>
                <a:r>
                  <a:rPr lang="en-GB" dirty="0" smtClean="0"/>
                  <a:t>Divide by the number of </a:t>
                </a:r>
                <a:r>
                  <a:rPr lang="en-GB" dirty="0" err="1" smtClean="0"/>
                  <a:t>datapoints</a:t>
                </a:r>
                <a:r>
                  <a:rPr lang="en-GB" dirty="0"/>
                  <a:t> </a:t>
                </a:r>
                <a:r>
                  <a:rPr lang="en-GB" dirty="0" smtClean="0"/>
                  <a:t>and square root that.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19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600,470,170,430,300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1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Work out the mean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600,470,170,430,300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basic descriptive statistics.</a:t>
            </a:r>
          </a:p>
          <a:p>
            <a:endParaRPr lang="en-GB" dirty="0"/>
          </a:p>
          <a:p>
            <a:r>
              <a:rPr lang="en-GB" dirty="0" smtClean="0"/>
              <a:t>You will all know them, although maybe not remember exactly mode and median.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Mean, Mode, 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52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Work out the mean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600,470,170,430,300 = 1970/5 = 394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84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Minus the mean from each one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600 - 394,470 – 394 ,170 - 394 ,430 - 394 ,300 – 394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95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Minus the mean from each one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206, 76, -224,36,-94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06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Square them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, 76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, -224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, 36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, -94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1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Square them and sum them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+ 76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-224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+ 36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-94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75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Square them and sum them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+ 76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-224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+ 36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-94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= 108,520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8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Divide that by the number of </a:t>
                </a:r>
                <a:r>
                  <a:rPr lang="en-GB" dirty="0" err="1" smtClean="0"/>
                  <a:t>datapoints</a:t>
                </a:r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+ 76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-224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+ 36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-94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= 108,520/5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06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Divide that by the number of </a:t>
                </a:r>
                <a:r>
                  <a:rPr lang="en-GB" dirty="0" err="1" smtClean="0"/>
                  <a:t>datapoints</a:t>
                </a:r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+ 76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-224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+ 36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-94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= 108,520/5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= 21,704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52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Divide that by the number of </a:t>
                </a:r>
                <a:r>
                  <a:rPr lang="en-GB" dirty="0" err="1" smtClean="0"/>
                  <a:t>datapoints</a:t>
                </a:r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206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+ 76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+ -224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+ 36</a:t>
                </a:r>
                <a:r>
                  <a:rPr lang="en-GB" baseline="30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+ -94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= 108,520/5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= 21,704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This is our variance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42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have our variance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21,704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Mean is the same as average. </a:t>
                </a:r>
              </a:p>
              <a:p>
                <a:endParaRPr lang="en-GB" dirty="0"/>
              </a:p>
              <a:p>
                <a:r>
                  <a:rPr lang="en-GB" dirty="0" smtClean="0"/>
                  <a:t>It is calculated by adding up the total sum of what you are interested in then divided by the number of inputs you have.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89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want SD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√21704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6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is worked out from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𝑣𝑎𝑟𝑖𝑎𝑛𝑐𝑒</m:t>
                        </m:r>
                      </m:e>
                    </m:ra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want SD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√21704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SD = 147.32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12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Confidence intervals are in essence a range of values that are used to describe the range which you believe a certain proportion of all your data will fall into.</a:t>
            </a:r>
          </a:p>
          <a:p>
            <a:endParaRPr lang="en-GB" dirty="0"/>
          </a:p>
          <a:p>
            <a:r>
              <a:rPr lang="en-GB" dirty="0" smtClean="0"/>
              <a:t>Normally 95% CI which is the range that will cover 95% of the data.</a:t>
            </a:r>
          </a:p>
          <a:p>
            <a:endParaRPr lang="en-GB" dirty="0"/>
          </a:p>
          <a:p>
            <a:r>
              <a:rPr lang="en-GB" dirty="0" smtClean="0"/>
              <a:t>This is used for determining significance.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8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Confidence intervals are in essence a range of values that are used to describe the range which you believe a certain proportion of all your data will fall into.</a:t>
            </a:r>
          </a:p>
          <a:p>
            <a:endParaRPr lang="en-GB" dirty="0"/>
          </a:p>
          <a:p>
            <a:r>
              <a:rPr lang="en-GB" dirty="0" smtClean="0"/>
              <a:t>Normally 95% CI which is the range that will cover 95% of the data.</a:t>
            </a:r>
          </a:p>
          <a:p>
            <a:endParaRPr lang="en-GB" dirty="0"/>
          </a:p>
          <a:p>
            <a:r>
              <a:rPr lang="en-GB" dirty="0" smtClean="0"/>
              <a:t>This is used for determining significance.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46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calculate a confidence interval is pretty easy.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x is the mean, z is the z value a constant that depends on the % CI you want, </a:t>
                </a:r>
                <a:r>
                  <a:rPr lang="el-GR" dirty="0" smtClean="0"/>
                  <a:t>σ</a:t>
                </a:r>
                <a:r>
                  <a:rPr lang="en-GB" dirty="0" smtClean="0"/>
                  <a:t> is the standard deviation and n is the sample size.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74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calculate a confidence interval is pretty easy.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x is the mean, z is the z value a constant that depends on the % CI you want, </a:t>
                </a:r>
                <a:r>
                  <a:rPr lang="el-GR" dirty="0" smtClean="0"/>
                  <a:t>σ</a:t>
                </a:r>
                <a:r>
                  <a:rPr lang="en-GB" dirty="0" smtClean="0"/>
                  <a:t> is the standard deviation and n is the sample size.</a:t>
                </a:r>
              </a:p>
              <a:p>
                <a:endParaRPr lang="en-GB" dirty="0"/>
              </a:p>
              <a:p>
                <a:r>
                  <a:rPr lang="en-GB" dirty="0" smtClean="0"/>
                  <a:t>Generally for 95% CI z = 1.96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021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T–Tests are the simplest form of statistical test, they compare the means of a sample to the means of another sample or 0.</a:t>
            </a:r>
          </a:p>
          <a:p>
            <a:endParaRPr lang="en-GB" dirty="0"/>
          </a:p>
          <a:p>
            <a:r>
              <a:rPr lang="en-GB" dirty="0" smtClean="0"/>
              <a:t>They then tell you if there is a significant difference there.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 -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13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T–Tests are the simplest form of statistical test, they compare the means of a sample to the means of another sample or 0.</a:t>
            </a:r>
          </a:p>
          <a:p>
            <a:endParaRPr lang="en-GB" dirty="0"/>
          </a:p>
          <a:p>
            <a:r>
              <a:rPr lang="en-GB" dirty="0" smtClean="0"/>
              <a:t>They then tell you if there is a significant difference there.</a:t>
            </a:r>
          </a:p>
          <a:p>
            <a:endParaRPr lang="en-GB" dirty="0"/>
          </a:p>
          <a:p>
            <a:r>
              <a:rPr lang="en-GB" dirty="0" smtClean="0"/>
              <a:t>There are paired and unpaired (1 or 2 tailed) t tests depending on if you are comparing one thing to 0 or two things to each other.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 -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037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Mathematically it generates a t statistic by one mean minus the other mean (or an assumed 0 mean) divided by the standard deviation times the </a:t>
                </a:r>
                <a:r>
                  <a:rPr lang="en-GB" dirty="0" err="1" smtClean="0"/>
                  <a:t>Sqrt</a:t>
                </a:r>
                <a:r>
                  <a:rPr lang="en-GB" dirty="0" smtClean="0"/>
                  <a:t> of the sample size.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0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 -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289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It then literally looks up this t value in a table to see if it is large enough to </a:t>
                </a:r>
                <a:r>
                  <a:rPr lang="en-GB" smtClean="0"/>
                  <a:t>be significant.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 -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 is just the most common number in the series. </a:t>
            </a:r>
          </a:p>
          <a:p>
            <a:endParaRPr lang="en-GB" dirty="0"/>
          </a:p>
          <a:p>
            <a:r>
              <a:rPr lang="en-GB" dirty="0" smtClean="0"/>
              <a:t>1,2,2,3,4,3,2,2,5,2,2,3,1,5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1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 is just the most common number in the series. </a:t>
            </a:r>
          </a:p>
          <a:p>
            <a:endParaRPr lang="en-GB" dirty="0"/>
          </a:p>
          <a:p>
            <a:r>
              <a:rPr lang="en-GB" dirty="0" smtClean="0"/>
              <a:t>1,2,2,3,4,3,2,2,5,2,2,3,1,5</a:t>
            </a:r>
          </a:p>
          <a:p>
            <a:endParaRPr lang="en-GB" dirty="0"/>
          </a:p>
          <a:p>
            <a:r>
              <a:rPr lang="en-GB" dirty="0" smtClean="0"/>
              <a:t>What is the Mode?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2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 is just the most common number in the series. </a:t>
            </a:r>
          </a:p>
          <a:p>
            <a:endParaRPr lang="en-GB" dirty="0"/>
          </a:p>
          <a:p>
            <a:r>
              <a:rPr lang="en-GB" dirty="0" smtClean="0"/>
              <a:t>1,2,2,3,4,3,2,2,5,2,2,3,1,5</a:t>
            </a:r>
          </a:p>
          <a:p>
            <a:endParaRPr lang="en-GB" dirty="0"/>
          </a:p>
          <a:p>
            <a:r>
              <a:rPr lang="en-GB" dirty="0" smtClean="0"/>
              <a:t>What is the Mode?</a:t>
            </a:r>
          </a:p>
          <a:p>
            <a:endParaRPr lang="en-GB" dirty="0"/>
          </a:p>
          <a:p>
            <a:r>
              <a:rPr lang="en-GB" dirty="0" smtClean="0"/>
              <a:t>2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6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median is the number that is half way in the sequence. </a:t>
            </a:r>
          </a:p>
          <a:p>
            <a:endParaRPr lang="en-GB" dirty="0"/>
          </a:p>
          <a:p>
            <a:r>
              <a:rPr lang="en-GB" dirty="0" smtClean="0"/>
              <a:t>First put the sequence into numerical order.</a:t>
            </a:r>
          </a:p>
          <a:p>
            <a:endParaRPr lang="en-GB" dirty="0"/>
          </a:p>
          <a:p>
            <a:r>
              <a:rPr lang="en-GB" dirty="0" smtClean="0"/>
              <a:t>Count the number of values in it, the value at half of that.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8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median is the number that is half way in the sequence. </a:t>
            </a:r>
          </a:p>
          <a:p>
            <a:endParaRPr lang="en-GB" dirty="0"/>
          </a:p>
          <a:p>
            <a:r>
              <a:rPr lang="en-GB" dirty="0" smtClean="0"/>
              <a:t>First put the sequence into numerical order.</a:t>
            </a:r>
          </a:p>
          <a:p>
            <a:endParaRPr lang="en-GB" dirty="0"/>
          </a:p>
          <a:p>
            <a:r>
              <a:rPr lang="en-GB" dirty="0" smtClean="0"/>
              <a:t>Count the number of values in it, the value at half of that.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1 2 3 4 5 6 7 8 9 10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8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Ten numbers in the sequence.</a:t>
            </a:r>
          </a:p>
          <a:p>
            <a:endParaRPr lang="en-GB" dirty="0"/>
          </a:p>
          <a:p>
            <a:r>
              <a:rPr lang="en-GB" dirty="0" smtClean="0"/>
              <a:t>Half of 10 is 5, 5 is our median.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1 2 3 4 5 6 7 8 9 10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90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780</Words>
  <Application>Microsoft Office PowerPoint</Application>
  <PresentationFormat>Widescreen</PresentationFormat>
  <Paragraphs>226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Mean, Mode, Median</vt:lpstr>
      <vt:lpstr>Mean</vt:lpstr>
      <vt:lpstr>Mode</vt:lpstr>
      <vt:lpstr>Mode</vt:lpstr>
      <vt:lpstr>Mode</vt:lpstr>
      <vt:lpstr>Median</vt:lpstr>
      <vt:lpstr>Median</vt:lpstr>
      <vt:lpstr>Median</vt:lpstr>
      <vt:lpstr>Median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Confidence Intervals</vt:lpstr>
      <vt:lpstr>Confidence Intervals</vt:lpstr>
      <vt:lpstr>Confidence Intervals</vt:lpstr>
      <vt:lpstr>Confidence Intervals</vt:lpstr>
      <vt:lpstr>T - Tests</vt:lpstr>
      <vt:lpstr>T - Tests</vt:lpstr>
      <vt:lpstr>T - Tests</vt:lpstr>
      <vt:lpstr>T - Tests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28</cp:revision>
  <dcterms:created xsi:type="dcterms:W3CDTF">2017-10-20T11:18:05Z</dcterms:created>
  <dcterms:modified xsi:type="dcterms:W3CDTF">2017-10-22T14:26:03Z</dcterms:modified>
</cp:coreProperties>
</file>