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28650" y="1205276"/>
            <a:ext cx="78867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Trabajo práctico final - Primera entrega.</a:t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Sistemas de recuperación de información en la web.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Juan Camilo Calderón Domínguez</a:t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Angel Mauricio Arango Lopez</a:t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Rafael Eduardo Rodriguez Muñoz</a:t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Juan Felipe Agudelo Arboleda</a:t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/>
              <a:t>Abril de 2018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8650" y="5175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Propuesta.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Diseñar e implementar un sistema en donde potenciales visitantes tengan una fuente de consulta y recomendación a la hora de elegir un destino turístico basado en el nivel de seguridad del mismo.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Las bases de datos utilizadas son las de Capturas 2017,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lesiones personales 2017, hurto a persona 2017 y homicidios 2017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28650" y="5937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Diseño.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50" y="1690775"/>
            <a:ext cx="5734050" cy="39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081150" y="4852375"/>
            <a:ext cx="2748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Diagrama de componentes del sistema.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5937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Implementación.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25" y="2138401"/>
            <a:ext cx="30861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550" y="2014564"/>
            <a:ext cx="3057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875" y="1912501"/>
            <a:ext cx="2764121" cy="255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505466" y="4617307"/>
            <a:ext cx="685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A5C"/>
              </a:buClr>
              <a:buSzPts val="1800"/>
              <a:buFont typeface="Arial"/>
              <a:buChar char="•"/>
            </a:pPr>
            <a:r>
              <a:rPr b="1" i="1" lang="es-ES" sz="18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Dependencias, Unidades básicas académicas o Áreas curriculares</a:t>
            </a:r>
            <a:endParaRPr b="1" i="1" sz="1800" u="none" cap="none" strike="noStrike">
              <a:solidFill>
                <a:srgbClr val="575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402493" y="5105731"/>
            <a:ext cx="6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Secretarías, Facultades, Institutos o Centros</a:t>
            </a:r>
            <a:endParaRPr b="1" i="1" sz="1800" u="none" cap="none" strike="noStrike">
              <a:solidFill>
                <a:srgbClr val="575A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853514" y="5334333"/>
            <a:ext cx="651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Dirección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Medellín, Colombia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(+57 4) 430 90 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correo@unal.edu.co</a:t>
            </a:r>
            <a:endParaRPr b="0" i="1" sz="1400" u="none" cap="none" strike="noStrike">
              <a:solidFill>
                <a:srgbClr val="575A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987379" y="6234333"/>
            <a:ext cx="637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575A5C"/>
                </a:solidFill>
                <a:latin typeface="Arial"/>
                <a:ea typeface="Arial"/>
                <a:cs typeface="Arial"/>
                <a:sym typeface="Arial"/>
              </a:rPr>
              <a:t>Sitio web facultad o dependencia          minas.medellin.unal.edu.co</a:t>
            </a:r>
            <a:endParaRPr b="1" i="1" sz="1800">
              <a:solidFill>
                <a:srgbClr val="575A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