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2" r:id="rId6"/>
    <p:sldId id="259" r:id="rId7"/>
    <p:sldId id="263" r:id="rId8"/>
    <p:sldId id="264" r:id="rId9"/>
    <p:sldId id="265" r:id="rId10"/>
    <p:sldId id="266" r:id="rId11"/>
    <p:sldId id="268" r:id="rId12"/>
    <p:sldId id="267" r:id="rId13"/>
    <p:sldId id="283"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2F8EBF-27C0-4BC9-8276-743D70333D3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hemeOverride" Target="../theme/themeOverride4.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8.xml"/><Relationship Id="rId5" Type="http://schemas.openxmlformats.org/officeDocument/2006/relationships/tags" Target="../tags/tag198.xml"/><Relationship Id="rId4" Type="http://schemas.openxmlformats.org/officeDocument/2006/relationships/image" Target="../media/image4.jpeg"/><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208.xml"/><Relationship Id="rId1" Type="http://schemas.openxmlformats.org/officeDocument/2006/relationships/tags" Target="../tags/tag207.xml"/></Relationships>
</file>

<file path=ppt/slides/_rels/slide2.xml.rels><?xml version="1.0" encoding="UTF-8" standalone="yes"?>
<Relationships xmlns="http://schemas.openxmlformats.org/package/2006/relationships"><Relationship Id="rId99" Type="http://schemas.openxmlformats.org/officeDocument/2006/relationships/tags" Target="../tags/tag104.xml"/><Relationship Id="rId98" Type="http://schemas.openxmlformats.org/officeDocument/2006/relationships/tags" Target="../tags/tag103.xml"/><Relationship Id="rId97" Type="http://schemas.openxmlformats.org/officeDocument/2006/relationships/tags" Target="../tags/tag102.xml"/><Relationship Id="rId96" Type="http://schemas.openxmlformats.org/officeDocument/2006/relationships/tags" Target="../tags/tag101.xml"/><Relationship Id="rId95" Type="http://schemas.openxmlformats.org/officeDocument/2006/relationships/tags" Target="../tags/tag100.xml"/><Relationship Id="rId94" Type="http://schemas.openxmlformats.org/officeDocument/2006/relationships/tags" Target="../tags/tag99.xml"/><Relationship Id="rId93" Type="http://schemas.openxmlformats.org/officeDocument/2006/relationships/tags" Target="../tags/tag98.xml"/><Relationship Id="rId92" Type="http://schemas.openxmlformats.org/officeDocument/2006/relationships/tags" Target="../tags/tag97.xml"/><Relationship Id="rId91" Type="http://schemas.openxmlformats.org/officeDocument/2006/relationships/tags" Target="../tags/tag96.xml"/><Relationship Id="rId90" Type="http://schemas.openxmlformats.org/officeDocument/2006/relationships/tags" Target="../tags/tag95.xml"/><Relationship Id="rId9" Type="http://schemas.openxmlformats.org/officeDocument/2006/relationships/tags" Target="../tags/tag14.xml"/><Relationship Id="rId89" Type="http://schemas.openxmlformats.org/officeDocument/2006/relationships/tags" Target="../tags/tag94.xml"/><Relationship Id="rId88" Type="http://schemas.openxmlformats.org/officeDocument/2006/relationships/tags" Target="../tags/tag93.xml"/><Relationship Id="rId87" Type="http://schemas.openxmlformats.org/officeDocument/2006/relationships/tags" Target="../tags/tag92.xml"/><Relationship Id="rId86" Type="http://schemas.openxmlformats.org/officeDocument/2006/relationships/tags" Target="../tags/tag91.xml"/><Relationship Id="rId85" Type="http://schemas.openxmlformats.org/officeDocument/2006/relationships/tags" Target="../tags/tag90.xml"/><Relationship Id="rId84" Type="http://schemas.openxmlformats.org/officeDocument/2006/relationships/tags" Target="../tags/tag89.xml"/><Relationship Id="rId83" Type="http://schemas.openxmlformats.org/officeDocument/2006/relationships/tags" Target="../tags/tag88.xml"/><Relationship Id="rId82" Type="http://schemas.openxmlformats.org/officeDocument/2006/relationships/tags" Target="../tags/tag87.xml"/><Relationship Id="rId81" Type="http://schemas.openxmlformats.org/officeDocument/2006/relationships/tags" Target="../tags/tag86.xml"/><Relationship Id="rId80" Type="http://schemas.openxmlformats.org/officeDocument/2006/relationships/tags" Target="../tags/tag85.xml"/><Relationship Id="rId8" Type="http://schemas.openxmlformats.org/officeDocument/2006/relationships/tags" Target="../tags/tag13.xml"/><Relationship Id="rId79" Type="http://schemas.openxmlformats.org/officeDocument/2006/relationships/tags" Target="../tags/tag84.xml"/><Relationship Id="rId78" Type="http://schemas.openxmlformats.org/officeDocument/2006/relationships/tags" Target="../tags/tag83.xml"/><Relationship Id="rId77" Type="http://schemas.openxmlformats.org/officeDocument/2006/relationships/tags" Target="../tags/tag82.xml"/><Relationship Id="rId76" Type="http://schemas.openxmlformats.org/officeDocument/2006/relationships/tags" Target="../tags/tag81.xml"/><Relationship Id="rId75" Type="http://schemas.openxmlformats.org/officeDocument/2006/relationships/tags" Target="../tags/tag80.xml"/><Relationship Id="rId74" Type="http://schemas.openxmlformats.org/officeDocument/2006/relationships/tags" Target="../tags/tag79.xml"/><Relationship Id="rId73" Type="http://schemas.openxmlformats.org/officeDocument/2006/relationships/tags" Target="../tags/tag78.xml"/><Relationship Id="rId72" Type="http://schemas.openxmlformats.org/officeDocument/2006/relationships/tags" Target="../tags/tag77.xml"/><Relationship Id="rId71" Type="http://schemas.openxmlformats.org/officeDocument/2006/relationships/tags" Target="../tags/tag76.xml"/><Relationship Id="rId70" Type="http://schemas.openxmlformats.org/officeDocument/2006/relationships/tags" Target="../tags/tag75.xml"/><Relationship Id="rId7" Type="http://schemas.openxmlformats.org/officeDocument/2006/relationships/tags" Target="../tags/tag12.xml"/><Relationship Id="rId69" Type="http://schemas.openxmlformats.org/officeDocument/2006/relationships/tags" Target="../tags/tag74.xml"/><Relationship Id="rId68" Type="http://schemas.openxmlformats.org/officeDocument/2006/relationships/tags" Target="../tags/tag73.xml"/><Relationship Id="rId67" Type="http://schemas.openxmlformats.org/officeDocument/2006/relationships/tags" Target="../tags/tag72.xml"/><Relationship Id="rId66" Type="http://schemas.openxmlformats.org/officeDocument/2006/relationships/tags" Target="../tags/tag71.xml"/><Relationship Id="rId65" Type="http://schemas.openxmlformats.org/officeDocument/2006/relationships/tags" Target="../tags/tag70.xml"/><Relationship Id="rId64" Type="http://schemas.openxmlformats.org/officeDocument/2006/relationships/tags" Target="../tags/tag69.xml"/><Relationship Id="rId63" Type="http://schemas.openxmlformats.org/officeDocument/2006/relationships/tags" Target="../tags/tag68.xml"/><Relationship Id="rId62" Type="http://schemas.openxmlformats.org/officeDocument/2006/relationships/tags" Target="../tags/tag67.xml"/><Relationship Id="rId61" Type="http://schemas.openxmlformats.org/officeDocument/2006/relationships/tags" Target="../tags/tag66.xml"/><Relationship Id="rId60" Type="http://schemas.openxmlformats.org/officeDocument/2006/relationships/tags" Target="../tags/tag65.xml"/><Relationship Id="rId6" Type="http://schemas.openxmlformats.org/officeDocument/2006/relationships/tags" Target="../tags/tag11.xml"/><Relationship Id="rId59" Type="http://schemas.openxmlformats.org/officeDocument/2006/relationships/tags" Target="../tags/tag64.xml"/><Relationship Id="rId58" Type="http://schemas.openxmlformats.org/officeDocument/2006/relationships/tags" Target="../tags/tag63.xml"/><Relationship Id="rId57" Type="http://schemas.openxmlformats.org/officeDocument/2006/relationships/tags" Target="../tags/tag62.xml"/><Relationship Id="rId56" Type="http://schemas.openxmlformats.org/officeDocument/2006/relationships/tags" Target="../tags/tag61.xml"/><Relationship Id="rId55" Type="http://schemas.openxmlformats.org/officeDocument/2006/relationships/tags" Target="../tags/tag60.xml"/><Relationship Id="rId54" Type="http://schemas.openxmlformats.org/officeDocument/2006/relationships/tags" Target="../tags/tag59.xml"/><Relationship Id="rId53" Type="http://schemas.openxmlformats.org/officeDocument/2006/relationships/tags" Target="../tags/tag58.xml"/><Relationship Id="rId52" Type="http://schemas.openxmlformats.org/officeDocument/2006/relationships/tags" Target="../tags/tag57.xml"/><Relationship Id="rId51" Type="http://schemas.openxmlformats.org/officeDocument/2006/relationships/tags" Target="../tags/tag56.xml"/><Relationship Id="rId50" Type="http://schemas.openxmlformats.org/officeDocument/2006/relationships/tags" Target="../tags/tag55.xml"/><Relationship Id="rId5" Type="http://schemas.openxmlformats.org/officeDocument/2006/relationships/tags" Target="../tags/tag10.xml"/><Relationship Id="rId49" Type="http://schemas.openxmlformats.org/officeDocument/2006/relationships/tags" Target="../tags/tag54.xml"/><Relationship Id="rId48" Type="http://schemas.openxmlformats.org/officeDocument/2006/relationships/tags" Target="../tags/tag53.xml"/><Relationship Id="rId47" Type="http://schemas.openxmlformats.org/officeDocument/2006/relationships/tags" Target="../tags/tag52.xml"/><Relationship Id="rId46" Type="http://schemas.openxmlformats.org/officeDocument/2006/relationships/tags" Target="../tags/tag51.xml"/><Relationship Id="rId45" Type="http://schemas.openxmlformats.org/officeDocument/2006/relationships/tags" Target="../tags/tag50.xml"/><Relationship Id="rId44" Type="http://schemas.openxmlformats.org/officeDocument/2006/relationships/tags" Target="../tags/tag49.xml"/><Relationship Id="rId43" Type="http://schemas.openxmlformats.org/officeDocument/2006/relationships/tags" Target="../tags/tag48.xml"/><Relationship Id="rId42" Type="http://schemas.openxmlformats.org/officeDocument/2006/relationships/tags" Target="../tags/tag47.xml"/><Relationship Id="rId41" Type="http://schemas.openxmlformats.org/officeDocument/2006/relationships/tags" Target="../tags/tag46.xml"/><Relationship Id="rId40" Type="http://schemas.openxmlformats.org/officeDocument/2006/relationships/tags" Target="../tags/tag45.xml"/><Relationship Id="rId4" Type="http://schemas.openxmlformats.org/officeDocument/2006/relationships/tags" Target="../tags/tag9.xml"/><Relationship Id="rId39" Type="http://schemas.openxmlformats.org/officeDocument/2006/relationships/tags" Target="../tags/tag44.xml"/><Relationship Id="rId38" Type="http://schemas.openxmlformats.org/officeDocument/2006/relationships/tags" Target="../tags/tag43.xml"/><Relationship Id="rId37" Type="http://schemas.openxmlformats.org/officeDocument/2006/relationships/tags" Target="../tags/tag42.xml"/><Relationship Id="rId36" Type="http://schemas.openxmlformats.org/officeDocument/2006/relationships/tags" Target="../tags/tag41.xml"/><Relationship Id="rId35" Type="http://schemas.openxmlformats.org/officeDocument/2006/relationships/tags" Target="../tags/tag40.xml"/><Relationship Id="rId34" Type="http://schemas.openxmlformats.org/officeDocument/2006/relationships/tags" Target="../tags/tag39.xml"/><Relationship Id="rId33" Type="http://schemas.openxmlformats.org/officeDocument/2006/relationships/tags" Target="../tags/tag38.xml"/><Relationship Id="rId32" Type="http://schemas.openxmlformats.org/officeDocument/2006/relationships/tags" Target="../tags/tag37.xml"/><Relationship Id="rId31" Type="http://schemas.openxmlformats.org/officeDocument/2006/relationships/tags" Target="../tags/tag36.xml"/><Relationship Id="rId30" Type="http://schemas.openxmlformats.org/officeDocument/2006/relationships/tags" Target="../tags/tag35.xml"/><Relationship Id="rId3" Type="http://schemas.openxmlformats.org/officeDocument/2006/relationships/tags" Target="../tags/tag8.xml"/><Relationship Id="rId29" Type="http://schemas.openxmlformats.org/officeDocument/2006/relationships/tags" Target="../tags/tag34.xml"/><Relationship Id="rId28" Type="http://schemas.openxmlformats.org/officeDocument/2006/relationships/tags" Target="../tags/tag33.xml"/><Relationship Id="rId27" Type="http://schemas.openxmlformats.org/officeDocument/2006/relationships/tags" Target="../tags/tag32.xml"/><Relationship Id="rId26" Type="http://schemas.openxmlformats.org/officeDocument/2006/relationships/tags" Target="../tags/tag31.xml"/><Relationship Id="rId25" Type="http://schemas.openxmlformats.org/officeDocument/2006/relationships/tags" Target="../tags/tag30.x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0" Type="http://schemas.openxmlformats.org/officeDocument/2006/relationships/notesSlide" Target="../notesSlides/notesSlide2.xml"/><Relationship Id="rId16" Type="http://schemas.openxmlformats.org/officeDocument/2006/relationships/tags" Target="../tags/tag21.xml"/><Relationship Id="rId159" Type="http://schemas.openxmlformats.org/officeDocument/2006/relationships/slideLayout" Target="../slideLayouts/slideLayout7.xml"/><Relationship Id="rId158" Type="http://schemas.openxmlformats.org/officeDocument/2006/relationships/themeOverride" Target="../theme/themeOverride2.xml"/><Relationship Id="rId157" Type="http://schemas.openxmlformats.org/officeDocument/2006/relationships/tags" Target="../tags/tag162.xml"/><Relationship Id="rId156" Type="http://schemas.openxmlformats.org/officeDocument/2006/relationships/tags" Target="../tags/tag161.xml"/><Relationship Id="rId155" Type="http://schemas.openxmlformats.org/officeDocument/2006/relationships/tags" Target="../tags/tag160.xml"/><Relationship Id="rId154" Type="http://schemas.openxmlformats.org/officeDocument/2006/relationships/tags" Target="../tags/tag159.xml"/><Relationship Id="rId153" Type="http://schemas.openxmlformats.org/officeDocument/2006/relationships/tags" Target="../tags/tag158.xml"/><Relationship Id="rId152" Type="http://schemas.openxmlformats.org/officeDocument/2006/relationships/tags" Target="../tags/tag157.xml"/><Relationship Id="rId151" Type="http://schemas.openxmlformats.org/officeDocument/2006/relationships/tags" Target="../tags/tag156.xml"/><Relationship Id="rId150" Type="http://schemas.openxmlformats.org/officeDocument/2006/relationships/tags" Target="../tags/tag155.xml"/><Relationship Id="rId15" Type="http://schemas.openxmlformats.org/officeDocument/2006/relationships/tags" Target="../tags/tag20.xml"/><Relationship Id="rId149" Type="http://schemas.openxmlformats.org/officeDocument/2006/relationships/tags" Target="../tags/tag154.xml"/><Relationship Id="rId148" Type="http://schemas.openxmlformats.org/officeDocument/2006/relationships/tags" Target="../tags/tag153.xml"/><Relationship Id="rId147" Type="http://schemas.openxmlformats.org/officeDocument/2006/relationships/tags" Target="../tags/tag152.xml"/><Relationship Id="rId146" Type="http://schemas.openxmlformats.org/officeDocument/2006/relationships/tags" Target="../tags/tag151.xml"/><Relationship Id="rId145" Type="http://schemas.openxmlformats.org/officeDocument/2006/relationships/tags" Target="../tags/tag150.xml"/><Relationship Id="rId144" Type="http://schemas.openxmlformats.org/officeDocument/2006/relationships/tags" Target="../tags/tag149.xml"/><Relationship Id="rId143" Type="http://schemas.openxmlformats.org/officeDocument/2006/relationships/tags" Target="../tags/tag148.xml"/><Relationship Id="rId142" Type="http://schemas.openxmlformats.org/officeDocument/2006/relationships/tags" Target="../tags/tag147.xml"/><Relationship Id="rId141" Type="http://schemas.openxmlformats.org/officeDocument/2006/relationships/tags" Target="../tags/tag146.xml"/><Relationship Id="rId140" Type="http://schemas.openxmlformats.org/officeDocument/2006/relationships/tags" Target="../tags/tag145.xml"/><Relationship Id="rId14" Type="http://schemas.openxmlformats.org/officeDocument/2006/relationships/tags" Target="../tags/tag19.xml"/><Relationship Id="rId139" Type="http://schemas.openxmlformats.org/officeDocument/2006/relationships/tags" Target="../tags/tag144.xml"/><Relationship Id="rId138" Type="http://schemas.openxmlformats.org/officeDocument/2006/relationships/tags" Target="../tags/tag143.xml"/><Relationship Id="rId137" Type="http://schemas.openxmlformats.org/officeDocument/2006/relationships/tags" Target="../tags/tag142.xml"/><Relationship Id="rId136" Type="http://schemas.openxmlformats.org/officeDocument/2006/relationships/tags" Target="../tags/tag141.xml"/><Relationship Id="rId135" Type="http://schemas.openxmlformats.org/officeDocument/2006/relationships/tags" Target="../tags/tag140.xml"/><Relationship Id="rId134" Type="http://schemas.openxmlformats.org/officeDocument/2006/relationships/tags" Target="../tags/tag139.xml"/><Relationship Id="rId133" Type="http://schemas.openxmlformats.org/officeDocument/2006/relationships/tags" Target="../tags/tag138.xml"/><Relationship Id="rId132" Type="http://schemas.openxmlformats.org/officeDocument/2006/relationships/tags" Target="../tags/tag137.xml"/><Relationship Id="rId131" Type="http://schemas.openxmlformats.org/officeDocument/2006/relationships/tags" Target="../tags/tag136.xml"/><Relationship Id="rId130" Type="http://schemas.openxmlformats.org/officeDocument/2006/relationships/tags" Target="../tags/tag135.xml"/><Relationship Id="rId13" Type="http://schemas.openxmlformats.org/officeDocument/2006/relationships/tags" Target="../tags/tag18.xml"/><Relationship Id="rId129" Type="http://schemas.openxmlformats.org/officeDocument/2006/relationships/tags" Target="../tags/tag134.xml"/><Relationship Id="rId128" Type="http://schemas.openxmlformats.org/officeDocument/2006/relationships/tags" Target="../tags/tag133.xml"/><Relationship Id="rId127" Type="http://schemas.openxmlformats.org/officeDocument/2006/relationships/tags" Target="../tags/tag132.xml"/><Relationship Id="rId126" Type="http://schemas.openxmlformats.org/officeDocument/2006/relationships/tags" Target="../tags/tag131.xml"/><Relationship Id="rId125" Type="http://schemas.openxmlformats.org/officeDocument/2006/relationships/tags" Target="../tags/tag130.xml"/><Relationship Id="rId124" Type="http://schemas.openxmlformats.org/officeDocument/2006/relationships/tags" Target="../tags/tag129.xml"/><Relationship Id="rId123" Type="http://schemas.openxmlformats.org/officeDocument/2006/relationships/tags" Target="../tags/tag128.xml"/><Relationship Id="rId122" Type="http://schemas.openxmlformats.org/officeDocument/2006/relationships/tags" Target="../tags/tag127.xml"/><Relationship Id="rId121" Type="http://schemas.openxmlformats.org/officeDocument/2006/relationships/tags" Target="../tags/tag126.xml"/><Relationship Id="rId120" Type="http://schemas.openxmlformats.org/officeDocument/2006/relationships/tags" Target="../tags/tag125.xml"/><Relationship Id="rId12" Type="http://schemas.openxmlformats.org/officeDocument/2006/relationships/tags" Target="../tags/tag17.xml"/><Relationship Id="rId119" Type="http://schemas.openxmlformats.org/officeDocument/2006/relationships/tags" Target="../tags/tag124.xml"/><Relationship Id="rId118" Type="http://schemas.openxmlformats.org/officeDocument/2006/relationships/tags" Target="../tags/tag123.xml"/><Relationship Id="rId117" Type="http://schemas.openxmlformats.org/officeDocument/2006/relationships/tags" Target="../tags/tag122.xml"/><Relationship Id="rId116" Type="http://schemas.openxmlformats.org/officeDocument/2006/relationships/tags" Target="../tags/tag121.xml"/><Relationship Id="rId115" Type="http://schemas.openxmlformats.org/officeDocument/2006/relationships/tags" Target="../tags/tag120.xml"/><Relationship Id="rId114" Type="http://schemas.openxmlformats.org/officeDocument/2006/relationships/tags" Target="../tags/tag119.xml"/><Relationship Id="rId113" Type="http://schemas.openxmlformats.org/officeDocument/2006/relationships/tags" Target="../tags/tag118.xml"/><Relationship Id="rId112" Type="http://schemas.openxmlformats.org/officeDocument/2006/relationships/tags" Target="../tags/tag117.xml"/><Relationship Id="rId111" Type="http://schemas.openxmlformats.org/officeDocument/2006/relationships/tags" Target="../tags/tag116.xml"/><Relationship Id="rId110" Type="http://schemas.openxmlformats.org/officeDocument/2006/relationships/tags" Target="../tags/tag115.xml"/><Relationship Id="rId11" Type="http://schemas.openxmlformats.org/officeDocument/2006/relationships/tags" Target="../tags/tag16.xml"/><Relationship Id="rId109" Type="http://schemas.openxmlformats.org/officeDocument/2006/relationships/tags" Target="../tags/tag114.xml"/><Relationship Id="rId108" Type="http://schemas.openxmlformats.org/officeDocument/2006/relationships/tags" Target="../tags/tag113.xml"/><Relationship Id="rId107" Type="http://schemas.openxmlformats.org/officeDocument/2006/relationships/tags" Target="../tags/tag112.xml"/><Relationship Id="rId106" Type="http://schemas.openxmlformats.org/officeDocument/2006/relationships/tags" Target="../tags/tag111.xml"/><Relationship Id="rId105" Type="http://schemas.openxmlformats.org/officeDocument/2006/relationships/tags" Target="../tags/tag110.xml"/><Relationship Id="rId104" Type="http://schemas.openxmlformats.org/officeDocument/2006/relationships/tags" Target="../tags/tag109.xml"/><Relationship Id="rId103" Type="http://schemas.openxmlformats.org/officeDocument/2006/relationships/tags" Target="../tags/tag108.xml"/><Relationship Id="rId102" Type="http://schemas.openxmlformats.org/officeDocument/2006/relationships/tags" Target="../tags/tag107.xml"/><Relationship Id="rId101" Type="http://schemas.openxmlformats.org/officeDocument/2006/relationships/tags" Target="../tags/tag106.xml"/><Relationship Id="rId100" Type="http://schemas.openxmlformats.org/officeDocument/2006/relationships/tags" Target="../tags/tag105.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10.xml"/><Relationship Id="rId1" Type="http://schemas.openxmlformats.org/officeDocument/2006/relationships/tags" Target="../tags/tag20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tags" Target="../tags/tag21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14.xml"/><Relationship Id="rId1" Type="http://schemas.openxmlformats.org/officeDocument/2006/relationships/tags" Target="../tags/tag21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tags" Target="../tags/tag21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4.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hemeOverride" Target="../theme/themeOverride5.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tags" Target="../tags/tag173.xml"/><Relationship Id="rId1" Type="http://schemas.openxmlformats.org/officeDocument/2006/relationships/tags" Target="../tags/tag17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81.xml"/><Relationship Id="rId1" Type="http://schemas.openxmlformats.org/officeDocument/2006/relationships/tags" Target="../tags/tag1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a:t>Chapter14 </a:t>
            </a:r>
            <a:r>
              <a:rPr lang="zh-CN" altLang="zh-CN"/>
              <a:t>质量保障</a:t>
            </a:r>
            <a:endParaRPr lang="zh-CN"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软件工程的质量如何衡量</a:t>
            </a:r>
            <a:endParaRPr lang="zh-CN" altLang="en-US">
              <a:sym typeface="+mn-lt"/>
            </a:endParaRPr>
          </a:p>
        </p:txBody>
      </p:sp>
      <p:sp>
        <p:nvSpPr>
          <p:cNvPr id="2" name="内容占位符 1"/>
          <p:cNvSpPr>
            <a:spLocks noGrp="1"/>
          </p:cNvSpPr>
          <p:nvPr>
            <p:ph idx="1"/>
            <p:custDataLst>
              <p:tags r:id="rId2"/>
            </p:custDataLst>
          </p:nvPr>
        </p:nvSpPr>
        <p:spPr/>
        <p:txBody>
          <a:bodyPr>
            <a:normAutofit lnSpcReduction="10000"/>
          </a:bodyPr>
          <a:lstStyle/>
          <a:p>
            <a:pPr marL="0" indent="0">
              <a:buNone/>
            </a:pPr>
            <a:r>
              <a:rPr lang="en-US" altLang="zh-CN" b="1">
                <a:solidFill>
                  <a:schemeClr val="tx1"/>
                </a:solidFill>
              </a:rPr>
              <a:t>CMMI</a:t>
            </a:r>
            <a:r>
              <a:rPr lang="zh-CN" altLang="zh-CN" b="1">
                <a:solidFill>
                  <a:schemeClr val="tx1"/>
                </a:solidFill>
              </a:rPr>
              <a:t>（Capability Maturity Model Integration，能力成熟度模型集成）</a:t>
            </a:r>
            <a:endParaRPr lang="zh-CN" altLang="zh-CN">
              <a:solidFill>
                <a:schemeClr val="tx1"/>
              </a:solidFill>
            </a:endParaRPr>
          </a:p>
          <a:p>
            <a:pPr marL="0" indent="0">
              <a:buNone/>
            </a:pPr>
            <a:r>
              <a:rPr lang="en-US" altLang="zh-CN">
                <a:solidFill>
                  <a:schemeClr val="tx1"/>
                </a:solidFill>
              </a:rPr>
              <a:t>CMMI</a:t>
            </a:r>
            <a:r>
              <a:rPr lang="zh-CN" altLang="en-US">
                <a:solidFill>
                  <a:schemeClr val="tx1"/>
                </a:solidFill>
              </a:rPr>
              <a:t>的意义：</a:t>
            </a:r>
            <a:r>
              <a:rPr lang="en-US" altLang="zh-CN">
                <a:solidFill>
                  <a:schemeClr val="tx1"/>
                </a:solidFill>
              </a:rPr>
              <a:t>CMMI</a:t>
            </a:r>
            <a:r>
              <a:rPr lang="zh-CN" altLang="en-US">
                <a:solidFill>
                  <a:schemeClr val="tx1"/>
                </a:solidFill>
              </a:rPr>
              <a:t>的实施能提高企业的管理水平，降低企业成本。</a:t>
            </a:r>
            <a:endParaRPr lang="zh-CN" altLang="en-US">
              <a:solidFill>
                <a:schemeClr val="tx1"/>
              </a:solidFill>
            </a:endParaRPr>
          </a:p>
          <a:p>
            <a:pPr marL="0" indent="0">
              <a:buNone/>
            </a:pPr>
            <a:r>
              <a:rPr lang="en-US" altLang="zh-CN">
                <a:solidFill>
                  <a:schemeClr val="tx1"/>
                </a:solidFill>
              </a:rPr>
              <a:t>CMMI</a:t>
            </a:r>
            <a:r>
              <a:rPr lang="zh-CN" altLang="en-US">
                <a:solidFill>
                  <a:schemeClr val="tx1"/>
                </a:solidFill>
              </a:rPr>
              <a:t>总共有</a:t>
            </a:r>
            <a:r>
              <a:rPr lang="en-US" altLang="zh-CN">
                <a:solidFill>
                  <a:schemeClr val="tx1"/>
                </a:solidFill>
              </a:rPr>
              <a:t>5</a:t>
            </a:r>
            <a:r>
              <a:rPr lang="zh-CN" altLang="en-US">
                <a:solidFill>
                  <a:schemeClr val="tx1"/>
                </a:solidFill>
              </a:rPr>
              <a:t>个等级，每个低一级别都是高一级别的基石：</a:t>
            </a:r>
            <a:endParaRPr lang="zh-CN" altLang="en-US">
              <a:solidFill>
                <a:schemeClr val="tx1"/>
              </a:solidFill>
            </a:endParaRPr>
          </a:p>
          <a:p>
            <a:pPr marL="457200" indent="-457200">
              <a:buFont typeface="+mj-ea"/>
              <a:buAutoNum type="circleNumDbPlain"/>
            </a:pPr>
            <a:r>
              <a:rPr lang="zh-CN" altLang="en-US">
                <a:solidFill>
                  <a:schemeClr val="tx1"/>
                </a:solidFill>
              </a:rPr>
              <a:t>初始级</a:t>
            </a:r>
            <a:endParaRPr lang="zh-CN" altLang="en-US">
              <a:solidFill>
                <a:schemeClr val="tx1"/>
              </a:solidFill>
            </a:endParaRPr>
          </a:p>
          <a:p>
            <a:pPr marL="457200" indent="-457200">
              <a:buFont typeface="+mj-ea"/>
              <a:buAutoNum type="circleNumDbPlain"/>
            </a:pPr>
            <a:r>
              <a:rPr lang="zh-CN" altLang="en-US">
                <a:solidFill>
                  <a:schemeClr val="tx1"/>
                </a:solidFill>
              </a:rPr>
              <a:t>管理级</a:t>
            </a:r>
            <a:endParaRPr lang="zh-CN" altLang="en-US">
              <a:solidFill>
                <a:schemeClr val="tx1"/>
              </a:solidFill>
            </a:endParaRPr>
          </a:p>
          <a:p>
            <a:pPr marL="457200" indent="-457200">
              <a:buFont typeface="+mj-ea"/>
              <a:buAutoNum type="circleNumDbPlain"/>
            </a:pPr>
            <a:r>
              <a:rPr lang="zh-CN" altLang="en-US">
                <a:solidFill>
                  <a:schemeClr val="tx1"/>
                </a:solidFill>
              </a:rPr>
              <a:t>明确（定义）级</a:t>
            </a:r>
            <a:endParaRPr lang="zh-CN" altLang="en-US">
              <a:solidFill>
                <a:schemeClr val="tx1"/>
              </a:solidFill>
            </a:endParaRPr>
          </a:p>
          <a:p>
            <a:pPr marL="457200" indent="-457200">
              <a:buFont typeface="+mj-ea"/>
              <a:buAutoNum type="circleNumDbPlain"/>
            </a:pPr>
            <a:r>
              <a:rPr lang="zh-CN" altLang="en-US">
                <a:solidFill>
                  <a:schemeClr val="tx1"/>
                </a:solidFill>
              </a:rPr>
              <a:t>量化管理级</a:t>
            </a:r>
            <a:endParaRPr lang="zh-CN" altLang="en-US">
              <a:solidFill>
                <a:schemeClr val="tx1"/>
              </a:solidFill>
            </a:endParaRPr>
          </a:p>
          <a:p>
            <a:pPr marL="457200" indent="-457200">
              <a:buFont typeface="+mj-ea"/>
              <a:buAutoNum type="circleNumDbPlain"/>
            </a:pPr>
            <a:r>
              <a:rPr lang="zh-CN" altLang="en-US">
                <a:solidFill>
                  <a:schemeClr val="tx1"/>
                </a:solidFill>
              </a:rPr>
              <a:t>优化级</a:t>
            </a:r>
            <a:endParaRPr lang="zh-CN" altLang="en-US">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1253490"/>
            <a:ext cx="10515600" cy="4351338"/>
          </a:xfrm>
        </p:spPr>
        <p:txBody>
          <a:bodyPr/>
          <a:lstStyle/>
          <a:p>
            <a:pPr marL="0" indent="0">
              <a:buNone/>
            </a:pPr>
            <a:r>
              <a:rPr lang="en-US" altLang="zh-CN">
                <a:solidFill>
                  <a:schemeClr val="tx1"/>
                </a:solidFill>
              </a:rPr>
              <a:t>CMMI</a:t>
            </a:r>
            <a:r>
              <a:rPr lang="zh-CN" altLang="en-US">
                <a:solidFill>
                  <a:schemeClr val="tx1"/>
                </a:solidFill>
              </a:rPr>
              <a:t>有两种不同的实施方法，其级别表示不同内容：</a:t>
            </a:r>
            <a:endParaRPr lang="zh-CN" altLang="en-US">
              <a:solidFill>
                <a:schemeClr val="tx1"/>
              </a:solidFill>
            </a:endParaRPr>
          </a:p>
          <a:p>
            <a:r>
              <a:rPr lang="zh-CN" altLang="en-US">
                <a:solidFill>
                  <a:schemeClr val="tx1"/>
                </a:solidFill>
              </a:rPr>
              <a:t>连续式：主要是衡量一个企业在某个项目中的管理能力，它仅仅表示企业在该项目或类似项目中的管理能力达到某个级别。</a:t>
            </a:r>
            <a:endParaRPr lang="zh-CN" altLang="en-US">
              <a:solidFill>
                <a:schemeClr val="tx1"/>
              </a:solidFill>
            </a:endParaRPr>
          </a:p>
          <a:p>
            <a:r>
              <a:rPr lang="zh-CN" altLang="en-US">
                <a:solidFill>
                  <a:schemeClr val="tx1"/>
                </a:solidFill>
              </a:rPr>
              <a:t>阶段式：主要是衡量一个企业的成熟度，即处于某个阶段的企业，实施大部分项目都要达到某一要求。</a:t>
            </a:r>
            <a:endParaRPr lang="zh-CN" altLang="en-US">
              <a:solidFill>
                <a:schemeClr val="tx1"/>
              </a:solidFill>
            </a:endParaRPr>
          </a:p>
          <a:p>
            <a:pPr marL="0" indent="0">
              <a:buNone/>
            </a:pPr>
            <a:endParaRPr lang="en-US" altLang="zh-CN">
              <a:solidFill>
                <a:schemeClr val="tx1"/>
              </a:solidFill>
            </a:endParaRPr>
          </a:p>
          <a:p>
            <a:pPr marL="0" indent="0">
              <a:buNone/>
            </a:pPr>
            <a:r>
              <a:rPr lang="en-US" altLang="zh-CN">
                <a:solidFill>
                  <a:schemeClr val="tx1"/>
                </a:solidFill>
              </a:rPr>
              <a:t>CMMI</a:t>
            </a:r>
            <a:r>
              <a:rPr lang="zh-CN" altLang="en-US">
                <a:solidFill>
                  <a:schemeClr val="tx1"/>
                </a:solidFill>
              </a:rPr>
              <a:t>在传统软件企业中取得不少成就，但是在以互联网业务为主的中小企业里，其效果有待观察。</a:t>
            </a:r>
            <a:r>
              <a:rPr lang="en-US" altLang="zh-CN">
                <a:solidFill>
                  <a:schemeClr val="tx1"/>
                </a:solidFill>
              </a:rPr>
              <a:t>qi</a:t>
            </a:r>
            <a:endParaRPr lang="en-US" altLang="zh-CN">
              <a:solidFill>
                <a:schemeClr val="tx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zh-CN">
                <a:sym typeface="+mn-lt"/>
              </a:rPr>
              <a:t>质量的成本</a:t>
            </a:r>
            <a:endParaRPr lang="en-US" altLang="zh-CN">
              <a:sym typeface="+mn-lt"/>
            </a:endParaRPr>
          </a:p>
        </p:txBody>
      </p:sp>
      <p:sp>
        <p:nvSpPr>
          <p:cNvPr id="2" name="内容占位符 1"/>
          <p:cNvSpPr>
            <a:spLocks noGrp="1"/>
          </p:cNvSpPr>
          <p:nvPr>
            <p:ph idx="1"/>
            <p:custDataLst>
              <p:tags r:id="rId2"/>
            </p:custDataLst>
          </p:nvPr>
        </p:nvSpPr>
        <p:spPr/>
        <p:txBody>
          <a:bodyPr/>
          <a:lstStyle/>
          <a:p>
            <a:pPr marL="0" indent="0">
              <a:buNone/>
            </a:pPr>
            <a:r>
              <a:rPr lang="en-US" altLang="zh-CN">
                <a:solidFill>
                  <a:schemeClr val="tx1"/>
                </a:solidFill>
                <a:sym typeface="+mn-ea"/>
              </a:rPr>
              <a:t>SWEBOK</a:t>
            </a:r>
            <a:r>
              <a:rPr lang="zh-CN" altLang="zh-CN">
                <a:solidFill>
                  <a:schemeClr val="tx1"/>
                </a:solidFill>
                <a:sym typeface="+mn-ea"/>
              </a:rPr>
              <a:t>（Software Engineering Body of Knowledge，软件工程知识体系）定义了软件质量成本的组成部分：</a:t>
            </a:r>
            <a:endParaRPr lang="zh-CN" altLang="zh-CN">
              <a:solidFill>
                <a:schemeClr val="tx1"/>
              </a:solidFill>
              <a:sym typeface="+mn-ea"/>
            </a:endParaRPr>
          </a:p>
          <a:p>
            <a:r>
              <a:rPr lang="zh-CN" altLang="zh-CN">
                <a:solidFill>
                  <a:srgbClr val="0070C0"/>
                </a:solidFill>
                <a:sym typeface="+mn-ea"/>
              </a:rPr>
              <a:t>预防</a:t>
            </a:r>
            <a:r>
              <a:rPr lang="en-US" altLang="zh-CN">
                <a:solidFill>
                  <a:schemeClr val="tx1"/>
                </a:solidFill>
                <a:sym typeface="+mn-ea"/>
              </a:rPr>
              <a:t>——</a:t>
            </a:r>
            <a:r>
              <a:rPr lang="zh-CN" altLang="en-US">
                <a:solidFill>
                  <a:schemeClr val="tx1"/>
                </a:solidFill>
                <a:sym typeface="+mn-ea"/>
              </a:rPr>
              <a:t>软件团队要在改进软件流程、质量检测的基本建设和工具进行投资，防止团队因人员变动导致以前的程序无人理解，软件团队要在培训、审核活动上投入一定时间。</a:t>
            </a:r>
            <a:endParaRPr lang="zh-CN" altLang="en-US">
              <a:solidFill>
                <a:schemeClr val="tx1"/>
              </a:solidFill>
              <a:sym typeface="+mn-ea"/>
            </a:endParaRPr>
          </a:p>
          <a:p>
            <a:r>
              <a:rPr lang="zh-CN" altLang="en-US">
                <a:solidFill>
                  <a:srgbClr val="0070C0"/>
                </a:solidFill>
                <a:sym typeface="+mn-ea"/>
              </a:rPr>
              <a:t>评审</a:t>
            </a:r>
            <a:r>
              <a:rPr lang="en-US" altLang="zh-CN">
                <a:solidFill>
                  <a:schemeClr val="tx1"/>
                </a:solidFill>
                <a:sym typeface="+mn-ea"/>
              </a:rPr>
              <a:t>——</a:t>
            </a:r>
            <a:r>
              <a:rPr lang="zh-CN" altLang="en-US">
                <a:solidFill>
                  <a:schemeClr val="tx1"/>
                </a:solidFill>
                <a:sym typeface="+mn-ea"/>
              </a:rPr>
              <a:t>团队要投入人力物力做复审（需求文档、代码、测试用例等）以及软件测试工作，有时还要评价外部公司提交的软件模块质量。</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203835"/>
            <a:ext cx="10515600" cy="6280150"/>
          </a:xfrm>
        </p:spPr>
        <p:txBody>
          <a:bodyPr/>
          <a:lstStyle/>
          <a:p>
            <a:r>
              <a:rPr lang="zh-CN" altLang="en-US">
                <a:solidFill>
                  <a:srgbClr val="0070C0"/>
                </a:solidFill>
              </a:rPr>
              <a:t>内部故障</a:t>
            </a:r>
            <a:r>
              <a:rPr lang="en-US" altLang="zh-CN">
                <a:solidFill>
                  <a:schemeClr val="tx1"/>
                </a:solidFill>
              </a:rPr>
              <a:t>——</a:t>
            </a:r>
            <a:r>
              <a:rPr lang="zh-CN" altLang="en-US">
                <a:solidFill>
                  <a:schemeClr val="tx1"/>
                </a:solidFill>
              </a:rPr>
              <a:t>评审过程中发现的所有问题都需要处理，这也需要时间。</a:t>
            </a:r>
            <a:endParaRPr lang="zh-CN" altLang="en-US">
              <a:solidFill>
                <a:schemeClr val="tx1"/>
              </a:solidFill>
            </a:endParaRPr>
          </a:p>
          <a:p>
            <a:r>
              <a:rPr lang="zh-CN" altLang="en-US">
                <a:solidFill>
                  <a:srgbClr val="0070C0"/>
                </a:solidFill>
              </a:rPr>
              <a:t>外部故障</a:t>
            </a:r>
            <a:r>
              <a:rPr lang="en-US" altLang="zh-CN">
                <a:solidFill>
                  <a:schemeClr val="tx1"/>
                </a:solidFill>
              </a:rPr>
              <a:t>——</a:t>
            </a:r>
            <a:r>
              <a:rPr lang="zh-CN" altLang="en-US">
                <a:solidFill>
                  <a:schemeClr val="tx1"/>
                </a:solidFill>
              </a:rPr>
              <a:t>软件发布到用户手中也会出现各种问题，处理它们同样需要成本。</a:t>
            </a:r>
            <a:endParaRPr lang="zh-CN" altLang="en-US">
              <a:solidFill>
                <a:schemeClr val="tx1"/>
              </a:solidFill>
            </a:endParaRPr>
          </a:p>
          <a:p>
            <a:pPr marL="0" indent="0">
              <a:buNone/>
            </a:pPr>
            <a:r>
              <a:rPr lang="zh-CN" altLang="en-US">
                <a:solidFill>
                  <a:schemeClr val="tx1"/>
                </a:solidFill>
              </a:rPr>
              <a:t>下面几个方面是作者认为应当加入到这个组成部分的几点：</a:t>
            </a:r>
            <a:endParaRPr lang="zh-CN" altLang="en-US">
              <a:solidFill>
                <a:schemeClr val="tx1"/>
              </a:solidFill>
            </a:endParaRPr>
          </a:p>
          <a:p>
            <a:r>
              <a:rPr lang="zh-CN" altLang="en-US">
                <a:solidFill>
                  <a:srgbClr val="0070C0"/>
                </a:solidFill>
              </a:rPr>
              <a:t>流程分析改进</a:t>
            </a:r>
            <a:r>
              <a:rPr lang="en-US" altLang="zh-CN">
                <a:solidFill>
                  <a:schemeClr val="tx1"/>
                </a:solidFill>
              </a:rPr>
              <a:t>——</a:t>
            </a:r>
            <a:r>
              <a:rPr lang="zh-CN" altLang="en-US">
                <a:solidFill>
                  <a:schemeClr val="tx1"/>
                </a:solidFill>
              </a:rPr>
              <a:t>一个项目里程碑结束之后，团队成员要分析过去各个阶段的优缺点并提出改进意见，团队经过讨论后决定实施合适的改进意见。</a:t>
            </a:r>
            <a:endParaRPr lang="zh-CN" altLang="en-US">
              <a:solidFill>
                <a:schemeClr val="tx1"/>
              </a:solidFill>
            </a:endParaRPr>
          </a:p>
          <a:p>
            <a:r>
              <a:rPr lang="zh-CN" altLang="en-US">
                <a:solidFill>
                  <a:srgbClr val="0070C0"/>
                </a:solidFill>
              </a:rPr>
              <a:t>提高职业技能</a:t>
            </a:r>
            <a:r>
              <a:rPr lang="en-US" altLang="zh-CN">
                <a:solidFill>
                  <a:schemeClr val="tx1"/>
                </a:solidFill>
              </a:rPr>
              <a:t>——</a:t>
            </a:r>
            <a:r>
              <a:rPr lang="zh-CN" altLang="en-US">
                <a:solidFill>
                  <a:schemeClr val="tx1"/>
                </a:solidFill>
              </a:rPr>
              <a:t>如</a:t>
            </a:r>
            <a:r>
              <a:rPr lang="zh-CN" altLang="en-US" u="sng">
                <a:solidFill>
                  <a:schemeClr val="tx1"/>
                </a:solidFill>
              </a:rPr>
              <a:t>自我管理能力</a:t>
            </a:r>
            <a:r>
              <a:rPr lang="zh-CN" altLang="en-US">
                <a:solidFill>
                  <a:schemeClr val="tx1"/>
                </a:solidFill>
              </a:rPr>
              <a:t>、</a:t>
            </a:r>
            <a:r>
              <a:rPr lang="zh-CN" altLang="en-US" u="sng">
                <a:solidFill>
                  <a:schemeClr val="tx1"/>
                </a:solidFill>
              </a:rPr>
              <a:t>表达和交流能力</a:t>
            </a:r>
            <a:r>
              <a:rPr lang="zh-CN" altLang="en-US">
                <a:solidFill>
                  <a:schemeClr val="tx1"/>
                </a:solidFill>
              </a:rPr>
              <a:t>、</a:t>
            </a:r>
            <a:r>
              <a:rPr lang="zh-CN" altLang="en-US" u="sng">
                <a:solidFill>
                  <a:schemeClr val="tx1"/>
                </a:solidFill>
              </a:rPr>
              <a:t>与人合作能力</a:t>
            </a:r>
            <a:r>
              <a:rPr lang="zh-CN" altLang="en-US">
                <a:solidFill>
                  <a:schemeClr val="tx1"/>
                </a:solidFill>
              </a:rPr>
              <a:t>、</a:t>
            </a:r>
            <a:r>
              <a:rPr lang="zh-CN" altLang="en-US" u="sng">
                <a:solidFill>
                  <a:schemeClr val="tx1"/>
                </a:solidFill>
              </a:rPr>
              <a:t>按质按量完成任务的执行力</a:t>
            </a:r>
            <a:r>
              <a:rPr lang="zh-CN" altLang="en-US">
                <a:solidFill>
                  <a:schemeClr val="tx1"/>
                </a:solidFill>
              </a:rPr>
              <a:t>等。</a:t>
            </a:r>
            <a:endParaRPr lang="zh-CN" altLang="en-US">
              <a:solidFill>
                <a:schemeClr val="tx1"/>
              </a:solidFill>
            </a:endParaRPr>
          </a:p>
          <a:p>
            <a:r>
              <a:rPr lang="zh-CN" altLang="zh-CN">
                <a:solidFill>
                  <a:srgbClr val="0070C0"/>
                </a:solidFill>
              </a:rPr>
              <a:t>技术投资</a:t>
            </a:r>
            <a:r>
              <a:rPr lang="en-US" altLang="zh-CN">
                <a:solidFill>
                  <a:schemeClr val="tx1"/>
                </a:solidFill>
              </a:rPr>
              <a:t>——</a:t>
            </a:r>
            <a:r>
              <a:rPr lang="zh-CN" altLang="en-US">
                <a:solidFill>
                  <a:schemeClr val="tx1"/>
                </a:solidFill>
              </a:rPr>
              <a:t>开发、购买、定制、完善用于软件开发和软件工程管理的工具，并学习这些工具，争取发挥工具最大的效能；自学或参加培训、交流，新的技术如</a:t>
            </a:r>
            <a:r>
              <a:rPr lang="en-US" altLang="zh-CN" u="sng">
                <a:solidFill>
                  <a:schemeClr val="tx1"/>
                </a:solidFill>
              </a:rPr>
              <a:t>xx</a:t>
            </a:r>
            <a:r>
              <a:rPr lang="zh-CN" altLang="en-US" u="sng">
                <a:solidFill>
                  <a:schemeClr val="tx1"/>
                </a:solidFill>
              </a:rPr>
              <a:t>语言</a:t>
            </a:r>
            <a:r>
              <a:rPr lang="zh-CN" altLang="en-US">
                <a:solidFill>
                  <a:schemeClr val="tx1"/>
                </a:solidFill>
              </a:rPr>
              <a:t>、</a:t>
            </a:r>
            <a:r>
              <a:rPr lang="en-US" altLang="zh-CN" u="sng">
                <a:solidFill>
                  <a:schemeClr val="tx1"/>
                </a:solidFill>
              </a:rPr>
              <a:t>xx</a:t>
            </a:r>
            <a:r>
              <a:rPr lang="zh-CN" altLang="en-US" u="sng">
                <a:solidFill>
                  <a:schemeClr val="tx1"/>
                </a:solidFill>
              </a:rPr>
              <a:t>框架</a:t>
            </a:r>
            <a:r>
              <a:rPr lang="zh-CN" altLang="en-US">
                <a:solidFill>
                  <a:schemeClr val="tx1"/>
                </a:solidFill>
              </a:rPr>
              <a:t>、</a:t>
            </a:r>
            <a:r>
              <a:rPr lang="en-US" altLang="zh-CN" u="sng">
                <a:solidFill>
                  <a:schemeClr val="tx1"/>
                </a:solidFill>
              </a:rPr>
              <a:t>xx</a:t>
            </a:r>
            <a:r>
              <a:rPr lang="zh-CN" altLang="en-US" u="sng">
                <a:solidFill>
                  <a:schemeClr val="tx1"/>
                </a:solidFill>
              </a:rPr>
              <a:t>的新发展</a:t>
            </a:r>
            <a:r>
              <a:rPr lang="zh-CN" altLang="en-US">
                <a:solidFill>
                  <a:schemeClr val="tx1"/>
                </a:solidFill>
              </a:rPr>
              <a:t>等。</a:t>
            </a:r>
            <a:endParaRPr lang="zh-CN" altLang="en-US">
              <a:solidFill>
                <a:schemeClr val="tx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zh-CN"/>
              <a:t>软件的质量保障工作</a:t>
            </a:r>
            <a:endParaRPr lang="zh-CN" altLang="zh-CN"/>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9470" y="457200"/>
            <a:ext cx="4164965" cy="736600"/>
          </a:xfrm>
        </p:spPr>
        <p:txBody>
          <a:bodyPr>
            <a:normAutofit fontScale="90000"/>
          </a:bodyPr>
          <a:lstStyle/>
          <a:p>
            <a:pPr algn="ctr"/>
            <a:r>
              <a:rPr lang="zh-CN" altLang="en-US">
                <a:sym typeface="+mn-lt"/>
              </a:rPr>
              <a:t>两个易混淆的概念</a:t>
            </a:r>
            <a:endParaRPr lang="zh-CN" altLang="en-US">
              <a:sym typeface="+mn-lt"/>
            </a:endParaRPr>
          </a:p>
        </p:txBody>
      </p:sp>
      <p:sp>
        <p:nvSpPr>
          <p:cNvPr id="3" name="文本占位符 2"/>
          <p:cNvSpPr>
            <a:spLocks noGrp="1"/>
          </p:cNvSpPr>
          <p:nvPr>
            <p:ph type="body" sz="half" idx="2"/>
            <p:custDataLst>
              <p:tags r:id="rId2"/>
            </p:custDataLst>
          </p:nvPr>
        </p:nvSpPr>
        <p:spPr>
          <a:xfrm>
            <a:off x="839470" y="1193800"/>
            <a:ext cx="4164965" cy="4747895"/>
          </a:xfrm>
        </p:spPr>
        <p:txBody>
          <a:bodyPr/>
          <a:lstStyle/>
          <a:p>
            <a:pPr marL="342900" indent="-342900">
              <a:buFont typeface="Arial" panose="020B0604020202020204" pitchFamily="34" charset="0"/>
              <a:buChar char="•"/>
            </a:pPr>
            <a:r>
              <a:rPr lang="zh-CN" altLang="en-US">
                <a:solidFill>
                  <a:schemeClr val="tx1"/>
                </a:solidFill>
                <a:sym typeface="+mn-ea"/>
              </a:rPr>
              <a:t>软件测试（</a:t>
            </a:r>
            <a:r>
              <a:rPr lang="en-US" altLang="zh-CN">
                <a:solidFill>
                  <a:schemeClr val="tx1"/>
                </a:solidFill>
                <a:sym typeface="+mn-ea"/>
              </a:rPr>
              <a:t>Test</a:t>
            </a:r>
            <a:r>
              <a:rPr lang="zh-CN" altLang="en-US">
                <a:solidFill>
                  <a:schemeClr val="tx1"/>
                </a:solidFill>
                <a:sym typeface="+mn-ea"/>
              </a:rPr>
              <a:t>）：运用一定的流程和工具，验证软件能实现预先设计的功能和特性，工作的流程和结果通常可量化，所以很多测试工作可以自动化，如</a:t>
            </a:r>
            <a:r>
              <a:rPr lang="zh-CN" altLang="en-US" u="sng">
                <a:solidFill>
                  <a:schemeClr val="tx1"/>
                </a:solidFill>
                <a:sym typeface="+mn-ea"/>
              </a:rPr>
              <a:t>测试用例</a:t>
            </a:r>
            <a:r>
              <a:rPr lang="zh-CN" altLang="en-US">
                <a:solidFill>
                  <a:schemeClr val="tx1"/>
                </a:solidFill>
                <a:sym typeface="+mn-ea"/>
              </a:rPr>
              <a:t>、</a:t>
            </a:r>
            <a:r>
              <a:rPr lang="en-US" altLang="zh-CN" u="sng">
                <a:solidFill>
                  <a:schemeClr val="tx1"/>
                </a:solidFill>
                <a:sym typeface="+mn-ea"/>
              </a:rPr>
              <a:t>Bug</a:t>
            </a:r>
            <a:r>
              <a:rPr lang="zh-CN" altLang="en-US">
                <a:solidFill>
                  <a:schemeClr val="tx1"/>
                </a:solidFill>
                <a:sym typeface="+mn-ea"/>
              </a:rPr>
              <a:t>、</a:t>
            </a:r>
            <a:r>
              <a:rPr lang="zh-CN" altLang="en-US" u="sng">
                <a:solidFill>
                  <a:schemeClr val="tx1"/>
                </a:solidFill>
                <a:sym typeface="+mn-ea"/>
              </a:rPr>
              <a:t>代码覆盖率</a:t>
            </a:r>
            <a:r>
              <a:rPr lang="zh-CN" altLang="en-US">
                <a:solidFill>
                  <a:schemeClr val="tx1"/>
                </a:solidFill>
                <a:sym typeface="+mn-ea"/>
              </a:rPr>
              <a:t>、</a:t>
            </a:r>
            <a:r>
              <a:rPr lang="en-US" altLang="zh-CN" u="sng">
                <a:solidFill>
                  <a:schemeClr val="tx1"/>
                </a:solidFill>
                <a:sym typeface="+mn-ea"/>
              </a:rPr>
              <a:t>MTTF</a:t>
            </a:r>
            <a:r>
              <a:rPr lang="zh-CN" altLang="en-US">
                <a:solidFill>
                  <a:schemeClr val="tx1"/>
                </a:solidFill>
                <a:sym typeface="+mn-ea"/>
              </a:rPr>
              <a:t>、</a:t>
            </a:r>
            <a:r>
              <a:rPr lang="zh-CN" altLang="en-US" u="sng">
                <a:solidFill>
                  <a:schemeClr val="tx1"/>
                </a:solidFill>
                <a:sym typeface="+mn-ea"/>
              </a:rPr>
              <a:t>软件效能的参数</a:t>
            </a:r>
            <a:r>
              <a:rPr lang="zh-CN" altLang="en-US">
                <a:solidFill>
                  <a:schemeClr val="tx1"/>
                </a:solidFill>
                <a:sym typeface="+mn-ea"/>
              </a:rPr>
              <a:t>等。</a:t>
            </a:r>
            <a:endParaRPr lang="zh-CN" altLang="en-US">
              <a:solidFill>
                <a:schemeClr val="tx1"/>
              </a:solidFill>
              <a:sym typeface="+mn-ea"/>
            </a:endParaRPr>
          </a:p>
          <a:p>
            <a:pPr marL="342900" indent="-342900">
              <a:buFont typeface="Arial" panose="020B0604020202020204" pitchFamily="34" charset="0"/>
              <a:buChar char="•"/>
            </a:pPr>
            <a:r>
              <a:rPr lang="zh-CN" altLang="en-US">
                <a:solidFill>
                  <a:schemeClr val="tx1"/>
                </a:solidFill>
                <a:sym typeface="+mn-ea"/>
              </a:rPr>
              <a:t>软件质量保障（</a:t>
            </a:r>
            <a:r>
              <a:rPr lang="en-US" altLang="zh-CN">
                <a:solidFill>
                  <a:schemeClr val="tx1"/>
                </a:solidFill>
                <a:sym typeface="+mn-ea"/>
              </a:rPr>
              <a:t>Quality Assurance</a:t>
            </a:r>
            <a:r>
              <a:rPr lang="zh-CN" altLang="en-US">
                <a:solidFill>
                  <a:schemeClr val="tx1"/>
                </a:solidFill>
                <a:sym typeface="+mn-ea"/>
              </a:rPr>
              <a:t>， </a:t>
            </a:r>
            <a:r>
              <a:rPr lang="en-US" altLang="zh-CN">
                <a:solidFill>
                  <a:schemeClr val="tx1"/>
                </a:solidFill>
                <a:sym typeface="+mn-ea"/>
              </a:rPr>
              <a:t>QA</a:t>
            </a:r>
            <a:r>
              <a:rPr lang="zh-CN" altLang="en-US">
                <a:solidFill>
                  <a:schemeClr val="tx1"/>
                </a:solidFill>
                <a:sym typeface="+mn-ea"/>
              </a:rPr>
              <a:t>）：软件团队为了让软件达到事先定义的质量标准而进行的所有活动，包括测试工作。</a:t>
            </a:r>
            <a:endParaRPr lang="zh-CN" altLang="en-US">
              <a:solidFill>
                <a:schemeClr val="tx1"/>
              </a:solidFill>
              <a:sym typeface="+mn-ea"/>
            </a:endParaRPr>
          </a:p>
        </p:txBody>
      </p:sp>
      <p:pic>
        <p:nvPicPr>
          <p:cNvPr id="29" name="图片占位符 28"/>
          <p:cNvPicPr>
            <a:picLocks noGrp="1" noChangeAspect="1"/>
          </p:cNvPicPr>
          <p:nvPr>
            <p:ph type="pic" idx="1"/>
            <p:custDataLst>
              <p:tags r:id="rId3"/>
            </p:custDataLst>
          </p:nvPr>
        </p:nvPicPr>
        <p:blipFill>
          <a:blip r:embed="rId4"/>
          <a:srcRect/>
          <a:stretch>
            <a:fillRect/>
          </a:stretch>
        </p:blipFill>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zh-CN">
                <a:sym typeface="+mn-lt"/>
              </a:rPr>
              <a:t>测试的角色有必要独立出来吗？</a:t>
            </a:r>
            <a:endParaRPr lang="zh-CN" altLang="zh-CN">
              <a:sym typeface="+mn-lt"/>
            </a:endParaRPr>
          </a:p>
        </p:txBody>
      </p:sp>
      <p:sp>
        <p:nvSpPr>
          <p:cNvPr id="2" name="内容占位符 1"/>
          <p:cNvSpPr>
            <a:spLocks noGrp="1"/>
          </p:cNvSpPr>
          <p:nvPr>
            <p:ph idx="1"/>
            <p:custDataLst>
              <p:tags r:id="rId2"/>
            </p:custDataLst>
          </p:nvPr>
        </p:nvSpPr>
        <p:spPr/>
        <p:txBody>
          <a:bodyPr/>
          <a:lstStyle/>
          <a:p>
            <a:pPr marL="0" indent="0">
              <a:buNone/>
            </a:pPr>
            <a:r>
              <a:rPr lang="zh-CN" altLang="en-US">
                <a:solidFill>
                  <a:schemeClr val="tx1"/>
                </a:solidFill>
              </a:rPr>
              <a:t>软件团队中应该有独立的测试工作，所有人都可以参与质量保障工作（报告</a:t>
            </a:r>
            <a:r>
              <a:rPr lang="en-US" altLang="zh-CN">
                <a:solidFill>
                  <a:schemeClr val="tx1"/>
                </a:solidFill>
              </a:rPr>
              <a:t>Bug</a:t>
            </a:r>
            <a:r>
              <a:rPr lang="zh-CN" altLang="en-US">
                <a:solidFill>
                  <a:schemeClr val="tx1"/>
                </a:solidFill>
              </a:rPr>
              <a:t>之类的），但是要有一个角色对质量保障这件事负责。不光是角色要独立，而且在最后软件发布时，必须得到该角色的签字保证。开发和测试是软件工程的两个分支</a:t>
            </a:r>
            <a:r>
              <a:rPr lang="en-US" altLang="zh-CN">
                <a:solidFill>
                  <a:schemeClr val="tx1"/>
                </a:solidFill>
              </a:rPr>
              <a:t>——</a:t>
            </a:r>
            <a:r>
              <a:rPr lang="zh-CN" altLang="en-US">
                <a:solidFill>
                  <a:schemeClr val="tx1"/>
                </a:solidFill>
              </a:rPr>
              <a:t>两种分工，对于不同的软件</a:t>
            </a:r>
            <a:r>
              <a:rPr lang="en-US" altLang="zh-CN">
                <a:solidFill>
                  <a:schemeClr val="tx1"/>
                </a:solidFill>
              </a:rPr>
              <a:t>/</a:t>
            </a:r>
            <a:r>
              <a:rPr lang="zh-CN" altLang="en-US">
                <a:solidFill>
                  <a:schemeClr val="tx1"/>
                </a:solidFill>
              </a:rPr>
              <a:t>服务，测试的方式和程度都有所区别，独立的测试角色从用户的角度出发验证产品质量。独立专业的测试相当于代表客户对产品进行认证。</a:t>
            </a:r>
            <a:endParaRPr lang="zh-CN" altLang="en-US">
              <a:solidFill>
                <a:schemeClr val="tx1"/>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zh-CN">
                <a:sym typeface="+mn-lt"/>
              </a:rPr>
              <a:t>和测试角色相关的问题</a:t>
            </a:r>
            <a:endParaRPr lang="zh-CN" altLang="zh-CN">
              <a:sym typeface="+mn-lt"/>
            </a:endParaRPr>
          </a:p>
        </p:txBody>
      </p:sp>
      <p:sp>
        <p:nvSpPr>
          <p:cNvPr id="2" name="内容占位符 1"/>
          <p:cNvSpPr>
            <a:spLocks noGrp="1"/>
          </p:cNvSpPr>
          <p:nvPr>
            <p:ph idx="1"/>
            <p:custDataLst>
              <p:tags r:id="rId2"/>
            </p:custDataLst>
          </p:nvPr>
        </p:nvSpPr>
        <p:spPr/>
        <p:txBody>
          <a:bodyPr/>
          <a:lstStyle/>
          <a:p>
            <a:pPr marL="0" indent="0">
              <a:buNone/>
            </a:pPr>
            <a:r>
              <a:rPr lang="zh-CN" altLang="zh-CN">
                <a:solidFill>
                  <a:srgbClr val="FF0000"/>
                </a:solidFill>
              </a:rPr>
              <a:t>误区</a:t>
            </a:r>
            <a:r>
              <a:rPr lang="en-US" altLang="zh-CN">
                <a:solidFill>
                  <a:srgbClr val="FF0000"/>
                </a:solidFill>
              </a:rPr>
              <a:t>1</a:t>
            </a:r>
            <a:r>
              <a:rPr lang="zh-CN" altLang="en-US">
                <a:solidFill>
                  <a:srgbClr val="FF0000"/>
                </a:solidFill>
              </a:rPr>
              <a:t>：既然有专人负责，那我就不用负责了！</a:t>
            </a:r>
            <a:endParaRPr lang="zh-CN" altLang="en-US" b="1">
              <a:solidFill>
                <a:schemeClr val="tx1"/>
              </a:solidFill>
            </a:endParaRPr>
          </a:p>
          <a:p>
            <a:pPr marL="0" indent="0">
              <a:buNone/>
            </a:pPr>
            <a:r>
              <a:rPr lang="zh-CN" altLang="en-US">
                <a:solidFill>
                  <a:schemeClr val="tx1"/>
                </a:solidFill>
              </a:rPr>
              <a:t>尽管有专人负责测试工作，但是保证质量仍然是所有成员的职责。最常见的现象是开发人员写好一个功能便迫不及待地宣布成功，希望测试人员去发现问题，而一旦问题在发布之后才被发现，开发人员会埋怨测试人员找不出</a:t>
            </a:r>
            <a:r>
              <a:rPr lang="en-US" altLang="zh-CN">
                <a:solidFill>
                  <a:schemeClr val="tx1"/>
                </a:solidFill>
              </a:rPr>
              <a:t>Bug——</a:t>
            </a:r>
            <a:r>
              <a:rPr lang="zh-CN" altLang="en-US">
                <a:solidFill>
                  <a:schemeClr val="tx1"/>
                </a:solidFill>
              </a:rPr>
              <a:t>有推脱责任之嫌。</a:t>
            </a:r>
            <a:endParaRPr lang="zh-CN" altLang="en-US">
              <a:solidFill>
                <a:schemeClr val="tx1"/>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643890"/>
            <a:ext cx="10515600" cy="5570220"/>
          </a:xfrm>
        </p:spPr>
        <p:txBody>
          <a:bodyPr>
            <a:normAutofit lnSpcReduction="20000"/>
          </a:bodyPr>
          <a:lstStyle/>
          <a:p>
            <a:pPr marL="0" indent="0">
              <a:buNone/>
            </a:pPr>
            <a:r>
              <a:rPr lang="zh-CN" altLang="en-US">
                <a:solidFill>
                  <a:schemeClr val="tx1"/>
                </a:solidFill>
              </a:rPr>
              <a:t>值得深思的几个问题：</a:t>
            </a:r>
            <a:endParaRPr lang="zh-CN" altLang="en-US">
              <a:solidFill>
                <a:schemeClr val="tx1"/>
              </a:solidFill>
            </a:endParaRPr>
          </a:p>
          <a:p>
            <a:r>
              <a:rPr lang="zh-CN" altLang="en-US">
                <a:solidFill>
                  <a:schemeClr val="tx1"/>
                </a:solidFill>
              </a:rPr>
              <a:t>这件事真的要通过这么多环节吗？</a:t>
            </a:r>
            <a:endParaRPr lang="zh-CN" altLang="en-US">
              <a:solidFill>
                <a:schemeClr val="tx1"/>
              </a:solidFill>
            </a:endParaRPr>
          </a:p>
          <a:p>
            <a:r>
              <a:rPr lang="zh-CN" altLang="en-US">
                <a:solidFill>
                  <a:schemeClr val="tx1"/>
                </a:solidFill>
              </a:rPr>
              <a:t>测试人员真的知道最关键的地方如何测试吗？</a:t>
            </a:r>
            <a:endParaRPr lang="zh-CN" altLang="en-US">
              <a:solidFill>
                <a:schemeClr val="tx1"/>
              </a:solidFill>
            </a:endParaRPr>
          </a:p>
          <a:p>
            <a:r>
              <a:rPr lang="zh-CN" altLang="en-US">
                <a:solidFill>
                  <a:schemeClr val="tx1"/>
                </a:solidFill>
              </a:rPr>
              <a:t>系统上线之后，所有为这个功能感到自豪的人是否曾经实地测试过它？</a:t>
            </a:r>
            <a:endParaRPr lang="zh-CN" altLang="en-US">
              <a:solidFill>
                <a:schemeClr val="tx1"/>
              </a:solidFill>
            </a:endParaRPr>
          </a:p>
          <a:p>
            <a:endParaRPr lang="zh-CN" altLang="en-US">
              <a:solidFill>
                <a:schemeClr val="tx1"/>
              </a:solidFill>
            </a:endParaRPr>
          </a:p>
          <a:p>
            <a:pPr marL="0" indent="0">
              <a:buNone/>
            </a:pPr>
            <a:r>
              <a:rPr lang="zh-CN" altLang="en-US">
                <a:solidFill>
                  <a:schemeClr val="tx1"/>
                </a:solidFill>
              </a:rPr>
              <a:t>开发人员应该负责除了开发功能之外的以下哪些测试呢</a:t>
            </a:r>
            <a:r>
              <a:rPr lang="en-US" altLang="zh-CN">
                <a:solidFill>
                  <a:schemeClr val="tx1"/>
                </a:solidFill>
              </a:rPr>
              <a:t>dan</a:t>
            </a:r>
            <a:r>
              <a:rPr lang="zh-CN" altLang="en-US">
                <a:solidFill>
                  <a:schemeClr val="tx1"/>
                </a:solidFill>
              </a:rPr>
              <a:t>？</a:t>
            </a:r>
            <a:endParaRPr lang="zh-CN" altLang="en-US">
              <a:solidFill>
                <a:schemeClr val="tx1"/>
              </a:solidFill>
            </a:endParaRPr>
          </a:p>
          <a:p>
            <a:r>
              <a:rPr lang="zh-CN" altLang="en-US">
                <a:solidFill>
                  <a:schemeClr val="tx1"/>
                </a:solidFill>
              </a:rPr>
              <a:t>单元测试</a:t>
            </a:r>
            <a:endParaRPr lang="zh-CN" altLang="en-US">
              <a:solidFill>
                <a:schemeClr val="tx1"/>
              </a:solidFill>
            </a:endParaRPr>
          </a:p>
          <a:p>
            <a:r>
              <a:rPr lang="zh-CN" altLang="en-US">
                <a:solidFill>
                  <a:schemeClr val="tx1"/>
                </a:solidFill>
              </a:rPr>
              <a:t>模块测试</a:t>
            </a:r>
            <a:endParaRPr lang="zh-CN" altLang="en-US">
              <a:solidFill>
                <a:schemeClr val="tx1"/>
              </a:solidFill>
            </a:endParaRPr>
          </a:p>
          <a:p>
            <a:r>
              <a:rPr lang="zh-CN" altLang="en-US">
                <a:solidFill>
                  <a:schemeClr val="tx1"/>
                </a:solidFill>
              </a:rPr>
              <a:t>集成测试</a:t>
            </a:r>
            <a:endParaRPr lang="zh-CN" altLang="en-US">
              <a:solidFill>
                <a:schemeClr val="tx1"/>
              </a:solidFill>
            </a:endParaRPr>
          </a:p>
          <a:p>
            <a:r>
              <a:rPr lang="en-US" altLang="zh-CN">
                <a:solidFill>
                  <a:schemeClr val="tx1"/>
                </a:solidFill>
              </a:rPr>
              <a:t>Beta</a:t>
            </a:r>
            <a:r>
              <a:rPr lang="zh-CN" altLang="en-US">
                <a:solidFill>
                  <a:schemeClr val="tx1"/>
                </a:solidFill>
              </a:rPr>
              <a:t>测试</a:t>
            </a:r>
            <a:endParaRPr lang="zh-CN" altLang="en-US">
              <a:solidFill>
                <a:schemeClr val="tx1"/>
              </a:solidFill>
            </a:endParaRPr>
          </a:p>
          <a:p>
            <a:r>
              <a:rPr lang="zh-CN" altLang="en-US">
                <a:solidFill>
                  <a:schemeClr val="tx1"/>
                </a:solidFill>
              </a:rPr>
              <a:t>在正式产品中测试</a:t>
            </a:r>
            <a:endParaRPr lang="zh-CN" altLang="en-US">
              <a:solidFill>
                <a:schemeClr val="tx1"/>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1252855"/>
            <a:ext cx="10515600" cy="4351338"/>
          </a:xfrm>
        </p:spPr>
        <p:txBody>
          <a:bodyPr/>
          <a:lstStyle/>
          <a:p>
            <a:pPr marL="0" indent="0">
              <a:buNone/>
            </a:pPr>
            <a:r>
              <a:rPr lang="zh-CN" altLang="en-US">
                <a:solidFill>
                  <a:srgbClr val="FF0000"/>
                </a:solidFill>
              </a:rPr>
              <a:t>误区</a:t>
            </a:r>
            <a:r>
              <a:rPr lang="en-US" altLang="zh-CN">
                <a:solidFill>
                  <a:srgbClr val="FF0000"/>
                </a:solidFill>
              </a:rPr>
              <a:t>2</a:t>
            </a:r>
            <a:r>
              <a:rPr lang="zh-CN" altLang="en-US">
                <a:solidFill>
                  <a:srgbClr val="FF0000"/>
                </a:solidFill>
              </a:rPr>
              <a:t>：盲目信任</a:t>
            </a:r>
            <a:r>
              <a:rPr lang="en-US" altLang="zh-CN">
                <a:solidFill>
                  <a:srgbClr val="FF0000"/>
                </a:solidFill>
              </a:rPr>
              <a:t>“</a:t>
            </a:r>
            <a:r>
              <a:rPr lang="zh-CN" altLang="en-US">
                <a:solidFill>
                  <a:srgbClr val="FF0000"/>
                </a:solidFill>
              </a:rPr>
              <a:t>专业人士</a:t>
            </a:r>
            <a:r>
              <a:rPr lang="en-US" altLang="zh-CN">
                <a:solidFill>
                  <a:srgbClr val="FF0000"/>
                </a:solidFill>
              </a:rPr>
              <a:t>”</a:t>
            </a:r>
            <a:r>
              <a:rPr lang="zh-CN" altLang="en-US">
                <a:solidFill>
                  <a:srgbClr val="FF0000"/>
                </a:solidFill>
              </a:rPr>
              <a:t>扮演的角色</a:t>
            </a:r>
            <a:endParaRPr lang="zh-CN" altLang="en-US"/>
          </a:p>
          <a:p>
            <a:pPr marL="0" indent="0">
              <a:buNone/>
            </a:pPr>
            <a:r>
              <a:rPr lang="zh-CN" altLang="en-US">
                <a:solidFill>
                  <a:schemeClr val="tx1"/>
                </a:solidFill>
              </a:rPr>
              <a:t>每个角色的水平不一样，水平最差的角色往往对软件质量影响最大。所谓的</a:t>
            </a:r>
            <a:r>
              <a:rPr lang="en-US" altLang="zh-CN">
                <a:solidFill>
                  <a:schemeClr val="tx1"/>
                </a:solidFill>
              </a:rPr>
              <a:t>“</a:t>
            </a:r>
            <a:r>
              <a:rPr lang="zh-CN" altLang="en-US">
                <a:solidFill>
                  <a:schemeClr val="tx1"/>
                </a:solidFill>
              </a:rPr>
              <a:t>专业人士</a:t>
            </a:r>
            <a:r>
              <a:rPr lang="en-US" altLang="zh-CN">
                <a:solidFill>
                  <a:schemeClr val="tx1"/>
                </a:solidFill>
              </a:rPr>
              <a:t>”</a:t>
            </a:r>
            <a:r>
              <a:rPr lang="zh-CN" altLang="en-US">
                <a:solidFill>
                  <a:schemeClr val="tx1"/>
                </a:solidFill>
              </a:rPr>
              <a:t>，即使真的如我们想象得那样专业，由于忙于其他事务或者不够重视等原因，导致对待事情的态度不那么认真，反而会给团队拖后腿。</a:t>
            </a:r>
            <a:endParaRPr lang="zh-CN" altLang="en-US">
              <a:solidFill>
                <a:schemeClr val="tx1"/>
              </a:solidFill>
            </a:endParaRPr>
          </a:p>
          <a:p>
            <a:pPr marL="0" indent="0">
              <a:buNone/>
            </a:pPr>
            <a:r>
              <a:rPr lang="zh-CN" altLang="zh-CN">
                <a:solidFill>
                  <a:schemeClr val="tx1"/>
                </a:solidFill>
              </a:rPr>
              <a:t>值得深思的几个问题：</a:t>
            </a:r>
            <a:endParaRPr lang="zh-CN" altLang="zh-CN">
              <a:solidFill>
                <a:schemeClr val="tx1"/>
              </a:solidFill>
            </a:endParaRPr>
          </a:p>
          <a:p>
            <a:r>
              <a:rPr lang="zh-CN" altLang="zh-CN">
                <a:solidFill>
                  <a:schemeClr val="tx1"/>
                </a:solidFill>
              </a:rPr>
              <a:t>这件事真的要专业人士来做吗？</a:t>
            </a:r>
            <a:endParaRPr lang="zh-CN" altLang="zh-CN">
              <a:solidFill>
                <a:schemeClr val="tx1"/>
              </a:solidFill>
            </a:endParaRPr>
          </a:p>
          <a:p>
            <a:r>
              <a:rPr lang="zh-CN" altLang="zh-CN">
                <a:solidFill>
                  <a:schemeClr val="tx1"/>
                </a:solidFill>
              </a:rPr>
              <a:t>专业人士做完之后，谁来负责测试？</a:t>
            </a:r>
            <a:endParaRPr lang="zh-CN" altLang="zh-CN">
              <a:solidFill>
                <a:schemeClr val="tx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1820093" y="1987378"/>
            <a:ext cx="2327774" cy="3958147"/>
            <a:chOff x="2484439" y="925513"/>
            <a:chExt cx="655390" cy="1114425"/>
          </a:xfrm>
          <a:solidFill>
            <a:schemeClr val="accent1"/>
          </a:solidFill>
        </p:grpSpPr>
        <p:sp>
          <p:nvSpPr>
            <p:cNvPr id="6" name="Freeform 3869"/>
            <p:cNvSpPr>
              <a:spLocks noEditPoints="1"/>
            </p:cNvSpPr>
            <p:nvPr>
              <p:custDataLst>
                <p:tags r:id="rId2"/>
              </p:custDataLst>
            </p:nvPr>
          </p:nvSpPr>
          <p:spPr bwMode="auto">
            <a:xfrm>
              <a:off x="2586039" y="1216026"/>
              <a:ext cx="220663" cy="215900"/>
            </a:xfrm>
            <a:custGeom>
              <a:avLst/>
              <a:gdLst>
                <a:gd name="T0" fmla="*/ 0 w 127"/>
                <a:gd name="T1" fmla="*/ 62 h 124"/>
                <a:gd name="T2" fmla="*/ 64 w 127"/>
                <a:gd name="T3" fmla="*/ 0 h 124"/>
                <a:gd name="T4" fmla="*/ 64 w 127"/>
                <a:gd name="T5" fmla="*/ 0 h 124"/>
                <a:gd name="T6" fmla="*/ 127 w 127"/>
                <a:gd name="T7" fmla="*/ 62 h 124"/>
                <a:gd name="T8" fmla="*/ 127 w 127"/>
                <a:gd name="T9" fmla="*/ 62 h 124"/>
                <a:gd name="T10" fmla="*/ 64 w 127"/>
                <a:gd name="T11" fmla="*/ 124 h 124"/>
                <a:gd name="T12" fmla="*/ 64 w 127"/>
                <a:gd name="T13" fmla="*/ 124 h 124"/>
                <a:gd name="T14" fmla="*/ 0 w 127"/>
                <a:gd name="T15" fmla="*/ 62 h 124"/>
                <a:gd name="T16" fmla="*/ 4 w 127"/>
                <a:gd name="T17" fmla="*/ 62 h 124"/>
                <a:gd name="T18" fmla="*/ 64 w 127"/>
                <a:gd name="T19" fmla="*/ 120 h 124"/>
                <a:gd name="T20" fmla="*/ 64 w 127"/>
                <a:gd name="T21" fmla="*/ 120 h 124"/>
                <a:gd name="T22" fmla="*/ 123 w 127"/>
                <a:gd name="T23" fmla="*/ 62 h 124"/>
                <a:gd name="T24" fmla="*/ 123 w 127"/>
                <a:gd name="T25" fmla="*/ 62 h 124"/>
                <a:gd name="T26" fmla="*/ 64 w 127"/>
                <a:gd name="T27" fmla="*/ 4 h 124"/>
                <a:gd name="T28" fmla="*/ 64 w 127"/>
                <a:gd name="T29" fmla="*/ 4 h 124"/>
                <a:gd name="T30" fmla="*/ 4 w 127"/>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24">
                  <a:moveTo>
                    <a:pt x="0" y="62"/>
                  </a:moveTo>
                  <a:cubicBezTo>
                    <a:pt x="0" y="28"/>
                    <a:pt x="29" y="0"/>
                    <a:pt x="64" y="0"/>
                  </a:cubicBezTo>
                  <a:cubicBezTo>
                    <a:pt x="64" y="0"/>
                    <a:pt x="64" y="0"/>
                    <a:pt x="64" y="0"/>
                  </a:cubicBezTo>
                  <a:cubicBezTo>
                    <a:pt x="99" y="0"/>
                    <a:pt x="127" y="28"/>
                    <a:pt x="127" y="62"/>
                  </a:cubicBezTo>
                  <a:cubicBezTo>
                    <a:pt x="127" y="62"/>
                    <a:pt x="127" y="62"/>
                    <a:pt x="127" y="62"/>
                  </a:cubicBezTo>
                  <a:cubicBezTo>
                    <a:pt x="127" y="97"/>
                    <a:pt x="99" y="124"/>
                    <a:pt x="64" y="124"/>
                  </a:cubicBezTo>
                  <a:cubicBezTo>
                    <a:pt x="64" y="124"/>
                    <a:pt x="64" y="124"/>
                    <a:pt x="64" y="124"/>
                  </a:cubicBezTo>
                  <a:cubicBezTo>
                    <a:pt x="29" y="124"/>
                    <a:pt x="0" y="97"/>
                    <a:pt x="0" y="62"/>
                  </a:cubicBezTo>
                  <a:close/>
                  <a:moveTo>
                    <a:pt x="4" y="62"/>
                  </a:moveTo>
                  <a:cubicBezTo>
                    <a:pt x="4" y="94"/>
                    <a:pt x="31" y="120"/>
                    <a:pt x="64" y="120"/>
                  </a:cubicBezTo>
                  <a:cubicBezTo>
                    <a:pt x="64" y="120"/>
                    <a:pt x="64" y="120"/>
                    <a:pt x="64" y="120"/>
                  </a:cubicBezTo>
                  <a:cubicBezTo>
                    <a:pt x="96" y="120"/>
                    <a:pt x="123" y="94"/>
                    <a:pt x="123" y="62"/>
                  </a:cubicBezTo>
                  <a:cubicBezTo>
                    <a:pt x="123" y="62"/>
                    <a:pt x="123" y="62"/>
                    <a:pt x="123" y="62"/>
                  </a:cubicBezTo>
                  <a:cubicBezTo>
                    <a:pt x="123" y="30"/>
                    <a:pt x="96" y="4"/>
                    <a:pt x="64" y="4"/>
                  </a:cubicBezTo>
                  <a:cubicBezTo>
                    <a:pt x="64" y="4"/>
                    <a:pt x="64" y="4"/>
                    <a:pt x="64" y="4"/>
                  </a:cubicBezTo>
                  <a:cubicBezTo>
                    <a:pt x="31"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870"/>
            <p:cNvSpPr>
              <a:spLocks noEditPoints="1"/>
            </p:cNvSpPr>
            <p:nvPr>
              <p:custDataLst>
                <p:tags r:id="rId3"/>
              </p:custDataLst>
            </p:nvPr>
          </p:nvSpPr>
          <p:spPr bwMode="auto">
            <a:xfrm>
              <a:off x="2582864" y="1211263"/>
              <a:ext cx="228600" cy="223838"/>
            </a:xfrm>
            <a:custGeom>
              <a:avLst/>
              <a:gdLst>
                <a:gd name="T0" fmla="*/ 0 w 131"/>
                <a:gd name="T1" fmla="*/ 64 h 128"/>
                <a:gd name="T2" fmla="*/ 66 w 131"/>
                <a:gd name="T3" fmla="*/ 0 h 128"/>
                <a:gd name="T4" fmla="*/ 66 w 131"/>
                <a:gd name="T5" fmla="*/ 0 h 128"/>
                <a:gd name="T6" fmla="*/ 131 w 131"/>
                <a:gd name="T7" fmla="*/ 64 h 128"/>
                <a:gd name="T8" fmla="*/ 131 w 131"/>
                <a:gd name="T9" fmla="*/ 64 h 128"/>
                <a:gd name="T10" fmla="*/ 66 w 131"/>
                <a:gd name="T11" fmla="*/ 128 h 128"/>
                <a:gd name="T12" fmla="*/ 66 w 131"/>
                <a:gd name="T13" fmla="*/ 128 h 128"/>
                <a:gd name="T14" fmla="*/ 0 w 131"/>
                <a:gd name="T15" fmla="*/ 64 h 128"/>
                <a:gd name="T16" fmla="*/ 66 w 131"/>
                <a:gd name="T17" fmla="*/ 124 h 128"/>
                <a:gd name="T18" fmla="*/ 70 w 131"/>
                <a:gd name="T19" fmla="*/ 124 h 128"/>
                <a:gd name="T20" fmla="*/ 70 w 131"/>
                <a:gd name="T21" fmla="*/ 124 h 128"/>
                <a:gd name="T22" fmla="*/ 66 w 131"/>
                <a:gd name="T23" fmla="*/ 124 h 128"/>
                <a:gd name="T24" fmla="*/ 66 w 131"/>
                <a:gd name="T25" fmla="*/ 124 h 128"/>
                <a:gd name="T26" fmla="*/ 61 w 131"/>
                <a:gd name="T27" fmla="*/ 124 h 128"/>
                <a:gd name="T28" fmla="*/ 61 w 131"/>
                <a:gd name="T29" fmla="*/ 124 h 128"/>
                <a:gd name="T30" fmla="*/ 66 w 131"/>
                <a:gd name="T31" fmla="*/ 124 h 128"/>
                <a:gd name="T32" fmla="*/ 66 w 131"/>
                <a:gd name="T33" fmla="*/ 120 h 128"/>
                <a:gd name="T34" fmla="*/ 123 w 131"/>
                <a:gd name="T35" fmla="*/ 64 h 128"/>
                <a:gd name="T36" fmla="*/ 123 w 131"/>
                <a:gd name="T37" fmla="*/ 64 h 128"/>
                <a:gd name="T38" fmla="*/ 66 w 131"/>
                <a:gd name="T39" fmla="*/ 8 h 128"/>
                <a:gd name="T40" fmla="*/ 66 w 131"/>
                <a:gd name="T41" fmla="*/ 8 h 128"/>
                <a:gd name="T42" fmla="*/ 8 w 131"/>
                <a:gd name="T43" fmla="*/ 64 h 128"/>
                <a:gd name="T44" fmla="*/ 8 w 131"/>
                <a:gd name="T45" fmla="*/ 64 h 128"/>
                <a:gd name="T46" fmla="*/ 66 w 131"/>
                <a:gd name="T47" fmla="*/ 120 h 128"/>
                <a:gd name="T48" fmla="*/ 4 w 131"/>
                <a:gd name="T49" fmla="*/ 64 h 128"/>
                <a:gd name="T50" fmla="*/ 24 w 131"/>
                <a:gd name="T51" fmla="*/ 108 h 128"/>
                <a:gd name="T52" fmla="*/ 24 w 131"/>
                <a:gd name="T53" fmla="*/ 108 h 128"/>
                <a:gd name="T54" fmla="*/ 4 w 131"/>
                <a:gd name="T55" fmla="*/ 64 h 128"/>
                <a:gd name="T56" fmla="*/ 4 w 131"/>
                <a:gd name="T57" fmla="*/ 64 h 128"/>
                <a:gd name="T58" fmla="*/ 109 w 131"/>
                <a:gd name="T59" fmla="*/ 107 h 128"/>
                <a:gd name="T60" fmla="*/ 127 w 131"/>
                <a:gd name="T61" fmla="*/ 64 h 128"/>
                <a:gd name="T62" fmla="*/ 127 w 131"/>
                <a:gd name="T63" fmla="*/ 64 h 128"/>
                <a:gd name="T64" fmla="*/ 109 w 131"/>
                <a:gd name="T65" fmla="*/ 107 h 128"/>
                <a:gd name="T66" fmla="*/ 127 w 131"/>
                <a:gd name="T67" fmla="*/ 64 h 128"/>
                <a:gd name="T68" fmla="*/ 107 w 131"/>
                <a:gd name="T69" fmla="*/ 20 h 128"/>
                <a:gd name="T70" fmla="*/ 107 w 131"/>
                <a:gd name="T71" fmla="*/ 20 h 128"/>
                <a:gd name="T72" fmla="*/ 127 w 131"/>
                <a:gd name="T73" fmla="*/ 64 h 128"/>
                <a:gd name="T74" fmla="*/ 6 w 131"/>
                <a:gd name="T75" fmla="*/ 64 h 128"/>
                <a:gd name="T76" fmla="*/ 4 w 131"/>
                <a:gd name="T77" fmla="*/ 64 h 128"/>
                <a:gd name="T78" fmla="*/ 4 w 131"/>
                <a:gd name="T79" fmla="*/ 64 h 128"/>
                <a:gd name="T80" fmla="*/ 4 w 131"/>
                <a:gd name="T81" fmla="*/ 64 h 128"/>
                <a:gd name="T82" fmla="*/ 6 w 131"/>
                <a:gd name="T83" fmla="*/ 64 h 128"/>
                <a:gd name="T84" fmla="*/ 4 w 131"/>
                <a:gd name="T85" fmla="*/ 64 h 128"/>
                <a:gd name="T86" fmla="*/ 25 w 131"/>
                <a:gd name="T87" fmla="*/ 19 h 128"/>
                <a:gd name="T88" fmla="*/ 25 w 131"/>
                <a:gd name="T89" fmla="*/ 19 h 128"/>
                <a:gd name="T90" fmla="*/ 4 w 131"/>
                <a:gd name="T91" fmla="*/ 64 h 128"/>
                <a:gd name="T92" fmla="*/ 61 w 131"/>
                <a:gd name="T93" fmla="*/ 4 h 128"/>
                <a:gd name="T94" fmla="*/ 66 w 131"/>
                <a:gd name="T95" fmla="*/ 4 h 128"/>
                <a:gd name="T96" fmla="*/ 66 w 131"/>
                <a:gd name="T97" fmla="*/ 4 h 128"/>
                <a:gd name="T98" fmla="*/ 70 w 131"/>
                <a:gd name="T99" fmla="*/ 4 h 128"/>
                <a:gd name="T100" fmla="*/ 70 w 131"/>
                <a:gd name="T101" fmla="*/ 4 h 128"/>
                <a:gd name="T102" fmla="*/ 66 w 131"/>
                <a:gd name="T103" fmla="*/ 4 h 128"/>
                <a:gd name="T104" fmla="*/ 66 w 131"/>
                <a:gd name="T105" fmla="*/ 4 h 128"/>
                <a:gd name="T106" fmla="*/ 61 w 131"/>
                <a:gd name="T107"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28">
                  <a:moveTo>
                    <a:pt x="0" y="64"/>
                  </a:moveTo>
                  <a:cubicBezTo>
                    <a:pt x="0" y="29"/>
                    <a:pt x="30" y="0"/>
                    <a:pt x="66" y="0"/>
                  </a:cubicBezTo>
                  <a:cubicBezTo>
                    <a:pt x="66" y="0"/>
                    <a:pt x="66" y="0"/>
                    <a:pt x="66" y="0"/>
                  </a:cubicBezTo>
                  <a:cubicBezTo>
                    <a:pt x="102" y="0"/>
                    <a:pt x="131" y="29"/>
                    <a:pt x="131" y="64"/>
                  </a:cubicBezTo>
                  <a:cubicBezTo>
                    <a:pt x="131" y="64"/>
                    <a:pt x="131" y="64"/>
                    <a:pt x="131" y="64"/>
                  </a:cubicBezTo>
                  <a:cubicBezTo>
                    <a:pt x="131" y="100"/>
                    <a:pt x="102" y="128"/>
                    <a:pt x="66" y="128"/>
                  </a:cubicBezTo>
                  <a:cubicBezTo>
                    <a:pt x="66" y="128"/>
                    <a:pt x="66" y="128"/>
                    <a:pt x="66" y="128"/>
                  </a:cubicBezTo>
                  <a:cubicBezTo>
                    <a:pt x="30" y="128"/>
                    <a:pt x="0" y="100"/>
                    <a:pt x="0" y="64"/>
                  </a:cubicBezTo>
                  <a:close/>
                  <a:moveTo>
                    <a:pt x="66" y="124"/>
                  </a:moveTo>
                  <a:cubicBezTo>
                    <a:pt x="67" y="124"/>
                    <a:pt x="69" y="124"/>
                    <a:pt x="70" y="124"/>
                  </a:cubicBezTo>
                  <a:cubicBezTo>
                    <a:pt x="70" y="124"/>
                    <a:pt x="70" y="124"/>
                    <a:pt x="70" y="124"/>
                  </a:cubicBezTo>
                  <a:cubicBezTo>
                    <a:pt x="69" y="124"/>
                    <a:pt x="67" y="124"/>
                    <a:pt x="66" y="124"/>
                  </a:cubicBezTo>
                  <a:cubicBezTo>
                    <a:pt x="66" y="124"/>
                    <a:pt x="66" y="124"/>
                    <a:pt x="66" y="124"/>
                  </a:cubicBezTo>
                  <a:cubicBezTo>
                    <a:pt x="64" y="124"/>
                    <a:pt x="63" y="124"/>
                    <a:pt x="61" y="124"/>
                  </a:cubicBezTo>
                  <a:cubicBezTo>
                    <a:pt x="61" y="124"/>
                    <a:pt x="61" y="124"/>
                    <a:pt x="61" y="124"/>
                  </a:cubicBezTo>
                  <a:cubicBezTo>
                    <a:pt x="63" y="124"/>
                    <a:pt x="64" y="124"/>
                    <a:pt x="66" y="124"/>
                  </a:cubicBezTo>
                  <a:close/>
                  <a:moveTo>
                    <a:pt x="66" y="120"/>
                  </a:moveTo>
                  <a:cubicBezTo>
                    <a:pt x="97" y="120"/>
                    <a:pt x="123" y="95"/>
                    <a:pt x="123" y="64"/>
                  </a:cubicBezTo>
                  <a:cubicBezTo>
                    <a:pt x="123" y="64"/>
                    <a:pt x="123" y="64"/>
                    <a:pt x="123" y="64"/>
                  </a:cubicBezTo>
                  <a:cubicBezTo>
                    <a:pt x="123" y="33"/>
                    <a:pt x="97" y="8"/>
                    <a:pt x="66" y="8"/>
                  </a:cubicBezTo>
                  <a:cubicBezTo>
                    <a:pt x="66" y="8"/>
                    <a:pt x="66" y="8"/>
                    <a:pt x="66" y="8"/>
                  </a:cubicBezTo>
                  <a:cubicBezTo>
                    <a:pt x="34" y="8"/>
                    <a:pt x="8" y="33"/>
                    <a:pt x="8" y="64"/>
                  </a:cubicBezTo>
                  <a:cubicBezTo>
                    <a:pt x="8" y="64"/>
                    <a:pt x="8" y="64"/>
                    <a:pt x="8" y="64"/>
                  </a:cubicBezTo>
                  <a:cubicBezTo>
                    <a:pt x="8" y="95"/>
                    <a:pt x="34" y="120"/>
                    <a:pt x="66" y="120"/>
                  </a:cubicBezTo>
                  <a:close/>
                  <a:moveTo>
                    <a:pt x="4" y="64"/>
                  </a:moveTo>
                  <a:cubicBezTo>
                    <a:pt x="4" y="82"/>
                    <a:pt x="12" y="97"/>
                    <a:pt x="24" y="108"/>
                  </a:cubicBezTo>
                  <a:cubicBezTo>
                    <a:pt x="24" y="108"/>
                    <a:pt x="24" y="108"/>
                    <a:pt x="24" y="108"/>
                  </a:cubicBezTo>
                  <a:cubicBezTo>
                    <a:pt x="12" y="97"/>
                    <a:pt x="4" y="82"/>
                    <a:pt x="4" y="64"/>
                  </a:cubicBezTo>
                  <a:cubicBezTo>
                    <a:pt x="4" y="64"/>
                    <a:pt x="4" y="64"/>
                    <a:pt x="4" y="64"/>
                  </a:cubicBezTo>
                  <a:close/>
                  <a:moveTo>
                    <a:pt x="109" y="107"/>
                  </a:moveTo>
                  <a:cubicBezTo>
                    <a:pt x="120" y="96"/>
                    <a:pt x="127" y="81"/>
                    <a:pt x="127" y="64"/>
                  </a:cubicBezTo>
                  <a:cubicBezTo>
                    <a:pt x="127" y="64"/>
                    <a:pt x="127" y="64"/>
                    <a:pt x="127" y="64"/>
                  </a:cubicBezTo>
                  <a:cubicBezTo>
                    <a:pt x="127" y="81"/>
                    <a:pt x="120" y="96"/>
                    <a:pt x="109" y="107"/>
                  </a:cubicBezTo>
                  <a:close/>
                  <a:moveTo>
                    <a:pt x="127" y="64"/>
                  </a:moveTo>
                  <a:cubicBezTo>
                    <a:pt x="127" y="47"/>
                    <a:pt x="119" y="31"/>
                    <a:pt x="107" y="20"/>
                  </a:cubicBezTo>
                  <a:cubicBezTo>
                    <a:pt x="107" y="20"/>
                    <a:pt x="107" y="20"/>
                    <a:pt x="107" y="20"/>
                  </a:cubicBezTo>
                  <a:cubicBezTo>
                    <a:pt x="119" y="31"/>
                    <a:pt x="127" y="47"/>
                    <a:pt x="127" y="64"/>
                  </a:cubicBezTo>
                  <a:close/>
                  <a:moveTo>
                    <a:pt x="6" y="64"/>
                  </a:moveTo>
                  <a:cubicBezTo>
                    <a:pt x="4" y="64"/>
                    <a:pt x="4" y="64"/>
                    <a:pt x="4" y="64"/>
                  </a:cubicBezTo>
                  <a:cubicBezTo>
                    <a:pt x="4" y="64"/>
                    <a:pt x="4" y="64"/>
                    <a:pt x="4" y="64"/>
                  </a:cubicBezTo>
                  <a:cubicBezTo>
                    <a:pt x="4" y="64"/>
                    <a:pt x="4" y="64"/>
                    <a:pt x="4" y="64"/>
                  </a:cubicBezTo>
                  <a:cubicBezTo>
                    <a:pt x="6" y="64"/>
                    <a:pt x="6" y="64"/>
                    <a:pt x="6" y="64"/>
                  </a:cubicBezTo>
                  <a:close/>
                  <a:moveTo>
                    <a:pt x="4" y="64"/>
                  </a:moveTo>
                  <a:cubicBezTo>
                    <a:pt x="4" y="46"/>
                    <a:pt x="12" y="30"/>
                    <a:pt x="25" y="19"/>
                  </a:cubicBezTo>
                  <a:cubicBezTo>
                    <a:pt x="25" y="19"/>
                    <a:pt x="25" y="19"/>
                    <a:pt x="25" y="19"/>
                  </a:cubicBezTo>
                  <a:cubicBezTo>
                    <a:pt x="12" y="30"/>
                    <a:pt x="4" y="46"/>
                    <a:pt x="4" y="64"/>
                  </a:cubicBezTo>
                  <a:close/>
                  <a:moveTo>
                    <a:pt x="61" y="4"/>
                  </a:moveTo>
                  <a:cubicBezTo>
                    <a:pt x="63" y="4"/>
                    <a:pt x="64" y="4"/>
                    <a:pt x="66" y="4"/>
                  </a:cubicBezTo>
                  <a:cubicBezTo>
                    <a:pt x="66" y="4"/>
                    <a:pt x="66" y="4"/>
                    <a:pt x="66" y="4"/>
                  </a:cubicBezTo>
                  <a:cubicBezTo>
                    <a:pt x="67" y="4"/>
                    <a:pt x="69" y="4"/>
                    <a:pt x="70" y="4"/>
                  </a:cubicBezTo>
                  <a:cubicBezTo>
                    <a:pt x="70" y="4"/>
                    <a:pt x="70" y="4"/>
                    <a:pt x="70" y="4"/>
                  </a:cubicBezTo>
                  <a:cubicBezTo>
                    <a:pt x="69" y="4"/>
                    <a:pt x="67" y="4"/>
                    <a:pt x="66" y="4"/>
                  </a:cubicBezTo>
                  <a:cubicBezTo>
                    <a:pt x="66" y="4"/>
                    <a:pt x="66" y="4"/>
                    <a:pt x="66" y="4"/>
                  </a:cubicBezTo>
                  <a:cubicBezTo>
                    <a:pt x="64" y="4"/>
                    <a:pt x="63" y="4"/>
                    <a:pt x="6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71"/>
            <p:cNvSpPr/>
            <p:nvPr>
              <p:custDataLst>
                <p:tags r:id="rId4"/>
              </p:custDataLst>
            </p:nvPr>
          </p:nvSpPr>
          <p:spPr bwMode="auto">
            <a:xfrm>
              <a:off x="2655889" y="1281113"/>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872"/>
            <p:cNvSpPr>
              <a:spLocks noEditPoints="1"/>
            </p:cNvSpPr>
            <p:nvPr>
              <p:custDataLst>
                <p:tags r:id="rId5"/>
              </p:custDataLst>
            </p:nvPr>
          </p:nvSpPr>
          <p:spPr bwMode="auto">
            <a:xfrm>
              <a:off x="2652714" y="1277938"/>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5 w 10"/>
                <a:gd name="T25" fmla="*/ 5 h 9"/>
                <a:gd name="T26" fmla="*/ 5 w 10"/>
                <a:gd name="T27" fmla="*/ 5 h 9"/>
                <a:gd name="T28" fmla="*/ 4 w 10"/>
                <a:gd name="T29" fmla="*/ 5 h 9"/>
                <a:gd name="T30" fmla="*/ 4 w 10"/>
                <a:gd name="T31" fmla="*/ 5 h 9"/>
                <a:gd name="T32" fmla="*/ 5 w 10"/>
                <a:gd name="T33" fmla="*/ 5 h 9"/>
                <a:gd name="T34" fmla="*/ 5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5" y="5"/>
                  </a:moveTo>
                  <a:lnTo>
                    <a:pt x="5" y="5"/>
                  </a:lnTo>
                  <a:lnTo>
                    <a:pt x="4" y="5"/>
                  </a:lnTo>
                  <a:lnTo>
                    <a:pt x="4"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73"/>
            <p:cNvSpPr/>
            <p:nvPr>
              <p:custDataLst>
                <p:tags r:id="rId6"/>
              </p:custDataLst>
            </p:nvPr>
          </p:nvSpPr>
          <p:spPr bwMode="auto">
            <a:xfrm>
              <a:off x="2725739" y="1265238"/>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874"/>
            <p:cNvSpPr>
              <a:spLocks noEditPoints="1"/>
            </p:cNvSpPr>
            <p:nvPr>
              <p:custDataLst>
                <p:tags r:id="rId7"/>
              </p:custDataLst>
            </p:nvPr>
          </p:nvSpPr>
          <p:spPr bwMode="auto">
            <a:xfrm>
              <a:off x="2722564" y="1262063"/>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4 w 10"/>
                <a:gd name="T25" fmla="*/ 5 h 9"/>
                <a:gd name="T26" fmla="*/ 5 w 10"/>
                <a:gd name="T27" fmla="*/ 5 h 9"/>
                <a:gd name="T28" fmla="*/ 4 w 10"/>
                <a:gd name="T29" fmla="*/ 5 h 9"/>
                <a:gd name="T30" fmla="*/ 4 w 10"/>
                <a:gd name="T31" fmla="*/ 5 h 9"/>
                <a:gd name="T32" fmla="*/ 4 w 10"/>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4" y="5"/>
                  </a:moveTo>
                  <a:lnTo>
                    <a:pt x="5" y="5"/>
                  </a:lnTo>
                  <a:lnTo>
                    <a:pt x="4"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75"/>
            <p:cNvSpPr/>
            <p:nvPr>
              <p:custDataLst>
                <p:tags r:id="rId8"/>
              </p:custDataLst>
            </p:nvPr>
          </p:nvSpPr>
          <p:spPr bwMode="auto">
            <a:xfrm>
              <a:off x="2640014" y="1323976"/>
              <a:ext cx="119063" cy="53975"/>
            </a:xfrm>
            <a:custGeom>
              <a:avLst/>
              <a:gdLst>
                <a:gd name="T0" fmla="*/ 0 w 68"/>
                <a:gd name="T1" fmla="*/ 14 h 31"/>
                <a:gd name="T2" fmla="*/ 3 w 68"/>
                <a:gd name="T3" fmla="*/ 12 h 31"/>
                <a:gd name="T4" fmla="*/ 5 w 68"/>
                <a:gd name="T5" fmla="*/ 15 h 31"/>
                <a:gd name="T6" fmla="*/ 5 w 68"/>
                <a:gd name="T7" fmla="*/ 15 h 31"/>
                <a:gd name="T8" fmla="*/ 10 w 68"/>
                <a:gd name="T9" fmla="*/ 20 h 31"/>
                <a:gd name="T10" fmla="*/ 10 w 68"/>
                <a:gd name="T11" fmla="*/ 20 h 31"/>
                <a:gd name="T12" fmla="*/ 31 w 68"/>
                <a:gd name="T13" fmla="*/ 27 h 31"/>
                <a:gd name="T14" fmla="*/ 31 w 68"/>
                <a:gd name="T15" fmla="*/ 27 h 31"/>
                <a:gd name="T16" fmla="*/ 42 w 68"/>
                <a:gd name="T17" fmla="*/ 26 h 31"/>
                <a:gd name="T18" fmla="*/ 42 w 68"/>
                <a:gd name="T19" fmla="*/ 26 h 31"/>
                <a:gd name="T20" fmla="*/ 64 w 68"/>
                <a:gd name="T21" fmla="*/ 4 h 31"/>
                <a:gd name="T22" fmla="*/ 64 w 68"/>
                <a:gd name="T23" fmla="*/ 4 h 31"/>
                <a:gd name="T24" fmla="*/ 63 w 68"/>
                <a:gd name="T25" fmla="*/ 1 h 31"/>
                <a:gd name="T26" fmla="*/ 63 w 68"/>
                <a:gd name="T27" fmla="*/ 1 h 31"/>
                <a:gd name="T28" fmla="*/ 67 w 68"/>
                <a:gd name="T29" fmla="*/ 0 h 31"/>
                <a:gd name="T30" fmla="*/ 68 w 68"/>
                <a:gd name="T31" fmla="*/ 4 h 31"/>
                <a:gd name="T32" fmla="*/ 68 w 68"/>
                <a:gd name="T33" fmla="*/ 4 h 31"/>
                <a:gd name="T34" fmla="*/ 43 w 68"/>
                <a:gd name="T35" fmla="*/ 30 h 31"/>
                <a:gd name="T36" fmla="*/ 43 w 68"/>
                <a:gd name="T37" fmla="*/ 30 h 31"/>
                <a:gd name="T38" fmla="*/ 31 w 68"/>
                <a:gd name="T39" fmla="*/ 31 h 31"/>
                <a:gd name="T40" fmla="*/ 31 w 68"/>
                <a:gd name="T41" fmla="*/ 31 h 31"/>
                <a:gd name="T42" fmla="*/ 0 w 68"/>
                <a:gd name="T4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31">
                  <a:moveTo>
                    <a:pt x="0" y="14"/>
                  </a:moveTo>
                  <a:cubicBezTo>
                    <a:pt x="3" y="12"/>
                    <a:pt x="3" y="12"/>
                    <a:pt x="3" y="12"/>
                  </a:cubicBezTo>
                  <a:cubicBezTo>
                    <a:pt x="3" y="12"/>
                    <a:pt x="4" y="13"/>
                    <a:pt x="5" y="15"/>
                  </a:cubicBezTo>
                  <a:cubicBezTo>
                    <a:pt x="5" y="15"/>
                    <a:pt x="5" y="15"/>
                    <a:pt x="5" y="15"/>
                  </a:cubicBezTo>
                  <a:cubicBezTo>
                    <a:pt x="6" y="16"/>
                    <a:pt x="8" y="18"/>
                    <a:pt x="10" y="20"/>
                  </a:cubicBezTo>
                  <a:cubicBezTo>
                    <a:pt x="10" y="20"/>
                    <a:pt x="10" y="20"/>
                    <a:pt x="10" y="20"/>
                  </a:cubicBezTo>
                  <a:cubicBezTo>
                    <a:pt x="14" y="24"/>
                    <a:pt x="21" y="27"/>
                    <a:pt x="31" y="27"/>
                  </a:cubicBezTo>
                  <a:cubicBezTo>
                    <a:pt x="31" y="27"/>
                    <a:pt x="31" y="27"/>
                    <a:pt x="31" y="27"/>
                  </a:cubicBezTo>
                  <a:cubicBezTo>
                    <a:pt x="34" y="27"/>
                    <a:pt x="38" y="27"/>
                    <a:pt x="42" y="26"/>
                  </a:cubicBezTo>
                  <a:cubicBezTo>
                    <a:pt x="42" y="26"/>
                    <a:pt x="42" y="26"/>
                    <a:pt x="42" y="26"/>
                  </a:cubicBezTo>
                  <a:cubicBezTo>
                    <a:pt x="61" y="21"/>
                    <a:pt x="63" y="10"/>
                    <a:pt x="64" y="4"/>
                  </a:cubicBezTo>
                  <a:cubicBezTo>
                    <a:pt x="64" y="4"/>
                    <a:pt x="64" y="4"/>
                    <a:pt x="64" y="4"/>
                  </a:cubicBezTo>
                  <a:cubicBezTo>
                    <a:pt x="64" y="2"/>
                    <a:pt x="63" y="1"/>
                    <a:pt x="63" y="1"/>
                  </a:cubicBezTo>
                  <a:cubicBezTo>
                    <a:pt x="63" y="1"/>
                    <a:pt x="63" y="1"/>
                    <a:pt x="63" y="1"/>
                  </a:cubicBezTo>
                  <a:cubicBezTo>
                    <a:pt x="67" y="0"/>
                    <a:pt x="67" y="0"/>
                    <a:pt x="67" y="0"/>
                  </a:cubicBezTo>
                  <a:cubicBezTo>
                    <a:pt x="67" y="0"/>
                    <a:pt x="68" y="2"/>
                    <a:pt x="68" y="4"/>
                  </a:cubicBezTo>
                  <a:cubicBezTo>
                    <a:pt x="68" y="4"/>
                    <a:pt x="68" y="4"/>
                    <a:pt x="68" y="4"/>
                  </a:cubicBezTo>
                  <a:cubicBezTo>
                    <a:pt x="68" y="11"/>
                    <a:pt x="64" y="24"/>
                    <a:pt x="43" y="30"/>
                  </a:cubicBezTo>
                  <a:cubicBezTo>
                    <a:pt x="43" y="30"/>
                    <a:pt x="43" y="30"/>
                    <a:pt x="43" y="30"/>
                  </a:cubicBezTo>
                  <a:cubicBezTo>
                    <a:pt x="38" y="31"/>
                    <a:pt x="34" y="31"/>
                    <a:pt x="31" y="31"/>
                  </a:cubicBezTo>
                  <a:cubicBezTo>
                    <a:pt x="31" y="31"/>
                    <a:pt x="31" y="31"/>
                    <a:pt x="31" y="31"/>
                  </a:cubicBezTo>
                  <a:cubicBezTo>
                    <a:pt x="9" y="31"/>
                    <a:pt x="0" y="1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76"/>
            <p:cNvSpPr>
              <a:spLocks noEditPoints="1"/>
            </p:cNvSpPr>
            <p:nvPr>
              <p:custDataLst>
                <p:tags r:id="rId9"/>
              </p:custDataLst>
            </p:nvPr>
          </p:nvSpPr>
          <p:spPr bwMode="auto">
            <a:xfrm>
              <a:off x="2635252" y="1317626"/>
              <a:ext cx="127000" cy="63500"/>
            </a:xfrm>
            <a:custGeom>
              <a:avLst/>
              <a:gdLst>
                <a:gd name="T0" fmla="*/ 1 w 73"/>
                <a:gd name="T1" fmla="*/ 18 h 36"/>
                <a:gd name="T2" fmla="*/ 3 w 73"/>
                <a:gd name="T3" fmla="*/ 17 h 36"/>
                <a:gd name="T4" fmla="*/ 3 w 73"/>
                <a:gd name="T5" fmla="*/ 17 h 36"/>
                <a:gd name="T6" fmla="*/ 0 w 73"/>
                <a:gd name="T7" fmla="*/ 17 h 36"/>
                <a:gd name="T8" fmla="*/ 6 w 73"/>
                <a:gd name="T9" fmla="*/ 13 h 36"/>
                <a:gd name="T10" fmla="*/ 8 w 73"/>
                <a:gd name="T11" fmla="*/ 14 h 36"/>
                <a:gd name="T12" fmla="*/ 8 w 73"/>
                <a:gd name="T13" fmla="*/ 14 h 36"/>
                <a:gd name="T14" fmla="*/ 8 w 73"/>
                <a:gd name="T15" fmla="*/ 14 h 36"/>
                <a:gd name="T16" fmla="*/ 8 w 73"/>
                <a:gd name="T17" fmla="*/ 15 h 36"/>
                <a:gd name="T18" fmla="*/ 8 w 73"/>
                <a:gd name="T19" fmla="*/ 15 h 36"/>
                <a:gd name="T20" fmla="*/ 9 w 73"/>
                <a:gd name="T21" fmla="*/ 16 h 36"/>
                <a:gd name="T22" fmla="*/ 14 w 73"/>
                <a:gd name="T23" fmla="*/ 21 h 36"/>
                <a:gd name="T24" fmla="*/ 34 w 73"/>
                <a:gd name="T25" fmla="*/ 28 h 36"/>
                <a:gd name="T26" fmla="*/ 44 w 73"/>
                <a:gd name="T27" fmla="*/ 27 h 36"/>
                <a:gd name="T28" fmla="*/ 65 w 73"/>
                <a:gd name="T29" fmla="*/ 7 h 36"/>
                <a:gd name="T30" fmla="*/ 64 w 73"/>
                <a:gd name="T31" fmla="*/ 4 h 36"/>
                <a:gd name="T32" fmla="*/ 64 w 73"/>
                <a:gd name="T33" fmla="*/ 2 h 36"/>
                <a:gd name="T34" fmla="*/ 72 w 73"/>
                <a:gd name="T35" fmla="*/ 2 h 36"/>
                <a:gd name="T36" fmla="*/ 73 w 73"/>
                <a:gd name="T37" fmla="*/ 7 h 36"/>
                <a:gd name="T38" fmla="*/ 73 w 73"/>
                <a:gd name="T39" fmla="*/ 7 h 36"/>
                <a:gd name="T40" fmla="*/ 46 w 73"/>
                <a:gd name="T41" fmla="*/ 35 h 36"/>
                <a:gd name="T42" fmla="*/ 34 w 73"/>
                <a:gd name="T43" fmla="*/ 36 h 36"/>
                <a:gd name="T44" fmla="*/ 8 w 73"/>
                <a:gd name="T45" fmla="*/ 21 h 36"/>
                <a:gd name="T46" fmla="*/ 6 w 73"/>
                <a:gd name="T47" fmla="*/ 19 h 36"/>
                <a:gd name="T48" fmla="*/ 6 w 73"/>
                <a:gd name="T49" fmla="*/ 18 h 36"/>
                <a:gd name="T50" fmla="*/ 6 w 73"/>
                <a:gd name="T51" fmla="*/ 18 h 36"/>
                <a:gd name="T52" fmla="*/ 6 w 73"/>
                <a:gd name="T53" fmla="*/ 18 h 36"/>
                <a:gd name="T54" fmla="*/ 6 w 73"/>
                <a:gd name="T55" fmla="*/ 18 h 36"/>
                <a:gd name="T56" fmla="*/ 6 w 73"/>
                <a:gd name="T57" fmla="*/ 18 h 36"/>
                <a:gd name="T58" fmla="*/ 68 w 73"/>
                <a:gd name="T59" fmla="*/ 8 h 36"/>
                <a:gd name="T60" fmla="*/ 69 w 73"/>
                <a:gd name="T61" fmla="*/ 7 h 36"/>
                <a:gd name="T62" fmla="*/ 69 w 73"/>
                <a:gd name="T63" fmla="*/ 7 h 36"/>
                <a:gd name="T64" fmla="*/ 68 w 73"/>
                <a:gd name="T65" fmla="*/ 5 h 36"/>
                <a:gd name="T66" fmla="*/ 68 w 73"/>
                <a:gd name="T6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36">
                  <a:moveTo>
                    <a:pt x="34" y="36"/>
                  </a:moveTo>
                  <a:cubicBezTo>
                    <a:pt x="11" y="36"/>
                    <a:pt x="1" y="19"/>
                    <a:pt x="1" y="18"/>
                  </a:cubicBezTo>
                  <a:cubicBezTo>
                    <a:pt x="1" y="18"/>
                    <a:pt x="1" y="18"/>
                    <a:pt x="1" y="18"/>
                  </a:cubicBezTo>
                  <a:cubicBezTo>
                    <a:pt x="3" y="17"/>
                    <a:pt x="3" y="17"/>
                    <a:pt x="3" y="17"/>
                  </a:cubicBezTo>
                  <a:cubicBezTo>
                    <a:pt x="4" y="19"/>
                    <a:pt x="4" y="19"/>
                    <a:pt x="4" y="19"/>
                  </a:cubicBezTo>
                  <a:cubicBezTo>
                    <a:pt x="3" y="17"/>
                    <a:pt x="3" y="17"/>
                    <a:pt x="3" y="17"/>
                  </a:cubicBezTo>
                  <a:cubicBezTo>
                    <a:pt x="1" y="18"/>
                    <a:pt x="1" y="18"/>
                    <a:pt x="1" y="18"/>
                  </a:cubicBezTo>
                  <a:cubicBezTo>
                    <a:pt x="0" y="17"/>
                    <a:pt x="0" y="17"/>
                    <a:pt x="0" y="17"/>
                  </a:cubicBezTo>
                  <a:cubicBezTo>
                    <a:pt x="5" y="14"/>
                    <a:pt x="5" y="14"/>
                    <a:pt x="5" y="14"/>
                  </a:cubicBezTo>
                  <a:cubicBezTo>
                    <a:pt x="5" y="14"/>
                    <a:pt x="6" y="13"/>
                    <a:pt x="6" y="13"/>
                  </a:cubicBezTo>
                  <a:cubicBezTo>
                    <a:pt x="6" y="13"/>
                    <a:pt x="6" y="13"/>
                    <a:pt x="6" y="13"/>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5"/>
                    <a:pt x="8" y="15"/>
                  </a:cubicBezTo>
                  <a:cubicBezTo>
                    <a:pt x="8" y="15"/>
                    <a:pt x="8" y="15"/>
                    <a:pt x="8" y="15"/>
                  </a:cubicBezTo>
                  <a:cubicBezTo>
                    <a:pt x="8" y="15"/>
                    <a:pt x="8" y="15"/>
                    <a:pt x="8" y="15"/>
                  </a:cubicBezTo>
                  <a:cubicBezTo>
                    <a:pt x="8" y="15"/>
                    <a:pt x="8" y="15"/>
                    <a:pt x="8" y="15"/>
                  </a:cubicBezTo>
                  <a:cubicBezTo>
                    <a:pt x="9" y="15"/>
                    <a:pt x="9" y="16"/>
                    <a:pt x="9" y="16"/>
                  </a:cubicBezTo>
                  <a:cubicBezTo>
                    <a:pt x="9" y="16"/>
                    <a:pt x="9" y="16"/>
                    <a:pt x="9" y="16"/>
                  </a:cubicBezTo>
                  <a:cubicBezTo>
                    <a:pt x="10" y="18"/>
                    <a:pt x="12" y="20"/>
                    <a:pt x="14" y="21"/>
                  </a:cubicBezTo>
                  <a:cubicBezTo>
                    <a:pt x="14" y="21"/>
                    <a:pt x="14" y="21"/>
                    <a:pt x="14" y="21"/>
                  </a:cubicBezTo>
                  <a:cubicBezTo>
                    <a:pt x="18" y="25"/>
                    <a:pt x="25" y="28"/>
                    <a:pt x="34" y="28"/>
                  </a:cubicBezTo>
                  <a:cubicBezTo>
                    <a:pt x="34" y="28"/>
                    <a:pt x="34" y="28"/>
                    <a:pt x="34" y="28"/>
                  </a:cubicBezTo>
                  <a:cubicBezTo>
                    <a:pt x="37" y="28"/>
                    <a:pt x="40" y="28"/>
                    <a:pt x="44" y="27"/>
                  </a:cubicBezTo>
                  <a:cubicBezTo>
                    <a:pt x="44" y="27"/>
                    <a:pt x="44" y="27"/>
                    <a:pt x="44" y="27"/>
                  </a:cubicBezTo>
                  <a:cubicBezTo>
                    <a:pt x="63" y="22"/>
                    <a:pt x="64" y="12"/>
                    <a:pt x="65" y="7"/>
                  </a:cubicBezTo>
                  <a:cubicBezTo>
                    <a:pt x="65" y="7"/>
                    <a:pt x="65" y="7"/>
                    <a:pt x="65" y="7"/>
                  </a:cubicBezTo>
                  <a:cubicBezTo>
                    <a:pt x="65" y="5"/>
                    <a:pt x="64" y="4"/>
                    <a:pt x="64" y="4"/>
                  </a:cubicBezTo>
                  <a:cubicBezTo>
                    <a:pt x="64" y="4"/>
                    <a:pt x="64" y="4"/>
                    <a:pt x="64" y="4"/>
                  </a:cubicBezTo>
                  <a:cubicBezTo>
                    <a:pt x="64" y="2"/>
                    <a:pt x="64" y="2"/>
                    <a:pt x="64" y="2"/>
                  </a:cubicBezTo>
                  <a:cubicBezTo>
                    <a:pt x="72" y="0"/>
                    <a:pt x="72" y="0"/>
                    <a:pt x="72" y="0"/>
                  </a:cubicBezTo>
                  <a:cubicBezTo>
                    <a:pt x="72" y="2"/>
                    <a:pt x="72" y="2"/>
                    <a:pt x="72" y="2"/>
                  </a:cubicBezTo>
                  <a:cubicBezTo>
                    <a:pt x="72" y="3"/>
                    <a:pt x="73" y="4"/>
                    <a:pt x="73" y="7"/>
                  </a:cubicBezTo>
                  <a:cubicBezTo>
                    <a:pt x="73" y="7"/>
                    <a:pt x="73" y="7"/>
                    <a:pt x="73" y="7"/>
                  </a:cubicBezTo>
                  <a:cubicBezTo>
                    <a:pt x="73" y="7"/>
                    <a:pt x="73" y="7"/>
                    <a:pt x="73" y="7"/>
                  </a:cubicBezTo>
                  <a:cubicBezTo>
                    <a:pt x="73" y="7"/>
                    <a:pt x="73" y="7"/>
                    <a:pt x="73" y="7"/>
                  </a:cubicBezTo>
                  <a:cubicBezTo>
                    <a:pt x="73" y="15"/>
                    <a:pt x="68" y="29"/>
                    <a:pt x="46" y="35"/>
                  </a:cubicBezTo>
                  <a:cubicBezTo>
                    <a:pt x="46" y="35"/>
                    <a:pt x="46" y="35"/>
                    <a:pt x="46" y="35"/>
                  </a:cubicBezTo>
                  <a:cubicBezTo>
                    <a:pt x="42" y="36"/>
                    <a:pt x="38" y="36"/>
                    <a:pt x="34" y="36"/>
                  </a:cubicBezTo>
                  <a:cubicBezTo>
                    <a:pt x="34" y="36"/>
                    <a:pt x="34" y="36"/>
                    <a:pt x="34" y="36"/>
                  </a:cubicBezTo>
                  <a:cubicBezTo>
                    <a:pt x="34" y="36"/>
                    <a:pt x="34" y="36"/>
                    <a:pt x="34" y="36"/>
                  </a:cubicBezTo>
                  <a:close/>
                  <a:moveTo>
                    <a:pt x="8" y="21"/>
                  </a:moveTo>
                  <a:cubicBezTo>
                    <a:pt x="8" y="21"/>
                    <a:pt x="7" y="20"/>
                    <a:pt x="6" y="19"/>
                  </a:cubicBezTo>
                  <a:cubicBezTo>
                    <a:pt x="6" y="19"/>
                    <a:pt x="6" y="19"/>
                    <a:pt x="6" y="19"/>
                  </a:cubicBezTo>
                  <a:cubicBezTo>
                    <a:pt x="7" y="20"/>
                    <a:pt x="8" y="21"/>
                    <a:pt x="8" y="21"/>
                  </a:cubicBezTo>
                  <a:close/>
                  <a:moveTo>
                    <a:pt x="6" y="18"/>
                  </a:moveTo>
                  <a:cubicBezTo>
                    <a:pt x="6" y="18"/>
                    <a:pt x="6" y="18"/>
                    <a:pt x="6" y="18"/>
                  </a:cubicBezTo>
                  <a:cubicBezTo>
                    <a:pt x="6" y="18"/>
                    <a:pt x="6" y="18"/>
                    <a:pt x="6" y="18"/>
                  </a:cubicBezTo>
                  <a:cubicBezTo>
                    <a:pt x="6" y="18"/>
                    <a:pt x="6" y="18"/>
                    <a:pt x="6" y="18"/>
                  </a:cubicBezTo>
                  <a:close/>
                  <a:moveTo>
                    <a:pt x="6" y="18"/>
                  </a:moveTo>
                  <a:cubicBezTo>
                    <a:pt x="6" y="18"/>
                    <a:pt x="6" y="18"/>
                    <a:pt x="6" y="18"/>
                  </a:cubicBezTo>
                  <a:cubicBezTo>
                    <a:pt x="6" y="18"/>
                    <a:pt x="6" y="18"/>
                    <a:pt x="6" y="18"/>
                  </a:cubicBezTo>
                  <a:cubicBezTo>
                    <a:pt x="6" y="18"/>
                    <a:pt x="6" y="18"/>
                    <a:pt x="6" y="18"/>
                  </a:cubicBezTo>
                  <a:cubicBezTo>
                    <a:pt x="6" y="18"/>
                    <a:pt x="6" y="18"/>
                    <a:pt x="6" y="18"/>
                  </a:cubicBezTo>
                  <a:close/>
                  <a:moveTo>
                    <a:pt x="69" y="7"/>
                  </a:moveTo>
                  <a:cubicBezTo>
                    <a:pt x="69" y="7"/>
                    <a:pt x="69" y="8"/>
                    <a:pt x="68" y="8"/>
                  </a:cubicBezTo>
                  <a:cubicBezTo>
                    <a:pt x="68" y="8"/>
                    <a:pt x="68" y="8"/>
                    <a:pt x="68" y="8"/>
                  </a:cubicBezTo>
                  <a:cubicBezTo>
                    <a:pt x="69" y="8"/>
                    <a:pt x="69" y="8"/>
                    <a:pt x="69" y="7"/>
                  </a:cubicBezTo>
                  <a:cubicBezTo>
                    <a:pt x="69" y="7"/>
                    <a:pt x="69" y="7"/>
                    <a:pt x="69" y="7"/>
                  </a:cubicBezTo>
                  <a:cubicBezTo>
                    <a:pt x="69" y="7"/>
                    <a:pt x="69" y="7"/>
                    <a:pt x="69" y="7"/>
                  </a:cubicBezTo>
                  <a:cubicBezTo>
                    <a:pt x="69" y="7"/>
                    <a:pt x="69" y="7"/>
                    <a:pt x="69" y="7"/>
                  </a:cubicBezTo>
                  <a:cubicBezTo>
                    <a:pt x="69" y="6"/>
                    <a:pt x="68" y="6"/>
                    <a:pt x="68" y="5"/>
                  </a:cubicBezTo>
                  <a:cubicBezTo>
                    <a:pt x="68" y="5"/>
                    <a:pt x="68" y="5"/>
                    <a:pt x="68" y="5"/>
                  </a:cubicBezTo>
                  <a:cubicBezTo>
                    <a:pt x="68" y="5"/>
                    <a:pt x="68" y="5"/>
                    <a:pt x="68" y="5"/>
                  </a:cubicBezTo>
                  <a:cubicBezTo>
                    <a:pt x="68" y="6"/>
                    <a:pt x="69" y="6"/>
                    <a:pt x="6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877"/>
            <p:cNvSpPr/>
            <p:nvPr>
              <p:custDataLst>
                <p:tags r:id="rId10"/>
              </p:custDataLst>
            </p:nvPr>
          </p:nvSpPr>
          <p:spPr bwMode="auto">
            <a:xfrm>
              <a:off x="2673352" y="1181101"/>
              <a:ext cx="57150" cy="38100"/>
            </a:xfrm>
            <a:custGeom>
              <a:avLst/>
              <a:gdLst>
                <a:gd name="T0" fmla="*/ 0 w 33"/>
                <a:gd name="T1" fmla="*/ 22 h 22"/>
                <a:gd name="T2" fmla="*/ 15 w 33"/>
                <a:gd name="T3" fmla="*/ 0 h 22"/>
                <a:gd name="T4" fmla="*/ 7 w 33"/>
                <a:gd name="T5" fmla="*/ 19 h 22"/>
                <a:gd name="T6" fmla="*/ 27 w 33"/>
                <a:gd name="T7" fmla="*/ 0 h 22"/>
                <a:gd name="T8" fmla="*/ 15 w 33"/>
                <a:gd name="T9" fmla="*/ 22 h 22"/>
                <a:gd name="T10" fmla="*/ 33 w 33"/>
                <a:gd name="T11" fmla="*/ 6 h 22"/>
                <a:gd name="T12" fmla="*/ 20 w 3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0" y="22"/>
                  </a:moveTo>
                  <a:cubicBezTo>
                    <a:pt x="0" y="22"/>
                    <a:pt x="12" y="0"/>
                    <a:pt x="15" y="0"/>
                  </a:cubicBezTo>
                  <a:cubicBezTo>
                    <a:pt x="17" y="0"/>
                    <a:pt x="7" y="19"/>
                    <a:pt x="7" y="19"/>
                  </a:cubicBezTo>
                  <a:cubicBezTo>
                    <a:pt x="27" y="0"/>
                    <a:pt x="27" y="0"/>
                    <a:pt x="27" y="0"/>
                  </a:cubicBezTo>
                  <a:cubicBezTo>
                    <a:pt x="15" y="22"/>
                    <a:pt x="15" y="22"/>
                    <a:pt x="15" y="22"/>
                  </a:cubicBezTo>
                  <a:cubicBezTo>
                    <a:pt x="33" y="6"/>
                    <a:pt x="33" y="6"/>
                    <a:pt x="33" y="6"/>
                  </a:cubicBezTo>
                  <a:cubicBezTo>
                    <a:pt x="20" y="22"/>
                    <a:pt x="20" y="22"/>
                    <a:pt x="20"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878"/>
            <p:cNvSpPr/>
            <p:nvPr>
              <p:custDataLst>
                <p:tags r:id="rId11"/>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0 w 35"/>
                <a:gd name="T29" fmla="*/ 23 h 26"/>
                <a:gd name="T30" fmla="*/ 13 w 35"/>
                <a:gd name="T31" fmla="*/ 1 h 26"/>
                <a:gd name="T32" fmla="*/ 13 w 35"/>
                <a:gd name="T33" fmla="*/ 1 h 26"/>
                <a:gd name="T34" fmla="*/ 16 w 35"/>
                <a:gd name="T35" fmla="*/ 0 h 26"/>
                <a:gd name="T36" fmla="*/ 16 w 35"/>
                <a:gd name="T37" fmla="*/ 0 h 26"/>
                <a:gd name="T38" fmla="*/ 18 w 35"/>
                <a:gd name="T39" fmla="*/ 1 h 26"/>
                <a:gd name="T40" fmla="*/ 18 w 35"/>
                <a:gd name="T41" fmla="*/ 1 h 26"/>
                <a:gd name="T42" fmla="*/ 18 w 35"/>
                <a:gd name="T43" fmla="*/ 3 h 26"/>
                <a:gd name="T44" fmla="*/ 18 w 35"/>
                <a:gd name="T45" fmla="*/ 3 h 26"/>
                <a:gd name="T46" fmla="*/ 15 w 35"/>
                <a:gd name="T47" fmla="*/ 11 h 26"/>
                <a:gd name="T48" fmla="*/ 15 w 35"/>
                <a:gd name="T49" fmla="*/ 11 h 26"/>
                <a:gd name="T50" fmla="*/ 26 w 35"/>
                <a:gd name="T51" fmla="*/ 0 h 26"/>
                <a:gd name="T52" fmla="*/ 29 w 35"/>
                <a:gd name="T53" fmla="*/ 3 h 26"/>
                <a:gd name="T54" fmla="*/ 23 w 35"/>
                <a:gd name="T55" fmla="*/ 15 h 26"/>
                <a:gd name="T56" fmla="*/ 33 w 35"/>
                <a:gd name="T57" fmla="*/ 7 h 26"/>
                <a:gd name="T58" fmla="*/ 35 w 35"/>
                <a:gd name="T59" fmla="*/ 9 h 26"/>
                <a:gd name="T60" fmla="*/ 22 w 35"/>
                <a:gd name="T61" fmla="*/ 26 h 26"/>
                <a:gd name="T62" fmla="*/ 19 w 35"/>
                <a:gd name="T6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879"/>
            <p:cNvSpPr/>
            <p:nvPr>
              <p:custDataLst>
                <p:tags r:id="rId12"/>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3 w 35"/>
                <a:gd name="T29" fmla="*/ 25 h 26"/>
                <a:gd name="T30" fmla="*/ 0 w 35"/>
                <a:gd name="T31" fmla="*/ 23 h 26"/>
                <a:gd name="T32" fmla="*/ 13 w 35"/>
                <a:gd name="T33" fmla="*/ 1 h 26"/>
                <a:gd name="T34" fmla="*/ 13 w 35"/>
                <a:gd name="T35" fmla="*/ 1 h 26"/>
                <a:gd name="T36" fmla="*/ 16 w 35"/>
                <a:gd name="T37" fmla="*/ 0 h 26"/>
                <a:gd name="T38" fmla="*/ 16 w 35"/>
                <a:gd name="T39" fmla="*/ 0 h 26"/>
                <a:gd name="T40" fmla="*/ 18 w 35"/>
                <a:gd name="T41" fmla="*/ 1 h 26"/>
                <a:gd name="T42" fmla="*/ 18 w 35"/>
                <a:gd name="T43" fmla="*/ 1 h 26"/>
                <a:gd name="T44" fmla="*/ 18 w 35"/>
                <a:gd name="T45" fmla="*/ 3 h 26"/>
                <a:gd name="T46" fmla="*/ 18 w 35"/>
                <a:gd name="T47" fmla="*/ 3 h 26"/>
                <a:gd name="T48" fmla="*/ 15 w 35"/>
                <a:gd name="T49" fmla="*/ 11 h 26"/>
                <a:gd name="T50" fmla="*/ 15 w 35"/>
                <a:gd name="T51" fmla="*/ 11 h 26"/>
                <a:gd name="T52" fmla="*/ 26 w 35"/>
                <a:gd name="T53" fmla="*/ 0 h 26"/>
                <a:gd name="T54" fmla="*/ 29 w 35"/>
                <a:gd name="T55" fmla="*/ 3 h 26"/>
                <a:gd name="T56" fmla="*/ 23 w 35"/>
                <a:gd name="T57" fmla="*/ 15 h 26"/>
                <a:gd name="T58" fmla="*/ 33 w 35"/>
                <a:gd name="T59" fmla="*/ 7 h 26"/>
                <a:gd name="T60" fmla="*/ 35 w 35"/>
                <a:gd name="T61" fmla="*/ 9 h 26"/>
                <a:gd name="T62" fmla="*/ 22 w 35"/>
                <a:gd name="T63" fmla="*/ 26 h 26"/>
                <a:gd name="T64" fmla="*/ 19 w 35"/>
                <a:gd name="T6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80"/>
            <p:cNvSpPr>
              <a:spLocks noEditPoints="1"/>
            </p:cNvSpPr>
            <p:nvPr>
              <p:custDataLst>
                <p:tags r:id="rId13"/>
              </p:custDataLst>
            </p:nvPr>
          </p:nvSpPr>
          <p:spPr bwMode="auto">
            <a:xfrm>
              <a:off x="2663827" y="1173163"/>
              <a:ext cx="74613" cy="53975"/>
            </a:xfrm>
            <a:custGeom>
              <a:avLst/>
              <a:gdLst>
                <a:gd name="T0" fmla="*/ 21 w 42"/>
                <a:gd name="T1" fmla="*/ 30 h 31"/>
                <a:gd name="T2" fmla="*/ 14 w 42"/>
                <a:gd name="T3" fmla="*/ 27 h 31"/>
                <a:gd name="T4" fmla="*/ 9 w 42"/>
                <a:gd name="T5" fmla="*/ 28 h 31"/>
                <a:gd name="T6" fmla="*/ 9 w 42"/>
                <a:gd name="T7" fmla="*/ 28 h 31"/>
                <a:gd name="T8" fmla="*/ 7 w 42"/>
                <a:gd name="T9" fmla="*/ 27 h 31"/>
                <a:gd name="T10" fmla="*/ 0 w 42"/>
                <a:gd name="T11" fmla="*/ 26 h 31"/>
                <a:gd name="T12" fmla="*/ 2 w 42"/>
                <a:gd name="T13" fmla="*/ 24 h 31"/>
                <a:gd name="T14" fmla="*/ 3 w 42"/>
                <a:gd name="T15" fmla="*/ 22 h 31"/>
                <a:gd name="T16" fmla="*/ 7 w 42"/>
                <a:gd name="T17" fmla="*/ 15 h 31"/>
                <a:gd name="T18" fmla="*/ 15 w 42"/>
                <a:gd name="T19" fmla="*/ 2 h 31"/>
                <a:gd name="T20" fmla="*/ 19 w 42"/>
                <a:gd name="T21" fmla="*/ 0 h 31"/>
                <a:gd name="T22" fmla="*/ 20 w 42"/>
                <a:gd name="T23" fmla="*/ 0 h 31"/>
                <a:gd name="T24" fmla="*/ 23 w 42"/>
                <a:gd name="T25" fmla="*/ 2 h 31"/>
                <a:gd name="T26" fmla="*/ 24 w 42"/>
                <a:gd name="T27" fmla="*/ 5 h 31"/>
                <a:gd name="T28" fmla="*/ 24 w 42"/>
                <a:gd name="T29" fmla="*/ 6 h 31"/>
                <a:gd name="T30" fmla="*/ 30 w 42"/>
                <a:gd name="T31" fmla="*/ 0 h 31"/>
                <a:gd name="T32" fmla="*/ 35 w 42"/>
                <a:gd name="T33" fmla="*/ 6 h 31"/>
                <a:gd name="T34" fmla="*/ 37 w 42"/>
                <a:gd name="T35" fmla="*/ 6 h 31"/>
                <a:gd name="T36" fmla="*/ 27 w 42"/>
                <a:gd name="T37" fmla="*/ 31 h 31"/>
                <a:gd name="T38" fmla="*/ 22 w 42"/>
                <a:gd name="T39" fmla="*/ 27 h 31"/>
                <a:gd name="T40" fmla="*/ 22 w 42"/>
                <a:gd name="T41" fmla="*/ 27 h 31"/>
                <a:gd name="T42" fmla="*/ 21 w 42"/>
                <a:gd name="T43" fmla="*/ 25 h 31"/>
                <a:gd name="T44" fmla="*/ 23 w 42"/>
                <a:gd name="T45" fmla="*/ 23 h 31"/>
                <a:gd name="T46" fmla="*/ 26 w 42"/>
                <a:gd name="T47" fmla="*/ 25 h 31"/>
                <a:gd name="T48" fmla="*/ 36 w 42"/>
                <a:gd name="T49" fmla="*/ 11 h 31"/>
                <a:gd name="T50" fmla="*/ 25 w 42"/>
                <a:gd name="T51" fmla="*/ 16 h 31"/>
                <a:gd name="T52" fmla="*/ 14 w 42"/>
                <a:gd name="T53" fmla="*/ 22 h 31"/>
                <a:gd name="T54" fmla="*/ 18 w 42"/>
                <a:gd name="T55" fmla="*/ 12 h 31"/>
                <a:gd name="T56" fmla="*/ 20 w 42"/>
                <a:gd name="T57" fmla="*/ 5 h 31"/>
                <a:gd name="T58" fmla="*/ 20 w 42"/>
                <a:gd name="T59" fmla="*/ 4 h 31"/>
                <a:gd name="T60" fmla="*/ 20 w 42"/>
                <a:gd name="T61" fmla="*/ 4 h 31"/>
                <a:gd name="T62" fmla="*/ 20 w 42"/>
                <a:gd name="T63" fmla="*/ 4 h 31"/>
                <a:gd name="T64" fmla="*/ 18 w 42"/>
                <a:gd name="T65" fmla="*/ 5 h 31"/>
                <a:gd name="T66" fmla="*/ 14 w 42"/>
                <a:gd name="T67" fmla="*/ 11 h 31"/>
                <a:gd name="T68" fmla="*/ 14 w 42"/>
                <a:gd name="T69" fmla="*/ 10 h 31"/>
                <a:gd name="T70" fmla="*/ 16 w 42"/>
                <a:gd name="T71" fmla="*/ 15 h 31"/>
                <a:gd name="T72" fmla="*/ 13 w 42"/>
                <a:gd name="T73" fmla="*/ 21 h 31"/>
                <a:gd name="T74" fmla="*/ 14 w 42"/>
                <a:gd name="T75" fmla="*/ 22 h 31"/>
                <a:gd name="T76" fmla="*/ 31 w 42"/>
                <a:gd name="T77" fmla="*/ 5 h 31"/>
                <a:gd name="T78" fmla="*/ 22 w 42"/>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24" y="28"/>
                  </a:moveTo>
                  <a:cubicBezTo>
                    <a:pt x="21" y="30"/>
                    <a:pt x="21" y="30"/>
                    <a:pt x="21" y="30"/>
                  </a:cubicBezTo>
                  <a:cubicBezTo>
                    <a:pt x="15" y="26"/>
                    <a:pt x="15" y="26"/>
                    <a:pt x="15" y="26"/>
                  </a:cubicBezTo>
                  <a:cubicBezTo>
                    <a:pt x="14" y="27"/>
                    <a:pt x="14" y="27"/>
                    <a:pt x="14" y="27"/>
                  </a:cubicBezTo>
                  <a:cubicBezTo>
                    <a:pt x="11" y="25"/>
                    <a:pt x="11" y="25"/>
                    <a:pt x="11" y="25"/>
                  </a:cubicBezTo>
                  <a:cubicBezTo>
                    <a:pt x="10" y="27"/>
                    <a:pt x="9" y="28"/>
                    <a:pt x="9" y="28"/>
                  </a:cubicBezTo>
                  <a:cubicBezTo>
                    <a:pt x="9" y="28"/>
                    <a:pt x="9" y="28"/>
                    <a:pt x="9" y="28"/>
                  </a:cubicBezTo>
                  <a:cubicBezTo>
                    <a:pt x="9" y="28"/>
                    <a:pt x="9" y="28"/>
                    <a:pt x="9" y="28"/>
                  </a:cubicBezTo>
                  <a:cubicBezTo>
                    <a:pt x="9" y="28"/>
                    <a:pt x="9" y="28"/>
                    <a:pt x="9" y="28"/>
                  </a:cubicBezTo>
                  <a:cubicBezTo>
                    <a:pt x="7" y="27"/>
                    <a:pt x="7" y="27"/>
                    <a:pt x="7" y="27"/>
                  </a:cubicBezTo>
                  <a:cubicBezTo>
                    <a:pt x="6" y="29"/>
                    <a:pt x="6" y="29"/>
                    <a:pt x="6" y="29"/>
                  </a:cubicBezTo>
                  <a:cubicBezTo>
                    <a:pt x="0" y="26"/>
                    <a:pt x="0" y="26"/>
                    <a:pt x="0" y="26"/>
                  </a:cubicBezTo>
                  <a:cubicBezTo>
                    <a:pt x="2" y="24"/>
                    <a:pt x="2" y="24"/>
                    <a:pt x="2" y="24"/>
                  </a:cubicBezTo>
                  <a:cubicBezTo>
                    <a:pt x="2" y="24"/>
                    <a:pt x="2" y="24"/>
                    <a:pt x="2" y="24"/>
                  </a:cubicBezTo>
                  <a:cubicBezTo>
                    <a:pt x="2" y="24"/>
                    <a:pt x="2" y="24"/>
                    <a:pt x="2" y="24"/>
                  </a:cubicBezTo>
                  <a:cubicBezTo>
                    <a:pt x="2" y="23"/>
                    <a:pt x="3" y="22"/>
                    <a:pt x="3" y="22"/>
                  </a:cubicBezTo>
                  <a:cubicBezTo>
                    <a:pt x="3" y="22"/>
                    <a:pt x="3" y="22"/>
                    <a:pt x="3" y="22"/>
                  </a:cubicBezTo>
                  <a:cubicBezTo>
                    <a:pt x="4" y="20"/>
                    <a:pt x="5" y="18"/>
                    <a:pt x="7" y="15"/>
                  </a:cubicBezTo>
                  <a:cubicBezTo>
                    <a:pt x="7" y="15"/>
                    <a:pt x="7" y="15"/>
                    <a:pt x="7" y="15"/>
                  </a:cubicBezTo>
                  <a:cubicBezTo>
                    <a:pt x="9" y="10"/>
                    <a:pt x="13" y="5"/>
                    <a:pt x="15" y="2"/>
                  </a:cubicBezTo>
                  <a:cubicBezTo>
                    <a:pt x="15" y="2"/>
                    <a:pt x="15" y="2"/>
                    <a:pt x="15" y="2"/>
                  </a:cubicBezTo>
                  <a:cubicBezTo>
                    <a:pt x="16" y="1"/>
                    <a:pt x="17" y="0"/>
                    <a:pt x="19" y="0"/>
                  </a:cubicBezTo>
                  <a:cubicBezTo>
                    <a:pt x="19" y="0"/>
                    <a:pt x="19" y="0"/>
                    <a:pt x="19" y="0"/>
                  </a:cubicBezTo>
                  <a:cubicBezTo>
                    <a:pt x="19" y="0"/>
                    <a:pt x="19" y="0"/>
                    <a:pt x="20" y="0"/>
                  </a:cubicBezTo>
                  <a:cubicBezTo>
                    <a:pt x="20" y="0"/>
                    <a:pt x="20" y="0"/>
                    <a:pt x="20" y="0"/>
                  </a:cubicBezTo>
                  <a:cubicBezTo>
                    <a:pt x="21" y="0"/>
                    <a:pt x="23" y="0"/>
                    <a:pt x="23" y="2"/>
                  </a:cubicBezTo>
                  <a:cubicBezTo>
                    <a:pt x="23" y="2"/>
                    <a:pt x="23" y="2"/>
                    <a:pt x="23" y="2"/>
                  </a:cubicBezTo>
                  <a:cubicBezTo>
                    <a:pt x="24" y="3"/>
                    <a:pt x="24" y="4"/>
                    <a:pt x="24" y="5"/>
                  </a:cubicBezTo>
                  <a:cubicBezTo>
                    <a:pt x="24" y="5"/>
                    <a:pt x="24" y="5"/>
                    <a:pt x="24" y="5"/>
                  </a:cubicBezTo>
                  <a:cubicBezTo>
                    <a:pt x="24" y="5"/>
                    <a:pt x="24" y="5"/>
                    <a:pt x="24" y="6"/>
                  </a:cubicBezTo>
                  <a:cubicBezTo>
                    <a:pt x="24" y="6"/>
                    <a:pt x="24" y="6"/>
                    <a:pt x="24" y="6"/>
                  </a:cubicBezTo>
                  <a:cubicBezTo>
                    <a:pt x="30" y="0"/>
                    <a:pt x="30" y="0"/>
                    <a:pt x="30" y="0"/>
                  </a:cubicBezTo>
                  <a:cubicBezTo>
                    <a:pt x="36" y="4"/>
                    <a:pt x="36" y="4"/>
                    <a:pt x="36" y="4"/>
                  </a:cubicBezTo>
                  <a:cubicBezTo>
                    <a:pt x="35" y="6"/>
                    <a:pt x="35" y="6"/>
                    <a:pt x="35" y="6"/>
                  </a:cubicBezTo>
                  <a:cubicBezTo>
                    <a:pt x="34" y="8"/>
                    <a:pt x="34" y="8"/>
                    <a:pt x="34" y="8"/>
                  </a:cubicBezTo>
                  <a:cubicBezTo>
                    <a:pt x="37" y="6"/>
                    <a:pt x="37" y="6"/>
                    <a:pt x="37" y="6"/>
                  </a:cubicBezTo>
                  <a:cubicBezTo>
                    <a:pt x="42" y="11"/>
                    <a:pt x="42" y="11"/>
                    <a:pt x="42" y="11"/>
                  </a:cubicBezTo>
                  <a:cubicBezTo>
                    <a:pt x="27" y="31"/>
                    <a:pt x="27" y="31"/>
                    <a:pt x="27" y="31"/>
                  </a:cubicBezTo>
                  <a:cubicBezTo>
                    <a:pt x="24" y="28"/>
                    <a:pt x="24" y="28"/>
                    <a:pt x="24" y="28"/>
                  </a:cubicBezTo>
                  <a:close/>
                  <a:moveTo>
                    <a:pt x="22" y="27"/>
                  </a:moveTo>
                  <a:cubicBezTo>
                    <a:pt x="23" y="25"/>
                    <a:pt x="23" y="25"/>
                    <a:pt x="23" y="25"/>
                  </a:cubicBezTo>
                  <a:cubicBezTo>
                    <a:pt x="22" y="27"/>
                    <a:pt x="22" y="27"/>
                    <a:pt x="22" y="27"/>
                  </a:cubicBezTo>
                  <a:close/>
                  <a:moveTo>
                    <a:pt x="20" y="25"/>
                  </a:moveTo>
                  <a:cubicBezTo>
                    <a:pt x="21" y="25"/>
                    <a:pt x="21" y="25"/>
                    <a:pt x="21" y="25"/>
                  </a:cubicBezTo>
                  <a:cubicBezTo>
                    <a:pt x="22" y="24"/>
                    <a:pt x="22" y="24"/>
                    <a:pt x="22" y="24"/>
                  </a:cubicBezTo>
                  <a:cubicBezTo>
                    <a:pt x="23" y="23"/>
                    <a:pt x="23" y="23"/>
                    <a:pt x="23" y="23"/>
                  </a:cubicBezTo>
                  <a:cubicBezTo>
                    <a:pt x="25" y="24"/>
                    <a:pt x="25" y="24"/>
                    <a:pt x="25" y="24"/>
                  </a:cubicBezTo>
                  <a:cubicBezTo>
                    <a:pt x="26" y="25"/>
                    <a:pt x="26" y="25"/>
                    <a:pt x="26" y="25"/>
                  </a:cubicBezTo>
                  <a:cubicBezTo>
                    <a:pt x="37" y="11"/>
                    <a:pt x="37" y="11"/>
                    <a:pt x="37" y="11"/>
                  </a:cubicBezTo>
                  <a:cubicBezTo>
                    <a:pt x="36" y="11"/>
                    <a:pt x="36" y="11"/>
                    <a:pt x="36" y="11"/>
                  </a:cubicBezTo>
                  <a:cubicBezTo>
                    <a:pt x="28" y="19"/>
                    <a:pt x="28" y="19"/>
                    <a:pt x="28" y="19"/>
                  </a:cubicBezTo>
                  <a:cubicBezTo>
                    <a:pt x="25" y="16"/>
                    <a:pt x="25" y="16"/>
                    <a:pt x="25" y="16"/>
                  </a:cubicBezTo>
                  <a:cubicBezTo>
                    <a:pt x="20" y="25"/>
                    <a:pt x="20" y="25"/>
                    <a:pt x="20" y="25"/>
                  </a:cubicBezTo>
                  <a:close/>
                  <a:moveTo>
                    <a:pt x="14" y="22"/>
                  </a:moveTo>
                  <a:cubicBezTo>
                    <a:pt x="21" y="15"/>
                    <a:pt x="21" y="15"/>
                    <a:pt x="21" y="15"/>
                  </a:cubicBezTo>
                  <a:cubicBezTo>
                    <a:pt x="18" y="12"/>
                    <a:pt x="18" y="12"/>
                    <a:pt x="18" y="12"/>
                  </a:cubicBezTo>
                  <a:cubicBezTo>
                    <a:pt x="19" y="9"/>
                    <a:pt x="20" y="6"/>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19" y="4"/>
                    <a:pt x="19" y="4"/>
                    <a:pt x="18" y="5"/>
                  </a:cubicBezTo>
                  <a:cubicBezTo>
                    <a:pt x="18" y="5"/>
                    <a:pt x="18" y="5"/>
                    <a:pt x="18" y="5"/>
                  </a:cubicBezTo>
                  <a:cubicBezTo>
                    <a:pt x="17" y="6"/>
                    <a:pt x="15" y="8"/>
                    <a:pt x="14" y="11"/>
                  </a:cubicBezTo>
                  <a:cubicBezTo>
                    <a:pt x="14" y="11"/>
                    <a:pt x="14" y="11"/>
                    <a:pt x="14" y="11"/>
                  </a:cubicBezTo>
                  <a:cubicBezTo>
                    <a:pt x="14" y="11"/>
                    <a:pt x="14" y="10"/>
                    <a:pt x="14" y="10"/>
                  </a:cubicBezTo>
                  <a:cubicBezTo>
                    <a:pt x="14" y="10"/>
                    <a:pt x="14" y="10"/>
                    <a:pt x="14" y="10"/>
                  </a:cubicBezTo>
                  <a:cubicBezTo>
                    <a:pt x="18" y="12"/>
                    <a:pt x="18" y="12"/>
                    <a:pt x="18" y="12"/>
                  </a:cubicBezTo>
                  <a:cubicBezTo>
                    <a:pt x="17" y="13"/>
                    <a:pt x="17" y="14"/>
                    <a:pt x="16" y="15"/>
                  </a:cubicBezTo>
                  <a:cubicBezTo>
                    <a:pt x="16" y="15"/>
                    <a:pt x="16" y="15"/>
                    <a:pt x="16" y="15"/>
                  </a:cubicBezTo>
                  <a:cubicBezTo>
                    <a:pt x="15" y="18"/>
                    <a:pt x="14" y="20"/>
                    <a:pt x="13" y="21"/>
                  </a:cubicBezTo>
                  <a:cubicBezTo>
                    <a:pt x="13" y="21"/>
                    <a:pt x="13" y="21"/>
                    <a:pt x="13" y="21"/>
                  </a:cubicBezTo>
                  <a:cubicBezTo>
                    <a:pt x="14" y="22"/>
                    <a:pt x="14" y="22"/>
                    <a:pt x="14" y="22"/>
                  </a:cubicBezTo>
                  <a:close/>
                  <a:moveTo>
                    <a:pt x="25" y="16"/>
                  </a:moveTo>
                  <a:cubicBezTo>
                    <a:pt x="31" y="5"/>
                    <a:pt x="31" y="5"/>
                    <a:pt x="31" y="5"/>
                  </a:cubicBezTo>
                  <a:cubicBezTo>
                    <a:pt x="30" y="5"/>
                    <a:pt x="30" y="5"/>
                    <a:pt x="30" y="5"/>
                  </a:cubicBezTo>
                  <a:cubicBezTo>
                    <a:pt x="22" y="13"/>
                    <a:pt x="22" y="13"/>
                    <a:pt x="22" y="13"/>
                  </a:cubicBezTo>
                  <a:cubicBezTo>
                    <a:pt x="25" y="16"/>
                    <a:pt x="25"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881"/>
            <p:cNvSpPr/>
            <p:nvPr>
              <p:custDataLst>
                <p:tags r:id="rId14"/>
              </p:custDataLst>
            </p:nvPr>
          </p:nvSpPr>
          <p:spPr bwMode="auto">
            <a:xfrm>
              <a:off x="2697164" y="1423988"/>
              <a:ext cx="0" cy="25400"/>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3882"/>
            <p:cNvSpPr>
              <a:spLocks noChangeShapeType="1"/>
            </p:cNvSpPr>
            <p:nvPr>
              <p:custDataLst>
                <p:tags r:id="rId15"/>
              </p:custDataLst>
            </p:nvPr>
          </p:nvSpPr>
          <p:spPr bwMode="auto">
            <a:xfrm flipV="1">
              <a:off x="2697164" y="1423988"/>
              <a:ext cx="0" cy="2540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883"/>
            <p:cNvSpPr/>
            <p:nvPr>
              <p:custDataLst>
                <p:tags r:id="rId16"/>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884"/>
            <p:cNvSpPr/>
            <p:nvPr>
              <p:custDataLst>
                <p:tags r:id="rId17"/>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85"/>
            <p:cNvSpPr>
              <a:spLocks noEditPoints="1"/>
            </p:cNvSpPr>
            <p:nvPr>
              <p:custDataLst>
                <p:tags r:id="rId18"/>
              </p:custDataLst>
            </p:nvPr>
          </p:nvSpPr>
          <p:spPr bwMode="auto">
            <a:xfrm>
              <a:off x="2690814" y="1420813"/>
              <a:ext cx="14288" cy="31750"/>
            </a:xfrm>
            <a:custGeom>
              <a:avLst/>
              <a:gdLst>
                <a:gd name="T0" fmla="*/ 6 w 9"/>
                <a:gd name="T1" fmla="*/ 20 h 20"/>
                <a:gd name="T2" fmla="*/ 2 w 9"/>
                <a:gd name="T3" fmla="*/ 20 h 20"/>
                <a:gd name="T4" fmla="*/ 2 w 9"/>
                <a:gd name="T5" fmla="*/ 18 h 20"/>
                <a:gd name="T6" fmla="*/ 4 w 9"/>
                <a:gd name="T7" fmla="*/ 18 h 20"/>
                <a:gd name="T8" fmla="*/ 2 w 9"/>
                <a:gd name="T9" fmla="*/ 18 h 20"/>
                <a:gd name="T10" fmla="*/ 2 w 9"/>
                <a:gd name="T11" fmla="*/ 20 h 20"/>
                <a:gd name="T12" fmla="*/ 0 w 9"/>
                <a:gd name="T13" fmla="*/ 20 h 20"/>
                <a:gd name="T14" fmla="*/ 0 w 9"/>
                <a:gd name="T15" fmla="*/ 0 h 20"/>
                <a:gd name="T16" fmla="*/ 9 w 9"/>
                <a:gd name="T17" fmla="*/ 0 h 20"/>
                <a:gd name="T18" fmla="*/ 9 w 9"/>
                <a:gd name="T19" fmla="*/ 20 h 20"/>
                <a:gd name="T20" fmla="*/ 6 w 9"/>
                <a:gd name="T21" fmla="*/ 20 h 20"/>
                <a:gd name="T22" fmla="*/ 6 w 9"/>
                <a:gd name="T23" fmla="*/ 20 h 20"/>
                <a:gd name="T24" fmla="*/ 4 w 9"/>
                <a:gd name="T25" fmla="*/ 15 h 20"/>
                <a:gd name="T26" fmla="*/ 4 w 9"/>
                <a:gd name="T27" fmla="*/ 4 h 20"/>
                <a:gd name="T28" fmla="*/ 4 w 9"/>
                <a:gd name="T29" fmla="*/ 4 h 20"/>
                <a:gd name="T30" fmla="*/ 4 w 9"/>
                <a:gd name="T31" fmla="*/ 15 h 20"/>
                <a:gd name="T32" fmla="*/ 4 w 9"/>
                <a:gd name="T33" fmla="*/ 15 h 20"/>
                <a:gd name="T34" fmla="*/ 4 w 9"/>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6" y="20"/>
                  </a:moveTo>
                  <a:lnTo>
                    <a:pt x="2" y="20"/>
                  </a:lnTo>
                  <a:lnTo>
                    <a:pt x="2" y="18"/>
                  </a:lnTo>
                  <a:lnTo>
                    <a:pt x="4" y="18"/>
                  </a:lnTo>
                  <a:lnTo>
                    <a:pt x="2" y="18"/>
                  </a:lnTo>
                  <a:lnTo>
                    <a:pt x="2" y="20"/>
                  </a:lnTo>
                  <a:lnTo>
                    <a:pt x="0" y="20"/>
                  </a:lnTo>
                  <a:lnTo>
                    <a:pt x="0" y="0"/>
                  </a:lnTo>
                  <a:lnTo>
                    <a:pt x="9" y="0"/>
                  </a:lnTo>
                  <a:lnTo>
                    <a:pt x="9" y="20"/>
                  </a:lnTo>
                  <a:lnTo>
                    <a:pt x="6" y="20"/>
                  </a:lnTo>
                  <a:lnTo>
                    <a:pt x="6" y="20"/>
                  </a:lnTo>
                  <a:close/>
                  <a:moveTo>
                    <a:pt x="4" y="15"/>
                  </a:moveTo>
                  <a:lnTo>
                    <a:pt x="4" y="4"/>
                  </a:lnTo>
                  <a:lnTo>
                    <a:pt x="4" y="4"/>
                  </a:lnTo>
                  <a:lnTo>
                    <a:pt x="4" y="15"/>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886"/>
            <p:cNvSpPr/>
            <p:nvPr>
              <p:custDataLst>
                <p:tags r:id="rId19"/>
              </p:custDataLst>
            </p:nvPr>
          </p:nvSpPr>
          <p:spPr bwMode="auto">
            <a:xfrm>
              <a:off x="2678114" y="1449388"/>
              <a:ext cx="52388" cy="23813"/>
            </a:xfrm>
            <a:custGeom>
              <a:avLst/>
              <a:gdLst>
                <a:gd name="T0" fmla="*/ 0 w 30"/>
                <a:gd name="T1" fmla="*/ 9 h 14"/>
                <a:gd name="T2" fmla="*/ 0 w 30"/>
                <a:gd name="T3" fmla="*/ 4 h 14"/>
                <a:gd name="T4" fmla="*/ 0 w 30"/>
                <a:gd name="T5" fmla="*/ 4 h 14"/>
                <a:gd name="T6" fmla="*/ 0 w 30"/>
                <a:gd name="T7" fmla="*/ 2 h 14"/>
                <a:gd name="T8" fmla="*/ 0 w 30"/>
                <a:gd name="T9" fmla="*/ 2 h 14"/>
                <a:gd name="T10" fmla="*/ 4 w 30"/>
                <a:gd name="T11" fmla="*/ 2 h 14"/>
                <a:gd name="T12" fmla="*/ 4 w 30"/>
                <a:gd name="T13" fmla="*/ 4 h 14"/>
                <a:gd name="T14" fmla="*/ 4 w 30"/>
                <a:gd name="T15" fmla="*/ 4 h 14"/>
                <a:gd name="T16" fmla="*/ 5 w 30"/>
                <a:gd name="T17" fmla="*/ 10 h 14"/>
                <a:gd name="T18" fmla="*/ 5 w 30"/>
                <a:gd name="T19" fmla="*/ 10 h 14"/>
                <a:gd name="T20" fmla="*/ 5 w 30"/>
                <a:gd name="T21" fmla="*/ 10 h 14"/>
                <a:gd name="T22" fmla="*/ 5 w 30"/>
                <a:gd name="T23" fmla="*/ 10 h 14"/>
                <a:gd name="T24" fmla="*/ 5 w 30"/>
                <a:gd name="T25" fmla="*/ 10 h 14"/>
                <a:gd name="T26" fmla="*/ 5 w 30"/>
                <a:gd name="T27" fmla="*/ 10 h 14"/>
                <a:gd name="T28" fmla="*/ 10 w 30"/>
                <a:gd name="T29" fmla="*/ 5 h 14"/>
                <a:gd name="T30" fmla="*/ 10 w 30"/>
                <a:gd name="T31" fmla="*/ 5 h 14"/>
                <a:gd name="T32" fmla="*/ 11 w 30"/>
                <a:gd name="T33" fmla="*/ 2 h 14"/>
                <a:gd name="T34" fmla="*/ 11 w 30"/>
                <a:gd name="T35" fmla="*/ 2 h 14"/>
                <a:gd name="T36" fmla="*/ 15 w 30"/>
                <a:gd name="T37" fmla="*/ 2 h 14"/>
                <a:gd name="T38" fmla="*/ 16 w 30"/>
                <a:gd name="T39" fmla="*/ 5 h 14"/>
                <a:gd name="T40" fmla="*/ 16 w 30"/>
                <a:gd name="T41" fmla="*/ 5 h 14"/>
                <a:gd name="T42" fmla="*/ 20 w 30"/>
                <a:gd name="T43" fmla="*/ 8 h 14"/>
                <a:gd name="T44" fmla="*/ 20 w 30"/>
                <a:gd name="T45" fmla="*/ 8 h 14"/>
                <a:gd name="T46" fmla="*/ 21 w 30"/>
                <a:gd name="T47" fmla="*/ 8 h 14"/>
                <a:gd name="T48" fmla="*/ 21 w 30"/>
                <a:gd name="T49" fmla="*/ 8 h 14"/>
                <a:gd name="T50" fmla="*/ 25 w 30"/>
                <a:gd name="T51" fmla="*/ 4 h 14"/>
                <a:gd name="T52" fmla="*/ 25 w 30"/>
                <a:gd name="T53" fmla="*/ 4 h 14"/>
                <a:gd name="T54" fmla="*/ 26 w 30"/>
                <a:gd name="T55" fmla="*/ 0 h 14"/>
                <a:gd name="T56" fmla="*/ 26 w 30"/>
                <a:gd name="T57" fmla="*/ 0 h 14"/>
                <a:gd name="T58" fmla="*/ 30 w 30"/>
                <a:gd name="T59" fmla="*/ 0 h 14"/>
                <a:gd name="T60" fmla="*/ 22 w 30"/>
                <a:gd name="T61" fmla="*/ 12 h 14"/>
                <a:gd name="T62" fmla="*/ 22 w 30"/>
                <a:gd name="T63" fmla="*/ 12 h 14"/>
                <a:gd name="T64" fmla="*/ 20 w 30"/>
                <a:gd name="T65" fmla="*/ 12 h 14"/>
                <a:gd name="T66" fmla="*/ 20 w 30"/>
                <a:gd name="T67" fmla="*/ 12 h 14"/>
                <a:gd name="T68" fmla="*/ 13 w 30"/>
                <a:gd name="T69" fmla="*/ 7 h 14"/>
                <a:gd name="T70" fmla="*/ 13 w 30"/>
                <a:gd name="T71" fmla="*/ 7 h 14"/>
                <a:gd name="T72" fmla="*/ 7 w 30"/>
                <a:gd name="T73" fmla="*/ 14 h 14"/>
                <a:gd name="T74" fmla="*/ 7 w 30"/>
                <a:gd name="T75" fmla="*/ 14 h 14"/>
                <a:gd name="T76" fmla="*/ 5 w 30"/>
                <a:gd name="T77" fmla="*/ 14 h 14"/>
                <a:gd name="T78" fmla="*/ 5 w 30"/>
                <a:gd name="T79" fmla="*/ 14 h 14"/>
                <a:gd name="T80" fmla="*/ 0 w 30"/>
                <a:gd name="T8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14">
                  <a:moveTo>
                    <a:pt x="0" y="9"/>
                  </a:moveTo>
                  <a:cubicBezTo>
                    <a:pt x="0" y="7"/>
                    <a:pt x="0" y="5"/>
                    <a:pt x="0" y="4"/>
                  </a:cubicBezTo>
                  <a:cubicBezTo>
                    <a:pt x="0" y="4"/>
                    <a:pt x="0" y="4"/>
                    <a:pt x="0" y="4"/>
                  </a:cubicBezTo>
                  <a:cubicBezTo>
                    <a:pt x="0" y="3"/>
                    <a:pt x="0" y="2"/>
                    <a:pt x="0" y="2"/>
                  </a:cubicBezTo>
                  <a:cubicBezTo>
                    <a:pt x="0" y="2"/>
                    <a:pt x="0" y="2"/>
                    <a:pt x="0" y="2"/>
                  </a:cubicBezTo>
                  <a:cubicBezTo>
                    <a:pt x="4" y="2"/>
                    <a:pt x="4" y="2"/>
                    <a:pt x="4" y="2"/>
                  </a:cubicBezTo>
                  <a:cubicBezTo>
                    <a:pt x="4" y="2"/>
                    <a:pt x="4" y="3"/>
                    <a:pt x="4" y="4"/>
                  </a:cubicBezTo>
                  <a:cubicBezTo>
                    <a:pt x="4" y="4"/>
                    <a:pt x="4" y="4"/>
                    <a:pt x="4" y="4"/>
                  </a:cubicBezTo>
                  <a:cubicBezTo>
                    <a:pt x="3" y="5"/>
                    <a:pt x="4" y="9"/>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9"/>
                    <a:pt x="9" y="7"/>
                    <a:pt x="10" y="5"/>
                  </a:cubicBezTo>
                  <a:cubicBezTo>
                    <a:pt x="10" y="5"/>
                    <a:pt x="10" y="5"/>
                    <a:pt x="10" y="5"/>
                  </a:cubicBezTo>
                  <a:cubicBezTo>
                    <a:pt x="10" y="3"/>
                    <a:pt x="11" y="2"/>
                    <a:pt x="11" y="2"/>
                  </a:cubicBezTo>
                  <a:cubicBezTo>
                    <a:pt x="11" y="2"/>
                    <a:pt x="11" y="2"/>
                    <a:pt x="11" y="2"/>
                  </a:cubicBezTo>
                  <a:cubicBezTo>
                    <a:pt x="15" y="2"/>
                    <a:pt x="15" y="2"/>
                    <a:pt x="15" y="2"/>
                  </a:cubicBezTo>
                  <a:cubicBezTo>
                    <a:pt x="15" y="2"/>
                    <a:pt x="15" y="3"/>
                    <a:pt x="16" y="5"/>
                  </a:cubicBezTo>
                  <a:cubicBezTo>
                    <a:pt x="16" y="5"/>
                    <a:pt x="16" y="5"/>
                    <a:pt x="16" y="5"/>
                  </a:cubicBezTo>
                  <a:cubicBezTo>
                    <a:pt x="17" y="6"/>
                    <a:pt x="19" y="8"/>
                    <a:pt x="20" y="8"/>
                  </a:cubicBezTo>
                  <a:cubicBezTo>
                    <a:pt x="20" y="8"/>
                    <a:pt x="20" y="8"/>
                    <a:pt x="20" y="8"/>
                  </a:cubicBezTo>
                  <a:cubicBezTo>
                    <a:pt x="21" y="8"/>
                    <a:pt x="21" y="8"/>
                    <a:pt x="21" y="8"/>
                  </a:cubicBezTo>
                  <a:cubicBezTo>
                    <a:pt x="21" y="8"/>
                    <a:pt x="21" y="8"/>
                    <a:pt x="21" y="8"/>
                  </a:cubicBezTo>
                  <a:cubicBezTo>
                    <a:pt x="23" y="7"/>
                    <a:pt x="24" y="6"/>
                    <a:pt x="25" y="4"/>
                  </a:cubicBezTo>
                  <a:cubicBezTo>
                    <a:pt x="25" y="4"/>
                    <a:pt x="25" y="4"/>
                    <a:pt x="25" y="4"/>
                  </a:cubicBezTo>
                  <a:cubicBezTo>
                    <a:pt x="26" y="2"/>
                    <a:pt x="26" y="0"/>
                    <a:pt x="26" y="0"/>
                  </a:cubicBezTo>
                  <a:cubicBezTo>
                    <a:pt x="26" y="0"/>
                    <a:pt x="26" y="0"/>
                    <a:pt x="26" y="0"/>
                  </a:cubicBezTo>
                  <a:cubicBezTo>
                    <a:pt x="30" y="0"/>
                    <a:pt x="30" y="0"/>
                    <a:pt x="30" y="0"/>
                  </a:cubicBezTo>
                  <a:cubicBezTo>
                    <a:pt x="30" y="0"/>
                    <a:pt x="30" y="10"/>
                    <a:pt x="22" y="12"/>
                  </a:cubicBezTo>
                  <a:cubicBezTo>
                    <a:pt x="22" y="12"/>
                    <a:pt x="22" y="12"/>
                    <a:pt x="22" y="12"/>
                  </a:cubicBezTo>
                  <a:cubicBezTo>
                    <a:pt x="21" y="12"/>
                    <a:pt x="21" y="12"/>
                    <a:pt x="20" y="12"/>
                  </a:cubicBezTo>
                  <a:cubicBezTo>
                    <a:pt x="20" y="12"/>
                    <a:pt x="20" y="12"/>
                    <a:pt x="20" y="12"/>
                  </a:cubicBezTo>
                  <a:cubicBezTo>
                    <a:pt x="17" y="11"/>
                    <a:pt x="14" y="9"/>
                    <a:pt x="13" y="7"/>
                  </a:cubicBezTo>
                  <a:cubicBezTo>
                    <a:pt x="13" y="7"/>
                    <a:pt x="13" y="7"/>
                    <a:pt x="13" y="7"/>
                  </a:cubicBezTo>
                  <a:cubicBezTo>
                    <a:pt x="12" y="10"/>
                    <a:pt x="10" y="12"/>
                    <a:pt x="7" y="14"/>
                  </a:cubicBezTo>
                  <a:cubicBezTo>
                    <a:pt x="7" y="14"/>
                    <a:pt x="7" y="14"/>
                    <a:pt x="7" y="14"/>
                  </a:cubicBezTo>
                  <a:cubicBezTo>
                    <a:pt x="6" y="14"/>
                    <a:pt x="6" y="14"/>
                    <a:pt x="5" y="14"/>
                  </a:cubicBezTo>
                  <a:cubicBezTo>
                    <a:pt x="5" y="14"/>
                    <a:pt x="5" y="14"/>
                    <a:pt x="5" y="14"/>
                  </a:cubicBezTo>
                  <a:cubicBezTo>
                    <a:pt x="2" y="14"/>
                    <a:pt x="1"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887"/>
            <p:cNvSpPr>
              <a:spLocks noEditPoints="1"/>
            </p:cNvSpPr>
            <p:nvPr>
              <p:custDataLst>
                <p:tags r:id="rId20"/>
              </p:custDataLst>
            </p:nvPr>
          </p:nvSpPr>
          <p:spPr bwMode="auto">
            <a:xfrm>
              <a:off x="2674939" y="1444626"/>
              <a:ext cx="58738" cy="31750"/>
            </a:xfrm>
            <a:custGeom>
              <a:avLst/>
              <a:gdLst>
                <a:gd name="T0" fmla="*/ 0 w 34"/>
                <a:gd name="T1" fmla="*/ 6 h 18"/>
                <a:gd name="T2" fmla="*/ 0 w 34"/>
                <a:gd name="T3" fmla="*/ 4 h 18"/>
                <a:gd name="T4" fmla="*/ 8 w 34"/>
                <a:gd name="T5" fmla="*/ 5 h 18"/>
                <a:gd name="T6" fmla="*/ 8 w 34"/>
                <a:gd name="T7" fmla="*/ 6 h 18"/>
                <a:gd name="T8" fmla="*/ 8 w 34"/>
                <a:gd name="T9" fmla="*/ 9 h 18"/>
                <a:gd name="T10" fmla="*/ 11 w 34"/>
                <a:gd name="T11" fmla="*/ 4 h 18"/>
                <a:gd name="T12" fmla="*/ 13 w 34"/>
                <a:gd name="T13" fmla="*/ 2 h 18"/>
                <a:gd name="T14" fmla="*/ 18 w 34"/>
                <a:gd name="T15" fmla="*/ 3 h 18"/>
                <a:gd name="T16" fmla="*/ 19 w 34"/>
                <a:gd name="T17" fmla="*/ 3 h 18"/>
                <a:gd name="T18" fmla="*/ 19 w 34"/>
                <a:gd name="T19" fmla="*/ 3 h 18"/>
                <a:gd name="T20" fmla="*/ 20 w 34"/>
                <a:gd name="T21" fmla="*/ 6 h 18"/>
                <a:gd name="T22" fmla="*/ 22 w 34"/>
                <a:gd name="T23" fmla="*/ 8 h 18"/>
                <a:gd name="T24" fmla="*/ 22 w 34"/>
                <a:gd name="T25" fmla="*/ 8 h 18"/>
                <a:gd name="T26" fmla="*/ 25 w 34"/>
                <a:gd name="T27" fmla="*/ 5 h 18"/>
                <a:gd name="T28" fmla="*/ 26 w 34"/>
                <a:gd name="T29" fmla="*/ 2 h 18"/>
                <a:gd name="T30" fmla="*/ 27 w 34"/>
                <a:gd name="T31" fmla="*/ 1 h 18"/>
                <a:gd name="T32" fmla="*/ 28 w 34"/>
                <a:gd name="T33" fmla="*/ 0 h 18"/>
                <a:gd name="T34" fmla="*/ 32 w 34"/>
                <a:gd name="T35" fmla="*/ 2 h 18"/>
                <a:gd name="T36" fmla="*/ 34 w 34"/>
                <a:gd name="T37" fmla="*/ 2 h 18"/>
                <a:gd name="T38" fmla="*/ 34 w 34"/>
                <a:gd name="T39" fmla="*/ 2 h 18"/>
                <a:gd name="T40" fmla="*/ 34 w 34"/>
                <a:gd name="T41" fmla="*/ 4 h 18"/>
                <a:gd name="T42" fmla="*/ 33 w 34"/>
                <a:gd name="T43" fmla="*/ 8 h 18"/>
                <a:gd name="T44" fmla="*/ 22 w 34"/>
                <a:gd name="T45" fmla="*/ 16 h 18"/>
                <a:gd name="T46" fmla="*/ 15 w 34"/>
                <a:gd name="T47" fmla="*/ 13 h 18"/>
                <a:gd name="T48" fmla="*/ 7 w 34"/>
                <a:gd name="T49" fmla="*/ 18 h 18"/>
                <a:gd name="T50" fmla="*/ 6 w 34"/>
                <a:gd name="T51" fmla="*/ 14 h 18"/>
                <a:gd name="T52" fmla="*/ 6 w 34"/>
                <a:gd name="T53" fmla="*/ 14 h 18"/>
                <a:gd name="T54" fmla="*/ 5 w 34"/>
                <a:gd name="T55" fmla="*/ 13 h 18"/>
                <a:gd name="T56" fmla="*/ 22 w 34"/>
                <a:gd name="T57" fmla="*/ 12 h 18"/>
                <a:gd name="T58" fmla="*/ 22 w 34"/>
                <a:gd name="T59" fmla="*/ 12 h 18"/>
                <a:gd name="T60" fmla="*/ 23 w 34"/>
                <a:gd name="T61" fmla="*/ 12 h 18"/>
                <a:gd name="T62" fmla="*/ 23 w 34"/>
                <a:gd name="T63" fmla="*/ 12 h 18"/>
                <a:gd name="T64" fmla="*/ 4 w 34"/>
                <a:gd name="T65" fmla="*/ 11 h 18"/>
                <a:gd name="T66" fmla="*/ 4 w 34"/>
                <a:gd name="T67" fmla="*/ 11 h 18"/>
                <a:gd name="T68" fmla="*/ 4 w 34"/>
                <a:gd name="T69" fmla="*/ 10 h 18"/>
                <a:gd name="T70" fmla="*/ 4 w 34"/>
                <a:gd name="T71" fmla="*/ 11 h 18"/>
                <a:gd name="T72" fmla="*/ 18 w 34"/>
                <a:gd name="T73" fmla="*/ 10 h 18"/>
                <a:gd name="T74" fmla="*/ 15 w 34"/>
                <a:gd name="T75" fmla="*/ 6 h 18"/>
                <a:gd name="T76" fmla="*/ 17 w 34"/>
                <a:gd name="T77" fmla="*/ 8 h 18"/>
                <a:gd name="T78" fmla="*/ 12 w 34"/>
                <a:gd name="T79" fmla="*/ 10 h 18"/>
                <a:gd name="T80" fmla="*/ 15 w 34"/>
                <a:gd name="T81" fmla="*/ 6 h 18"/>
                <a:gd name="T82" fmla="*/ 29 w 34"/>
                <a:gd name="T83" fmla="*/ 7 h 18"/>
                <a:gd name="T84" fmla="*/ 29 w 34"/>
                <a:gd name="T85" fmla="*/ 5 h 18"/>
                <a:gd name="T86" fmla="*/ 11 w 34"/>
                <a:gd name="T87" fmla="*/ 4 h 18"/>
                <a:gd name="T88" fmla="*/ 11 w 34"/>
                <a:gd name="T8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0" y="12"/>
                  </a:moveTo>
                  <a:cubicBezTo>
                    <a:pt x="0" y="12"/>
                    <a:pt x="0" y="12"/>
                    <a:pt x="0" y="12"/>
                  </a:cubicBezTo>
                  <a:cubicBezTo>
                    <a:pt x="0" y="9"/>
                    <a:pt x="0" y="7"/>
                    <a:pt x="0" y="6"/>
                  </a:cubicBezTo>
                  <a:cubicBezTo>
                    <a:pt x="0" y="6"/>
                    <a:pt x="0" y="6"/>
                    <a:pt x="0" y="6"/>
                  </a:cubicBezTo>
                  <a:cubicBezTo>
                    <a:pt x="0" y="5"/>
                    <a:pt x="0" y="4"/>
                    <a:pt x="0" y="4"/>
                  </a:cubicBezTo>
                  <a:cubicBezTo>
                    <a:pt x="0" y="4"/>
                    <a:pt x="0" y="4"/>
                    <a:pt x="0" y="4"/>
                  </a:cubicBezTo>
                  <a:cubicBezTo>
                    <a:pt x="0" y="2"/>
                    <a:pt x="0" y="2"/>
                    <a:pt x="0" y="2"/>
                  </a:cubicBezTo>
                  <a:cubicBezTo>
                    <a:pt x="8" y="2"/>
                    <a:pt x="8" y="2"/>
                    <a:pt x="8" y="2"/>
                  </a:cubicBezTo>
                  <a:cubicBezTo>
                    <a:pt x="8" y="5"/>
                    <a:pt x="8" y="5"/>
                    <a:pt x="8" y="5"/>
                  </a:cubicBezTo>
                  <a:cubicBezTo>
                    <a:pt x="8" y="5"/>
                    <a:pt x="8" y="5"/>
                    <a:pt x="8" y="6"/>
                  </a:cubicBezTo>
                  <a:cubicBezTo>
                    <a:pt x="8" y="6"/>
                    <a:pt x="8" y="6"/>
                    <a:pt x="8" y="6"/>
                  </a:cubicBezTo>
                  <a:cubicBezTo>
                    <a:pt x="8" y="6"/>
                    <a:pt x="8" y="6"/>
                    <a:pt x="8" y="6"/>
                  </a:cubicBezTo>
                  <a:cubicBezTo>
                    <a:pt x="8" y="6"/>
                    <a:pt x="8" y="6"/>
                    <a:pt x="8" y="6"/>
                  </a:cubicBezTo>
                  <a:cubicBezTo>
                    <a:pt x="7" y="7"/>
                    <a:pt x="8" y="8"/>
                    <a:pt x="8" y="9"/>
                  </a:cubicBezTo>
                  <a:cubicBezTo>
                    <a:pt x="8" y="9"/>
                    <a:pt x="8" y="9"/>
                    <a:pt x="8" y="9"/>
                  </a:cubicBezTo>
                  <a:cubicBezTo>
                    <a:pt x="9" y="8"/>
                    <a:pt x="9" y="7"/>
                    <a:pt x="10" y="6"/>
                  </a:cubicBezTo>
                  <a:cubicBezTo>
                    <a:pt x="10" y="6"/>
                    <a:pt x="10" y="6"/>
                    <a:pt x="10" y="6"/>
                  </a:cubicBezTo>
                  <a:cubicBezTo>
                    <a:pt x="10" y="5"/>
                    <a:pt x="11" y="4"/>
                    <a:pt x="11" y="4"/>
                  </a:cubicBezTo>
                  <a:cubicBezTo>
                    <a:pt x="11" y="4"/>
                    <a:pt x="11" y="4"/>
                    <a:pt x="11" y="4"/>
                  </a:cubicBezTo>
                  <a:cubicBezTo>
                    <a:pt x="11" y="2"/>
                    <a:pt x="11" y="2"/>
                    <a:pt x="11" y="2"/>
                  </a:cubicBezTo>
                  <a:cubicBezTo>
                    <a:pt x="13" y="2"/>
                    <a:pt x="13" y="2"/>
                    <a:pt x="13" y="2"/>
                  </a:cubicBezTo>
                  <a:cubicBezTo>
                    <a:pt x="17" y="2"/>
                    <a:pt x="17" y="2"/>
                    <a:pt x="17" y="2"/>
                  </a:cubicBezTo>
                  <a:cubicBezTo>
                    <a:pt x="19" y="2"/>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4"/>
                    <a:pt x="19" y="4"/>
                  </a:cubicBezTo>
                  <a:cubicBezTo>
                    <a:pt x="19" y="4"/>
                    <a:pt x="19" y="4"/>
                    <a:pt x="19" y="4"/>
                  </a:cubicBezTo>
                  <a:cubicBezTo>
                    <a:pt x="19" y="4"/>
                    <a:pt x="19" y="5"/>
                    <a:pt x="20" y="6"/>
                  </a:cubicBezTo>
                  <a:cubicBezTo>
                    <a:pt x="20" y="6"/>
                    <a:pt x="20" y="6"/>
                    <a:pt x="20" y="6"/>
                  </a:cubicBezTo>
                  <a:cubicBezTo>
                    <a:pt x="21" y="7"/>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3" y="8"/>
                    <a:pt x="23" y="8"/>
                    <a:pt x="23" y="8"/>
                  </a:cubicBezTo>
                  <a:cubicBezTo>
                    <a:pt x="23" y="8"/>
                    <a:pt x="23" y="8"/>
                    <a:pt x="23" y="8"/>
                  </a:cubicBezTo>
                  <a:cubicBezTo>
                    <a:pt x="24" y="7"/>
                    <a:pt x="25" y="7"/>
                    <a:pt x="25" y="5"/>
                  </a:cubicBezTo>
                  <a:cubicBezTo>
                    <a:pt x="25" y="5"/>
                    <a:pt x="25" y="5"/>
                    <a:pt x="25" y="5"/>
                  </a:cubicBezTo>
                  <a:cubicBezTo>
                    <a:pt x="26" y="4"/>
                    <a:pt x="26" y="2"/>
                    <a:pt x="26" y="2"/>
                  </a:cubicBezTo>
                  <a:cubicBezTo>
                    <a:pt x="26" y="2"/>
                    <a:pt x="26" y="2"/>
                    <a:pt x="26" y="2"/>
                  </a:cubicBezTo>
                  <a:cubicBezTo>
                    <a:pt x="26" y="2"/>
                    <a:pt x="26" y="2"/>
                    <a:pt x="26" y="2"/>
                  </a:cubicBezTo>
                  <a:cubicBezTo>
                    <a:pt x="26" y="2"/>
                    <a:pt x="26" y="1"/>
                    <a:pt x="27" y="1"/>
                  </a:cubicBezTo>
                  <a:cubicBezTo>
                    <a:pt x="27" y="1"/>
                    <a:pt x="27" y="1"/>
                    <a:pt x="27" y="1"/>
                  </a:cubicBezTo>
                  <a:cubicBezTo>
                    <a:pt x="27" y="0"/>
                    <a:pt x="27" y="0"/>
                    <a:pt x="28" y="0"/>
                  </a:cubicBezTo>
                  <a:cubicBezTo>
                    <a:pt x="28" y="0"/>
                    <a:pt x="28" y="0"/>
                    <a:pt x="28" y="0"/>
                  </a:cubicBezTo>
                  <a:cubicBezTo>
                    <a:pt x="28" y="0"/>
                    <a:pt x="28" y="0"/>
                    <a:pt x="28" y="0"/>
                  </a:cubicBezTo>
                  <a:cubicBezTo>
                    <a:pt x="28" y="0"/>
                    <a:pt x="28" y="0"/>
                    <a:pt x="28" y="0"/>
                  </a:cubicBezTo>
                  <a:cubicBezTo>
                    <a:pt x="32" y="0"/>
                    <a:pt x="32" y="0"/>
                    <a:pt x="32" y="0"/>
                  </a:cubicBezTo>
                  <a:cubicBezTo>
                    <a:pt x="32" y="2"/>
                    <a:pt x="32" y="2"/>
                    <a:pt x="32" y="2"/>
                  </a:cubicBezTo>
                  <a:cubicBezTo>
                    <a:pt x="32" y="2"/>
                    <a:pt x="32" y="2"/>
                    <a:pt x="32" y="2"/>
                  </a:cubicBezTo>
                  <a:cubicBezTo>
                    <a:pt x="33" y="2"/>
                    <a:pt x="33" y="2"/>
                    <a:pt x="33" y="2"/>
                  </a:cubicBezTo>
                  <a:cubicBezTo>
                    <a:pt x="34" y="2"/>
                    <a:pt x="34" y="2"/>
                    <a:pt x="34" y="2"/>
                  </a:cubicBezTo>
                  <a:cubicBezTo>
                    <a:pt x="34" y="2"/>
                    <a:pt x="34" y="2"/>
                    <a:pt x="34" y="2"/>
                  </a:cubicBezTo>
                  <a:cubicBezTo>
                    <a:pt x="34" y="2"/>
                    <a:pt x="34" y="2"/>
                    <a:pt x="34" y="2"/>
                  </a:cubicBezTo>
                  <a:cubicBezTo>
                    <a:pt x="34" y="2"/>
                    <a:pt x="34" y="2"/>
                    <a:pt x="34" y="2"/>
                  </a:cubicBezTo>
                  <a:cubicBezTo>
                    <a:pt x="34" y="2"/>
                    <a:pt x="34" y="3"/>
                    <a:pt x="34" y="3"/>
                  </a:cubicBezTo>
                  <a:cubicBezTo>
                    <a:pt x="34" y="3"/>
                    <a:pt x="34" y="3"/>
                    <a:pt x="34" y="3"/>
                  </a:cubicBezTo>
                  <a:cubicBezTo>
                    <a:pt x="34" y="3"/>
                    <a:pt x="34" y="3"/>
                    <a:pt x="34" y="4"/>
                  </a:cubicBezTo>
                  <a:cubicBezTo>
                    <a:pt x="34" y="4"/>
                    <a:pt x="34" y="4"/>
                    <a:pt x="34" y="4"/>
                  </a:cubicBezTo>
                  <a:cubicBezTo>
                    <a:pt x="34" y="5"/>
                    <a:pt x="33" y="6"/>
                    <a:pt x="33" y="8"/>
                  </a:cubicBezTo>
                  <a:cubicBezTo>
                    <a:pt x="33" y="8"/>
                    <a:pt x="33" y="8"/>
                    <a:pt x="33" y="8"/>
                  </a:cubicBezTo>
                  <a:cubicBezTo>
                    <a:pt x="32" y="11"/>
                    <a:pt x="29" y="14"/>
                    <a:pt x="24" y="16"/>
                  </a:cubicBezTo>
                  <a:cubicBezTo>
                    <a:pt x="24" y="16"/>
                    <a:pt x="24" y="16"/>
                    <a:pt x="24" y="16"/>
                  </a:cubicBezTo>
                  <a:cubicBezTo>
                    <a:pt x="24" y="16"/>
                    <a:pt x="23" y="16"/>
                    <a:pt x="22" y="16"/>
                  </a:cubicBezTo>
                  <a:cubicBezTo>
                    <a:pt x="22" y="16"/>
                    <a:pt x="22" y="16"/>
                    <a:pt x="22" y="16"/>
                  </a:cubicBezTo>
                  <a:cubicBezTo>
                    <a:pt x="19" y="16"/>
                    <a:pt x="17" y="14"/>
                    <a:pt x="15" y="13"/>
                  </a:cubicBezTo>
                  <a:cubicBezTo>
                    <a:pt x="15" y="13"/>
                    <a:pt x="15" y="13"/>
                    <a:pt x="15" y="13"/>
                  </a:cubicBezTo>
                  <a:cubicBezTo>
                    <a:pt x="14" y="14"/>
                    <a:pt x="12" y="16"/>
                    <a:pt x="10" y="17"/>
                  </a:cubicBezTo>
                  <a:cubicBezTo>
                    <a:pt x="10" y="17"/>
                    <a:pt x="10" y="17"/>
                    <a:pt x="10" y="17"/>
                  </a:cubicBezTo>
                  <a:cubicBezTo>
                    <a:pt x="9" y="18"/>
                    <a:pt x="8" y="18"/>
                    <a:pt x="7" y="18"/>
                  </a:cubicBezTo>
                  <a:cubicBezTo>
                    <a:pt x="7" y="18"/>
                    <a:pt x="7" y="18"/>
                    <a:pt x="7" y="18"/>
                  </a:cubicBezTo>
                  <a:cubicBezTo>
                    <a:pt x="2" y="18"/>
                    <a:pt x="1" y="14"/>
                    <a:pt x="0" y="12"/>
                  </a:cubicBezTo>
                  <a:close/>
                  <a:moveTo>
                    <a:pt x="6" y="14"/>
                  </a:moveTo>
                  <a:cubicBezTo>
                    <a:pt x="6" y="14"/>
                    <a:pt x="6" y="14"/>
                    <a:pt x="6" y="14"/>
                  </a:cubicBezTo>
                  <a:cubicBezTo>
                    <a:pt x="6" y="14"/>
                    <a:pt x="6" y="14"/>
                    <a:pt x="6" y="14"/>
                  </a:cubicBezTo>
                  <a:cubicBezTo>
                    <a:pt x="6" y="14"/>
                    <a:pt x="6" y="14"/>
                    <a:pt x="6" y="14"/>
                  </a:cubicBezTo>
                  <a:cubicBezTo>
                    <a:pt x="5" y="13"/>
                    <a:pt x="5" y="13"/>
                    <a:pt x="5" y="13"/>
                  </a:cubicBezTo>
                  <a:cubicBezTo>
                    <a:pt x="5" y="13"/>
                    <a:pt x="5" y="13"/>
                    <a:pt x="5" y="13"/>
                  </a:cubicBezTo>
                  <a:cubicBezTo>
                    <a:pt x="5" y="13"/>
                    <a:pt x="5" y="13"/>
                    <a:pt x="5" y="13"/>
                  </a:cubicBezTo>
                  <a:cubicBezTo>
                    <a:pt x="5" y="13"/>
                    <a:pt x="5" y="13"/>
                    <a:pt x="5" y="13"/>
                  </a:cubicBezTo>
                  <a:cubicBezTo>
                    <a:pt x="5" y="13"/>
                    <a:pt x="5" y="14"/>
                    <a:pt x="6" y="14"/>
                  </a:cubicBezTo>
                  <a:close/>
                  <a:moveTo>
                    <a:pt x="22" y="12"/>
                  </a:moveTo>
                  <a:cubicBezTo>
                    <a:pt x="22" y="12"/>
                    <a:pt x="22" y="12"/>
                    <a:pt x="23" y="12"/>
                  </a:cubicBezTo>
                  <a:cubicBezTo>
                    <a:pt x="23" y="12"/>
                    <a:pt x="23" y="12"/>
                    <a:pt x="23" y="12"/>
                  </a:cubicBezTo>
                  <a:cubicBezTo>
                    <a:pt x="22" y="12"/>
                    <a:pt x="22" y="12"/>
                    <a:pt x="22" y="12"/>
                  </a:cubicBezTo>
                  <a:cubicBezTo>
                    <a:pt x="22" y="12"/>
                    <a:pt x="22" y="12"/>
                    <a:pt x="22" y="12"/>
                  </a:cubicBezTo>
                  <a:cubicBezTo>
                    <a:pt x="22" y="12"/>
                    <a:pt x="22" y="12"/>
                    <a:pt x="22" y="12"/>
                  </a:cubicBezTo>
                  <a:close/>
                  <a:moveTo>
                    <a:pt x="23" y="12"/>
                  </a:moveTo>
                  <a:cubicBezTo>
                    <a:pt x="23" y="12"/>
                    <a:pt x="23" y="12"/>
                    <a:pt x="23" y="12"/>
                  </a:cubicBezTo>
                  <a:cubicBezTo>
                    <a:pt x="23" y="12"/>
                    <a:pt x="23" y="12"/>
                    <a:pt x="23" y="12"/>
                  </a:cubicBezTo>
                  <a:cubicBezTo>
                    <a:pt x="23" y="12"/>
                    <a:pt x="23" y="12"/>
                    <a:pt x="23" y="12"/>
                  </a:cubicBezTo>
                  <a:cubicBezTo>
                    <a:pt x="23" y="12"/>
                    <a:pt x="23" y="12"/>
                    <a:pt x="23" y="12"/>
                  </a:cubicBezTo>
                  <a:cubicBezTo>
                    <a:pt x="23" y="12"/>
                    <a:pt x="23" y="12"/>
                    <a:pt x="23" y="12"/>
                  </a:cubicBezTo>
                  <a:close/>
                  <a:moveTo>
                    <a:pt x="4" y="11"/>
                  </a:moveTo>
                  <a:cubicBezTo>
                    <a:pt x="2" y="11"/>
                    <a:pt x="2" y="11"/>
                    <a:pt x="2"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9"/>
                    <a:pt x="4" y="9"/>
                    <a:pt x="4" y="9"/>
                  </a:cubicBezTo>
                  <a:cubicBezTo>
                    <a:pt x="4" y="9"/>
                    <a:pt x="4" y="9"/>
                    <a:pt x="4" y="9"/>
                  </a:cubicBezTo>
                  <a:cubicBezTo>
                    <a:pt x="4" y="10"/>
                    <a:pt x="4" y="10"/>
                    <a:pt x="4" y="11"/>
                  </a:cubicBezTo>
                  <a:close/>
                  <a:moveTo>
                    <a:pt x="17" y="8"/>
                  </a:moveTo>
                  <a:cubicBezTo>
                    <a:pt x="17" y="9"/>
                    <a:pt x="18" y="10"/>
                    <a:pt x="18" y="10"/>
                  </a:cubicBezTo>
                  <a:cubicBezTo>
                    <a:pt x="18" y="10"/>
                    <a:pt x="18" y="10"/>
                    <a:pt x="18" y="10"/>
                  </a:cubicBezTo>
                  <a:cubicBezTo>
                    <a:pt x="18" y="9"/>
                    <a:pt x="17" y="9"/>
                    <a:pt x="17" y="8"/>
                  </a:cubicBezTo>
                  <a:cubicBezTo>
                    <a:pt x="17" y="8"/>
                    <a:pt x="17" y="8"/>
                    <a:pt x="17" y="8"/>
                  </a:cubicBezTo>
                  <a:cubicBezTo>
                    <a:pt x="16" y="7"/>
                    <a:pt x="16" y="6"/>
                    <a:pt x="15" y="6"/>
                  </a:cubicBezTo>
                  <a:cubicBezTo>
                    <a:pt x="15" y="6"/>
                    <a:pt x="15" y="6"/>
                    <a:pt x="15" y="6"/>
                  </a:cubicBezTo>
                  <a:cubicBezTo>
                    <a:pt x="15" y="6"/>
                    <a:pt x="15" y="6"/>
                    <a:pt x="15" y="6"/>
                  </a:cubicBezTo>
                  <a:cubicBezTo>
                    <a:pt x="17" y="8"/>
                    <a:pt x="17" y="8"/>
                    <a:pt x="17" y="8"/>
                  </a:cubicBezTo>
                  <a:close/>
                  <a:moveTo>
                    <a:pt x="13" y="8"/>
                  </a:moveTo>
                  <a:cubicBezTo>
                    <a:pt x="13" y="9"/>
                    <a:pt x="13" y="9"/>
                    <a:pt x="12" y="10"/>
                  </a:cubicBezTo>
                  <a:cubicBezTo>
                    <a:pt x="12" y="10"/>
                    <a:pt x="12" y="10"/>
                    <a:pt x="12" y="10"/>
                  </a:cubicBezTo>
                  <a:cubicBezTo>
                    <a:pt x="13" y="9"/>
                    <a:pt x="13" y="9"/>
                    <a:pt x="13" y="8"/>
                  </a:cubicBezTo>
                  <a:cubicBezTo>
                    <a:pt x="13" y="8"/>
                    <a:pt x="13" y="8"/>
                    <a:pt x="13" y="8"/>
                  </a:cubicBezTo>
                  <a:cubicBezTo>
                    <a:pt x="15" y="6"/>
                    <a:pt x="15" y="6"/>
                    <a:pt x="15" y="6"/>
                  </a:cubicBezTo>
                  <a:cubicBezTo>
                    <a:pt x="14" y="6"/>
                    <a:pt x="14" y="6"/>
                    <a:pt x="14" y="6"/>
                  </a:cubicBezTo>
                  <a:cubicBezTo>
                    <a:pt x="14" y="6"/>
                    <a:pt x="14" y="7"/>
                    <a:pt x="13" y="8"/>
                  </a:cubicBezTo>
                  <a:close/>
                  <a:moveTo>
                    <a:pt x="29" y="7"/>
                  </a:moveTo>
                  <a:cubicBezTo>
                    <a:pt x="29" y="7"/>
                    <a:pt x="28" y="8"/>
                    <a:pt x="28" y="9"/>
                  </a:cubicBezTo>
                  <a:cubicBezTo>
                    <a:pt x="28" y="9"/>
                    <a:pt x="28" y="9"/>
                    <a:pt x="28" y="9"/>
                  </a:cubicBezTo>
                  <a:cubicBezTo>
                    <a:pt x="29" y="7"/>
                    <a:pt x="29" y="6"/>
                    <a:pt x="29" y="5"/>
                  </a:cubicBezTo>
                  <a:cubicBezTo>
                    <a:pt x="29" y="5"/>
                    <a:pt x="29" y="5"/>
                    <a:pt x="29" y="5"/>
                  </a:cubicBezTo>
                  <a:cubicBezTo>
                    <a:pt x="29" y="5"/>
                    <a:pt x="29" y="6"/>
                    <a:pt x="29" y="7"/>
                  </a:cubicBezTo>
                  <a:close/>
                  <a:moveTo>
                    <a:pt x="11" y="4"/>
                  </a:move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888"/>
            <p:cNvSpPr/>
            <p:nvPr>
              <p:custDataLst>
                <p:tags r:id="rId21"/>
              </p:custDataLst>
            </p:nvPr>
          </p:nvSpPr>
          <p:spPr bwMode="auto">
            <a:xfrm>
              <a:off x="2687639" y="1465263"/>
              <a:ext cx="46038" cy="173038"/>
            </a:xfrm>
            <a:custGeom>
              <a:avLst/>
              <a:gdLst>
                <a:gd name="T0" fmla="*/ 0 w 29"/>
                <a:gd name="T1" fmla="*/ 80 h 109"/>
                <a:gd name="T2" fmla="*/ 4 w 29"/>
                <a:gd name="T3" fmla="*/ 0 h 109"/>
                <a:gd name="T4" fmla="*/ 8 w 29"/>
                <a:gd name="T5" fmla="*/ 0 h 109"/>
                <a:gd name="T6" fmla="*/ 4 w 29"/>
                <a:gd name="T7" fmla="*/ 79 h 109"/>
                <a:gd name="T8" fmla="*/ 11 w 29"/>
                <a:gd name="T9" fmla="*/ 99 h 109"/>
                <a:gd name="T10" fmla="*/ 25 w 29"/>
                <a:gd name="T11" fmla="*/ 79 h 109"/>
                <a:gd name="T12" fmla="*/ 12 w 29"/>
                <a:gd name="T13" fmla="*/ 1 h 109"/>
                <a:gd name="T14" fmla="*/ 12 w 29"/>
                <a:gd name="T15" fmla="*/ 1 h 109"/>
                <a:gd name="T16" fmla="*/ 16 w 29"/>
                <a:gd name="T17" fmla="*/ 0 h 109"/>
                <a:gd name="T18" fmla="*/ 29 w 29"/>
                <a:gd name="T19" fmla="*/ 80 h 109"/>
                <a:gd name="T20" fmla="*/ 10 w 29"/>
                <a:gd name="T21" fmla="*/ 109 h 109"/>
                <a:gd name="T22" fmla="*/ 0 w 29"/>
                <a:gd name="T23" fmla="*/ 80 h 109"/>
                <a:gd name="T24" fmla="*/ 0 w 29"/>
                <a:gd name="T25" fmla="*/ 8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09">
                  <a:moveTo>
                    <a:pt x="0" y="80"/>
                  </a:moveTo>
                  <a:lnTo>
                    <a:pt x="4" y="0"/>
                  </a:lnTo>
                  <a:lnTo>
                    <a:pt x="8" y="0"/>
                  </a:lnTo>
                  <a:lnTo>
                    <a:pt x="4" y="79"/>
                  </a:lnTo>
                  <a:lnTo>
                    <a:pt x="11" y="99"/>
                  </a:lnTo>
                  <a:lnTo>
                    <a:pt x="25" y="79"/>
                  </a:lnTo>
                  <a:lnTo>
                    <a:pt x="12" y="1"/>
                  </a:lnTo>
                  <a:lnTo>
                    <a:pt x="12" y="1"/>
                  </a:lnTo>
                  <a:lnTo>
                    <a:pt x="16" y="0"/>
                  </a:lnTo>
                  <a:lnTo>
                    <a:pt x="29" y="80"/>
                  </a:lnTo>
                  <a:lnTo>
                    <a:pt x="10" y="109"/>
                  </a:lnTo>
                  <a:lnTo>
                    <a:pt x="0" y="80"/>
                  </a:lnTo>
                  <a:lnTo>
                    <a:pt x="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889"/>
            <p:cNvSpPr>
              <a:spLocks noEditPoints="1"/>
            </p:cNvSpPr>
            <p:nvPr>
              <p:custDataLst>
                <p:tags r:id="rId22"/>
              </p:custDataLst>
            </p:nvPr>
          </p:nvSpPr>
          <p:spPr bwMode="auto">
            <a:xfrm>
              <a:off x="2684464" y="1455738"/>
              <a:ext cx="53975" cy="190500"/>
            </a:xfrm>
            <a:custGeom>
              <a:avLst/>
              <a:gdLst>
                <a:gd name="T0" fmla="*/ 0 w 34"/>
                <a:gd name="T1" fmla="*/ 86 h 120"/>
                <a:gd name="T2" fmla="*/ 2 w 34"/>
                <a:gd name="T3" fmla="*/ 86 h 120"/>
                <a:gd name="T4" fmla="*/ 4 w 34"/>
                <a:gd name="T5" fmla="*/ 86 h 120"/>
                <a:gd name="T6" fmla="*/ 2 w 34"/>
                <a:gd name="T7" fmla="*/ 86 h 120"/>
                <a:gd name="T8" fmla="*/ 0 w 34"/>
                <a:gd name="T9" fmla="*/ 86 h 120"/>
                <a:gd name="T10" fmla="*/ 0 w 34"/>
                <a:gd name="T11" fmla="*/ 86 h 120"/>
                <a:gd name="T12" fmla="*/ 4 w 34"/>
                <a:gd name="T13" fmla="*/ 3 h 120"/>
                <a:gd name="T14" fmla="*/ 12 w 34"/>
                <a:gd name="T15" fmla="*/ 3 h 120"/>
                <a:gd name="T16" fmla="*/ 10 w 34"/>
                <a:gd name="T17" fmla="*/ 0 h 120"/>
                <a:gd name="T18" fmla="*/ 15 w 34"/>
                <a:gd name="T19" fmla="*/ 3 h 120"/>
                <a:gd name="T20" fmla="*/ 20 w 34"/>
                <a:gd name="T21" fmla="*/ 3 h 120"/>
                <a:gd name="T22" fmla="*/ 34 w 34"/>
                <a:gd name="T23" fmla="*/ 86 h 120"/>
                <a:gd name="T24" fmla="*/ 10 w 34"/>
                <a:gd name="T25" fmla="*/ 120 h 120"/>
                <a:gd name="T26" fmla="*/ 0 w 34"/>
                <a:gd name="T27" fmla="*/ 86 h 120"/>
                <a:gd name="T28" fmla="*/ 0 w 34"/>
                <a:gd name="T29" fmla="*/ 86 h 120"/>
                <a:gd name="T30" fmla="*/ 13 w 34"/>
                <a:gd name="T31" fmla="*/ 110 h 120"/>
                <a:gd name="T32" fmla="*/ 13 w 34"/>
                <a:gd name="T33" fmla="*/ 110 h 120"/>
                <a:gd name="T34" fmla="*/ 4 w 34"/>
                <a:gd name="T35" fmla="*/ 85 h 120"/>
                <a:gd name="T36" fmla="*/ 8 w 34"/>
                <a:gd name="T37" fmla="*/ 8 h 120"/>
                <a:gd name="T38" fmla="*/ 4 w 34"/>
                <a:gd name="T39" fmla="*/ 85 h 120"/>
                <a:gd name="T40" fmla="*/ 13 w 34"/>
                <a:gd name="T41" fmla="*/ 110 h 120"/>
                <a:gd name="T42" fmla="*/ 13 w 34"/>
                <a:gd name="T43" fmla="*/ 110 h 120"/>
                <a:gd name="T44" fmla="*/ 8 w 34"/>
                <a:gd name="T45" fmla="*/ 85 h 120"/>
                <a:gd name="T46" fmla="*/ 14 w 34"/>
                <a:gd name="T47" fmla="*/ 100 h 120"/>
                <a:gd name="T48" fmla="*/ 25 w 34"/>
                <a:gd name="T49" fmla="*/ 83 h 120"/>
                <a:gd name="T50" fmla="*/ 13 w 34"/>
                <a:gd name="T51" fmla="*/ 8 h 120"/>
                <a:gd name="T52" fmla="*/ 8 w 34"/>
                <a:gd name="T53" fmla="*/ 85 h 120"/>
                <a:gd name="T54" fmla="*/ 8 w 34"/>
                <a:gd name="T55" fmla="*/ 85 h 120"/>
                <a:gd name="T56" fmla="*/ 29 w 34"/>
                <a:gd name="T57" fmla="*/ 85 h 120"/>
                <a:gd name="T58" fmla="*/ 29 w 34"/>
                <a:gd name="T59" fmla="*/ 85 h 120"/>
                <a:gd name="T60" fmla="*/ 17 w 34"/>
                <a:gd name="T61" fmla="*/ 8 h 120"/>
                <a:gd name="T62" fmla="*/ 17 w 34"/>
                <a:gd name="T63" fmla="*/ 8 h 120"/>
                <a:gd name="T64" fmla="*/ 29 w 34"/>
                <a:gd name="T65" fmla="*/ 85 h 120"/>
                <a:gd name="T66" fmla="*/ 29 w 34"/>
                <a:gd name="T6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20">
                  <a:moveTo>
                    <a:pt x="0" y="86"/>
                  </a:moveTo>
                  <a:lnTo>
                    <a:pt x="2" y="86"/>
                  </a:lnTo>
                  <a:lnTo>
                    <a:pt x="4" y="86"/>
                  </a:lnTo>
                  <a:lnTo>
                    <a:pt x="2" y="86"/>
                  </a:lnTo>
                  <a:lnTo>
                    <a:pt x="0" y="86"/>
                  </a:lnTo>
                  <a:lnTo>
                    <a:pt x="0" y="86"/>
                  </a:lnTo>
                  <a:lnTo>
                    <a:pt x="4" y="3"/>
                  </a:lnTo>
                  <a:lnTo>
                    <a:pt x="12" y="3"/>
                  </a:lnTo>
                  <a:lnTo>
                    <a:pt x="10" y="0"/>
                  </a:lnTo>
                  <a:lnTo>
                    <a:pt x="15" y="3"/>
                  </a:lnTo>
                  <a:lnTo>
                    <a:pt x="20" y="3"/>
                  </a:lnTo>
                  <a:lnTo>
                    <a:pt x="34" y="86"/>
                  </a:lnTo>
                  <a:lnTo>
                    <a:pt x="10" y="120"/>
                  </a:lnTo>
                  <a:lnTo>
                    <a:pt x="0" y="86"/>
                  </a:lnTo>
                  <a:lnTo>
                    <a:pt x="0" y="86"/>
                  </a:lnTo>
                  <a:close/>
                  <a:moveTo>
                    <a:pt x="13" y="110"/>
                  </a:moveTo>
                  <a:lnTo>
                    <a:pt x="13" y="110"/>
                  </a:lnTo>
                  <a:lnTo>
                    <a:pt x="4" y="85"/>
                  </a:lnTo>
                  <a:lnTo>
                    <a:pt x="8" y="8"/>
                  </a:lnTo>
                  <a:lnTo>
                    <a:pt x="4" y="85"/>
                  </a:lnTo>
                  <a:lnTo>
                    <a:pt x="13" y="110"/>
                  </a:lnTo>
                  <a:lnTo>
                    <a:pt x="13" y="110"/>
                  </a:lnTo>
                  <a:close/>
                  <a:moveTo>
                    <a:pt x="8" y="85"/>
                  </a:moveTo>
                  <a:lnTo>
                    <a:pt x="14" y="100"/>
                  </a:lnTo>
                  <a:lnTo>
                    <a:pt x="25" y="83"/>
                  </a:lnTo>
                  <a:lnTo>
                    <a:pt x="13" y="8"/>
                  </a:lnTo>
                  <a:lnTo>
                    <a:pt x="8" y="85"/>
                  </a:lnTo>
                  <a:lnTo>
                    <a:pt x="8" y="85"/>
                  </a:lnTo>
                  <a:close/>
                  <a:moveTo>
                    <a:pt x="29" y="85"/>
                  </a:moveTo>
                  <a:lnTo>
                    <a:pt x="29" y="85"/>
                  </a:lnTo>
                  <a:lnTo>
                    <a:pt x="17" y="8"/>
                  </a:lnTo>
                  <a:lnTo>
                    <a:pt x="17" y="8"/>
                  </a:lnTo>
                  <a:lnTo>
                    <a:pt x="29" y="85"/>
                  </a:lnTo>
                  <a:lnTo>
                    <a:pt x="29"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890"/>
            <p:cNvSpPr>
              <a:spLocks noEditPoints="1"/>
            </p:cNvSpPr>
            <p:nvPr>
              <p:custDataLst>
                <p:tags r:id="rId23"/>
              </p:custDataLst>
            </p:nvPr>
          </p:nvSpPr>
          <p:spPr bwMode="auto">
            <a:xfrm>
              <a:off x="2620964" y="1444626"/>
              <a:ext cx="166688" cy="298450"/>
            </a:xfrm>
            <a:custGeom>
              <a:avLst/>
              <a:gdLst>
                <a:gd name="T0" fmla="*/ 13 w 96"/>
                <a:gd name="T1" fmla="*/ 143 h 171"/>
                <a:gd name="T2" fmla="*/ 0 w 96"/>
                <a:gd name="T3" fmla="*/ 82 h 171"/>
                <a:gd name="T4" fmla="*/ 0 w 96"/>
                <a:gd name="T5" fmla="*/ 82 h 171"/>
                <a:gd name="T6" fmla="*/ 43 w 96"/>
                <a:gd name="T7" fmla="*/ 0 h 171"/>
                <a:gd name="T8" fmla="*/ 43 w 96"/>
                <a:gd name="T9" fmla="*/ 0 h 171"/>
                <a:gd name="T10" fmla="*/ 85 w 96"/>
                <a:gd name="T11" fmla="*/ 14 h 171"/>
                <a:gd name="T12" fmla="*/ 85 w 96"/>
                <a:gd name="T13" fmla="*/ 14 h 171"/>
                <a:gd name="T14" fmla="*/ 96 w 96"/>
                <a:gd name="T15" fmla="*/ 58 h 171"/>
                <a:gd name="T16" fmla="*/ 96 w 96"/>
                <a:gd name="T17" fmla="*/ 58 h 171"/>
                <a:gd name="T18" fmla="*/ 95 w 96"/>
                <a:gd name="T19" fmla="*/ 82 h 171"/>
                <a:gd name="T20" fmla="*/ 95 w 96"/>
                <a:gd name="T21" fmla="*/ 82 h 171"/>
                <a:gd name="T22" fmla="*/ 93 w 96"/>
                <a:gd name="T23" fmla="*/ 82 h 171"/>
                <a:gd name="T24" fmla="*/ 95 w 96"/>
                <a:gd name="T25" fmla="*/ 82 h 171"/>
                <a:gd name="T26" fmla="*/ 78 w 96"/>
                <a:gd name="T27" fmla="*/ 143 h 171"/>
                <a:gd name="T28" fmla="*/ 78 w 96"/>
                <a:gd name="T29" fmla="*/ 143 h 171"/>
                <a:gd name="T30" fmla="*/ 44 w 96"/>
                <a:gd name="T31" fmla="*/ 171 h 171"/>
                <a:gd name="T32" fmla="*/ 44 w 96"/>
                <a:gd name="T33" fmla="*/ 171 h 171"/>
                <a:gd name="T34" fmla="*/ 13 w 96"/>
                <a:gd name="T35" fmla="*/ 143 h 171"/>
                <a:gd name="T36" fmla="*/ 74 w 96"/>
                <a:gd name="T37" fmla="*/ 141 h 171"/>
                <a:gd name="T38" fmla="*/ 91 w 96"/>
                <a:gd name="T39" fmla="*/ 82 h 171"/>
                <a:gd name="T40" fmla="*/ 91 w 96"/>
                <a:gd name="T41" fmla="*/ 82 h 171"/>
                <a:gd name="T42" fmla="*/ 91 w 96"/>
                <a:gd name="T43" fmla="*/ 82 h 171"/>
                <a:gd name="T44" fmla="*/ 92 w 96"/>
                <a:gd name="T45" fmla="*/ 58 h 171"/>
                <a:gd name="T46" fmla="*/ 92 w 96"/>
                <a:gd name="T47" fmla="*/ 58 h 171"/>
                <a:gd name="T48" fmla="*/ 82 w 96"/>
                <a:gd name="T49" fmla="*/ 16 h 171"/>
                <a:gd name="T50" fmla="*/ 82 w 96"/>
                <a:gd name="T51" fmla="*/ 16 h 171"/>
                <a:gd name="T52" fmla="*/ 43 w 96"/>
                <a:gd name="T53" fmla="*/ 4 h 171"/>
                <a:gd name="T54" fmla="*/ 43 w 96"/>
                <a:gd name="T55" fmla="*/ 4 h 171"/>
                <a:gd name="T56" fmla="*/ 16 w 96"/>
                <a:gd name="T57" fmla="*/ 27 h 171"/>
                <a:gd name="T58" fmla="*/ 16 w 96"/>
                <a:gd name="T59" fmla="*/ 27 h 171"/>
                <a:gd name="T60" fmla="*/ 4 w 96"/>
                <a:gd name="T61" fmla="*/ 82 h 171"/>
                <a:gd name="T62" fmla="*/ 4 w 96"/>
                <a:gd name="T63" fmla="*/ 82 h 171"/>
                <a:gd name="T64" fmla="*/ 16 w 96"/>
                <a:gd name="T65" fmla="*/ 141 h 171"/>
                <a:gd name="T66" fmla="*/ 16 w 96"/>
                <a:gd name="T67" fmla="*/ 141 h 171"/>
                <a:gd name="T68" fmla="*/ 44 w 96"/>
                <a:gd name="T69" fmla="*/ 167 h 171"/>
                <a:gd name="T70" fmla="*/ 44 w 96"/>
                <a:gd name="T71" fmla="*/ 167 h 171"/>
                <a:gd name="T72" fmla="*/ 74 w 96"/>
                <a:gd name="T73"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71">
                  <a:moveTo>
                    <a:pt x="13" y="143"/>
                  </a:moveTo>
                  <a:cubicBezTo>
                    <a:pt x="5" y="126"/>
                    <a:pt x="0" y="105"/>
                    <a:pt x="0" y="82"/>
                  </a:cubicBezTo>
                  <a:cubicBezTo>
                    <a:pt x="0" y="82"/>
                    <a:pt x="0" y="82"/>
                    <a:pt x="0" y="82"/>
                  </a:cubicBezTo>
                  <a:cubicBezTo>
                    <a:pt x="0" y="38"/>
                    <a:pt x="18" y="1"/>
                    <a:pt x="43" y="0"/>
                  </a:cubicBezTo>
                  <a:cubicBezTo>
                    <a:pt x="43" y="0"/>
                    <a:pt x="43" y="0"/>
                    <a:pt x="43" y="0"/>
                  </a:cubicBezTo>
                  <a:cubicBezTo>
                    <a:pt x="64" y="0"/>
                    <a:pt x="77" y="4"/>
                    <a:pt x="85" y="14"/>
                  </a:cubicBezTo>
                  <a:cubicBezTo>
                    <a:pt x="85" y="14"/>
                    <a:pt x="85" y="14"/>
                    <a:pt x="85" y="14"/>
                  </a:cubicBezTo>
                  <a:cubicBezTo>
                    <a:pt x="94" y="24"/>
                    <a:pt x="96" y="38"/>
                    <a:pt x="96" y="58"/>
                  </a:cubicBezTo>
                  <a:cubicBezTo>
                    <a:pt x="96" y="58"/>
                    <a:pt x="96" y="58"/>
                    <a:pt x="96" y="58"/>
                  </a:cubicBezTo>
                  <a:cubicBezTo>
                    <a:pt x="96" y="66"/>
                    <a:pt x="96" y="74"/>
                    <a:pt x="95" y="82"/>
                  </a:cubicBezTo>
                  <a:cubicBezTo>
                    <a:pt x="95" y="82"/>
                    <a:pt x="95" y="82"/>
                    <a:pt x="95" y="82"/>
                  </a:cubicBezTo>
                  <a:cubicBezTo>
                    <a:pt x="93" y="82"/>
                    <a:pt x="93" y="82"/>
                    <a:pt x="93" y="82"/>
                  </a:cubicBezTo>
                  <a:cubicBezTo>
                    <a:pt x="95" y="82"/>
                    <a:pt x="95" y="82"/>
                    <a:pt x="95" y="82"/>
                  </a:cubicBezTo>
                  <a:cubicBezTo>
                    <a:pt x="94" y="105"/>
                    <a:pt x="87" y="127"/>
                    <a:pt x="78" y="143"/>
                  </a:cubicBezTo>
                  <a:cubicBezTo>
                    <a:pt x="78" y="143"/>
                    <a:pt x="78" y="143"/>
                    <a:pt x="78" y="143"/>
                  </a:cubicBezTo>
                  <a:cubicBezTo>
                    <a:pt x="68" y="159"/>
                    <a:pt x="56" y="171"/>
                    <a:pt x="44" y="171"/>
                  </a:cubicBezTo>
                  <a:cubicBezTo>
                    <a:pt x="44" y="171"/>
                    <a:pt x="44" y="171"/>
                    <a:pt x="44" y="171"/>
                  </a:cubicBezTo>
                  <a:cubicBezTo>
                    <a:pt x="31" y="171"/>
                    <a:pt x="20" y="159"/>
                    <a:pt x="13" y="143"/>
                  </a:cubicBezTo>
                  <a:close/>
                  <a:moveTo>
                    <a:pt x="74" y="141"/>
                  </a:moveTo>
                  <a:cubicBezTo>
                    <a:pt x="83" y="125"/>
                    <a:pt x="90" y="104"/>
                    <a:pt x="91" y="82"/>
                  </a:cubicBezTo>
                  <a:cubicBezTo>
                    <a:pt x="91" y="82"/>
                    <a:pt x="91" y="82"/>
                    <a:pt x="91" y="82"/>
                  </a:cubicBezTo>
                  <a:cubicBezTo>
                    <a:pt x="91" y="82"/>
                    <a:pt x="91" y="82"/>
                    <a:pt x="91" y="82"/>
                  </a:cubicBezTo>
                  <a:cubicBezTo>
                    <a:pt x="92" y="73"/>
                    <a:pt x="92" y="66"/>
                    <a:pt x="92" y="58"/>
                  </a:cubicBezTo>
                  <a:cubicBezTo>
                    <a:pt x="92" y="58"/>
                    <a:pt x="92" y="58"/>
                    <a:pt x="92" y="58"/>
                  </a:cubicBezTo>
                  <a:cubicBezTo>
                    <a:pt x="92" y="38"/>
                    <a:pt x="89" y="25"/>
                    <a:pt x="82" y="16"/>
                  </a:cubicBezTo>
                  <a:cubicBezTo>
                    <a:pt x="82" y="16"/>
                    <a:pt x="82" y="16"/>
                    <a:pt x="82" y="16"/>
                  </a:cubicBezTo>
                  <a:cubicBezTo>
                    <a:pt x="75" y="8"/>
                    <a:pt x="63" y="4"/>
                    <a:pt x="43" y="4"/>
                  </a:cubicBezTo>
                  <a:cubicBezTo>
                    <a:pt x="43" y="4"/>
                    <a:pt x="43" y="4"/>
                    <a:pt x="43" y="4"/>
                  </a:cubicBezTo>
                  <a:cubicBezTo>
                    <a:pt x="33" y="4"/>
                    <a:pt x="23" y="12"/>
                    <a:pt x="16" y="27"/>
                  </a:cubicBezTo>
                  <a:cubicBezTo>
                    <a:pt x="16" y="27"/>
                    <a:pt x="16" y="27"/>
                    <a:pt x="16" y="27"/>
                  </a:cubicBezTo>
                  <a:cubicBezTo>
                    <a:pt x="9" y="41"/>
                    <a:pt x="4" y="60"/>
                    <a:pt x="4" y="82"/>
                  </a:cubicBezTo>
                  <a:cubicBezTo>
                    <a:pt x="4" y="82"/>
                    <a:pt x="4" y="82"/>
                    <a:pt x="4" y="82"/>
                  </a:cubicBezTo>
                  <a:cubicBezTo>
                    <a:pt x="4" y="104"/>
                    <a:pt x="9" y="125"/>
                    <a:pt x="16" y="141"/>
                  </a:cubicBezTo>
                  <a:cubicBezTo>
                    <a:pt x="16" y="141"/>
                    <a:pt x="16" y="141"/>
                    <a:pt x="16" y="141"/>
                  </a:cubicBezTo>
                  <a:cubicBezTo>
                    <a:pt x="24" y="157"/>
                    <a:pt x="34" y="167"/>
                    <a:pt x="44" y="167"/>
                  </a:cubicBezTo>
                  <a:cubicBezTo>
                    <a:pt x="44" y="167"/>
                    <a:pt x="44" y="167"/>
                    <a:pt x="44" y="167"/>
                  </a:cubicBezTo>
                  <a:cubicBezTo>
                    <a:pt x="54" y="167"/>
                    <a:pt x="65" y="157"/>
                    <a:pt x="7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891"/>
            <p:cNvSpPr>
              <a:spLocks noEditPoints="1"/>
            </p:cNvSpPr>
            <p:nvPr>
              <p:custDataLst>
                <p:tags r:id="rId24"/>
              </p:custDataLst>
            </p:nvPr>
          </p:nvSpPr>
          <p:spPr bwMode="auto">
            <a:xfrm>
              <a:off x="2617789" y="1441451"/>
              <a:ext cx="174625" cy="304800"/>
            </a:xfrm>
            <a:custGeom>
              <a:avLst/>
              <a:gdLst>
                <a:gd name="T0" fmla="*/ 15 w 100"/>
                <a:gd name="T1" fmla="*/ 145 h 175"/>
                <a:gd name="T2" fmla="*/ 11 w 100"/>
                <a:gd name="T3" fmla="*/ 130 h 175"/>
                <a:gd name="T4" fmla="*/ 16 w 100"/>
                <a:gd name="T5" fmla="*/ 144 h 175"/>
                <a:gd name="T6" fmla="*/ 15 w 100"/>
                <a:gd name="T7" fmla="*/ 145 h 175"/>
                <a:gd name="T8" fmla="*/ 0 w 100"/>
                <a:gd name="T9" fmla="*/ 84 h 175"/>
                <a:gd name="T10" fmla="*/ 45 w 100"/>
                <a:gd name="T11" fmla="*/ 0 h 175"/>
                <a:gd name="T12" fmla="*/ 45 w 100"/>
                <a:gd name="T13" fmla="*/ 0 h 175"/>
                <a:gd name="T14" fmla="*/ 89 w 100"/>
                <a:gd name="T15" fmla="*/ 15 h 175"/>
                <a:gd name="T16" fmla="*/ 100 w 100"/>
                <a:gd name="T17" fmla="*/ 60 h 175"/>
                <a:gd name="T18" fmla="*/ 99 w 100"/>
                <a:gd name="T19" fmla="*/ 82 h 175"/>
                <a:gd name="T20" fmla="*/ 99 w 100"/>
                <a:gd name="T21" fmla="*/ 82 h 175"/>
                <a:gd name="T22" fmla="*/ 99 w 100"/>
                <a:gd name="T23" fmla="*/ 85 h 175"/>
                <a:gd name="T24" fmla="*/ 99 w 100"/>
                <a:gd name="T25" fmla="*/ 86 h 175"/>
                <a:gd name="T26" fmla="*/ 81 w 100"/>
                <a:gd name="T27" fmla="*/ 146 h 175"/>
                <a:gd name="T28" fmla="*/ 46 w 100"/>
                <a:gd name="T29" fmla="*/ 175 h 175"/>
                <a:gd name="T30" fmla="*/ 13 w 100"/>
                <a:gd name="T31" fmla="*/ 146 h 175"/>
                <a:gd name="T32" fmla="*/ 78 w 100"/>
                <a:gd name="T33" fmla="*/ 144 h 175"/>
                <a:gd name="T34" fmla="*/ 78 w 100"/>
                <a:gd name="T35" fmla="*/ 143 h 175"/>
                <a:gd name="T36" fmla="*/ 78 w 100"/>
                <a:gd name="T37" fmla="*/ 144 h 175"/>
                <a:gd name="T38" fmla="*/ 46 w 100"/>
                <a:gd name="T39" fmla="*/ 171 h 175"/>
                <a:gd name="T40" fmla="*/ 45 w 100"/>
                <a:gd name="T41" fmla="*/ 171 h 175"/>
                <a:gd name="T42" fmla="*/ 45 w 100"/>
                <a:gd name="T43" fmla="*/ 171 h 175"/>
                <a:gd name="T44" fmla="*/ 34 w 100"/>
                <a:gd name="T45" fmla="*/ 167 h 175"/>
                <a:gd name="T46" fmla="*/ 34 w 100"/>
                <a:gd name="T47" fmla="*/ 167 h 175"/>
                <a:gd name="T48" fmla="*/ 34 w 100"/>
                <a:gd name="T49" fmla="*/ 167 h 175"/>
                <a:gd name="T50" fmla="*/ 20 w 100"/>
                <a:gd name="T51" fmla="*/ 142 h 175"/>
                <a:gd name="T52" fmla="*/ 45 w 100"/>
                <a:gd name="T53" fmla="*/ 167 h 175"/>
                <a:gd name="T54" fmla="*/ 46 w 100"/>
                <a:gd name="T55" fmla="*/ 167 h 175"/>
                <a:gd name="T56" fmla="*/ 46 w 100"/>
                <a:gd name="T57" fmla="*/ 167 h 175"/>
                <a:gd name="T58" fmla="*/ 46 w 100"/>
                <a:gd name="T59" fmla="*/ 167 h 175"/>
                <a:gd name="T60" fmla="*/ 74 w 100"/>
                <a:gd name="T61" fmla="*/ 142 h 175"/>
                <a:gd name="T62" fmla="*/ 74 w 100"/>
                <a:gd name="T63" fmla="*/ 142 h 175"/>
                <a:gd name="T64" fmla="*/ 91 w 100"/>
                <a:gd name="T65" fmla="*/ 84 h 175"/>
                <a:gd name="T66" fmla="*/ 92 w 100"/>
                <a:gd name="T67" fmla="*/ 60 h 175"/>
                <a:gd name="T68" fmla="*/ 92 w 100"/>
                <a:gd name="T69" fmla="*/ 60 h 175"/>
                <a:gd name="T70" fmla="*/ 83 w 100"/>
                <a:gd name="T71" fmla="*/ 20 h 175"/>
                <a:gd name="T72" fmla="*/ 45 w 100"/>
                <a:gd name="T73" fmla="*/ 8 h 175"/>
                <a:gd name="T74" fmla="*/ 20 w 100"/>
                <a:gd name="T75" fmla="*/ 29 h 175"/>
                <a:gd name="T76" fmla="*/ 8 w 100"/>
                <a:gd name="T77" fmla="*/ 84 h 175"/>
                <a:gd name="T78" fmla="*/ 8 w 100"/>
                <a:gd name="T79" fmla="*/ 84 h 175"/>
                <a:gd name="T80" fmla="*/ 20 w 100"/>
                <a:gd name="T81" fmla="*/ 142 h 175"/>
                <a:gd name="T82" fmla="*/ 34 w 100"/>
                <a:gd name="T83" fmla="*/ 167 h 175"/>
                <a:gd name="T84" fmla="*/ 34 w 100"/>
                <a:gd name="T85" fmla="*/ 167 h 175"/>
                <a:gd name="T86" fmla="*/ 11 w 100"/>
                <a:gd name="T87" fmla="*/ 130 h 175"/>
                <a:gd name="T88" fmla="*/ 11 w 100"/>
                <a:gd name="T89" fmla="*/ 130 h 175"/>
                <a:gd name="T90" fmla="*/ 4 w 100"/>
                <a:gd name="T91" fmla="*/ 84 h 175"/>
                <a:gd name="T92" fmla="*/ 4 w 100"/>
                <a:gd name="T93" fmla="*/ 84 h 175"/>
                <a:gd name="T94" fmla="*/ 4 w 100"/>
                <a:gd name="T95" fmla="*/ 84 h 175"/>
                <a:gd name="T96" fmla="*/ 4 w 100"/>
                <a:gd name="T97" fmla="*/ 84 h 175"/>
                <a:gd name="T98" fmla="*/ 96 w 100"/>
                <a:gd name="T99" fmla="*/ 60 h 175"/>
                <a:gd name="T100" fmla="*/ 86 w 100"/>
                <a:gd name="T101" fmla="*/ 17 h 175"/>
                <a:gd name="T102" fmla="*/ 96 w 100"/>
                <a:gd name="T103" fmla="*/ 60 h 175"/>
                <a:gd name="T104" fmla="*/ 10 w 100"/>
                <a:gd name="T105" fmla="*/ 44 h 175"/>
                <a:gd name="T106" fmla="*/ 10 w 100"/>
                <a:gd name="T107" fmla="*/ 44 h 175"/>
                <a:gd name="T108" fmla="*/ 16 w 100"/>
                <a:gd name="T109" fmla="*/ 28 h 175"/>
                <a:gd name="T110" fmla="*/ 24 w 100"/>
                <a:gd name="T111" fmla="*/ 16 h 175"/>
                <a:gd name="T112" fmla="*/ 10 w 100"/>
                <a:gd name="T113" fmla="*/ 43 h 175"/>
                <a:gd name="T114" fmla="*/ 86 w 100"/>
                <a:gd name="T115" fmla="*/ 17 h 175"/>
                <a:gd name="T116" fmla="*/ 45 w 100"/>
                <a:gd name="T117" fmla="*/ 4 h 175"/>
                <a:gd name="T118" fmla="*/ 45 w 100"/>
                <a:gd name="T119" fmla="*/ 4 h 175"/>
                <a:gd name="T120" fmla="*/ 45 w 100"/>
                <a:gd name="T121" fmla="*/ 4 h 175"/>
                <a:gd name="T122" fmla="*/ 24 w 100"/>
                <a:gd name="T123" fmla="*/ 16 h 175"/>
                <a:gd name="T124" fmla="*/ 24 w 100"/>
                <a:gd name="T12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75">
                  <a:moveTo>
                    <a:pt x="13" y="146"/>
                  </a:moveTo>
                  <a:cubicBezTo>
                    <a:pt x="15" y="145"/>
                    <a:pt x="15" y="145"/>
                    <a:pt x="15" y="145"/>
                  </a:cubicBezTo>
                  <a:cubicBezTo>
                    <a:pt x="16" y="144"/>
                    <a:pt x="16" y="144"/>
                    <a:pt x="16" y="144"/>
                  </a:cubicBezTo>
                  <a:cubicBezTo>
                    <a:pt x="14" y="140"/>
                    <a:pt x="13" y="135"/>
                    <a:pt x="11" y="130"/>
                  </a:cubicBezTo>
                  <a:cubicBezTo>
                    <a:pt x="11" y="130"/>
                    <a:pt x="11" y="130"/>
                    <a:pt x="11" y="130"/>
                  </a:cubicBezTo>
                  <a:cubicBezTo>
                    <a:pt x="13" y="135"/>
                    <a:pt x="14" y="140"/>
                    <a:pt x="16" y="144"/>
                  </a:cubicBezTo>
                  <a:cubicBezTo>
                    <a:pt x="16" y="144"/>
                    <a:pt x="16" y="144"/>
                    <a:pt x="16" y="144"/>
                  </a:cubicBezTo>
                  <a:cubicBezTo>
                    <a:pt x="15" y="145"/>
                    <a:pt x="15" y="145"/>
                    <a:pt x="15" y="145"/>
                  </a:cubicBezTo>
                  <a:cubicBezTo>
                    <a:pt x="13" y="146"/>
                    <a:pt x="13" y="146"/>
                    <a:pt x="13" y="146"/>
                  </a:cubicBezTo>
                  <a:cubicBezTo>
                    <a:pt x="5" y="129"/>
                    <a:pt x="0" y="107"/>
                    <a:pt x="0" y="84"/>
                  </a:cubicBezTo>
                  <a:cubicBezTo>
                    <a:pt x="0" y="84"/>
                    <a:pt x="0" y="84"/>
                    <a:pt x="0" y="84"/>
                  </a:cubicBezTo>
                  <a:cubicBezTo>
                    <a:pt x="0" y="39"/>
                    <a:pt x="18" y="1"/>
                    <a:pt x="45" y="0"/>
                  </a:cubicBezTo>
                  <a:cubicBezTo>
                    <a:pt x="45" y="0"/>
                    <a:pt x="45" y="0"/>
                    <a:pt x="45" y="0"/>
                  </a:cubicBezTo>
                  <a:cubicBezTo>
                    <a:pt x="45" y="0"/>
                    <a:pt x="45" y="0"/>
                    <a:pt x="45" y="0"/>
                  </a:cubicBezTo>
                  <a:cubicBezTo>
                    <a:pt x="45" y="0"/>
                    <a:pt x="45" y="0"/>
                    <a:pt x="45" y="0"/>
                  </a:cubicBezTo>
                  <a:cubicBezTo>
                    <a:pt x="66" y="0"/>
                    <a:pt x="80" y="4"/>
                    <a:pt x="89" y="15"/>
                  </a:cubicBezTo>
                  <a:cubicBezTo>
                    <a:pt x="89" y="15"/>
                    <a:pt x="89" y="15"/>
                    <a:pt x="89" y="15"/>
                  </a:cubicBezTo>
                  <a:cubicBezTo>
                    <a:pt x="98" y="25"/>
                    <a:pt x="100" y="40"/>
                    <a:pt x="100" y="60"/>
                  </a:cubicBezTo>
                  <a:cubicBezTo>
                    <a:pt x="100" y="60"/>
                    <a:pt x="100" y="60"/>
                    <a:pt x="100" y="60"/>
                  </a:cubicBezTo>
                  <a:cubicBezTo>
                    <a:pt x="100" y="67"/>
                    <a:pt x="100" y="74"/>
                    <a:pt x="99" y="82"/>
                  </a:cubicBezTo>
                  <a:cubicBezTo>
                    <a:pt x="99" y="82"/>
                    <a:pt x="99" y="82"/>
                    <a:pt x="99" y="82"/>
                  </a:cubicBezTo>
                  <a:cubicBezTo>
                    <a:pt x="99" y="82"/>
                    <a:pt x="99" y="82"/>
                    <a:pt x="99" y="82"/>
                  </a:cubicBezTo>
                  <a:cubicBezTo>
                    <a:pt x="99" y="84"/>
                    <a:pt x="99" y="84"/>
                    <a:pt x="99" y="84"/>
                  </a:cubicBezTo>
                  <a:cubicBezTo>
                    <a:pt x="99" y="84"/>
                    <a:pt x="99" y="85"/>
                    <a:pt x="99" y="85"/>
                  </a:cubicBezTo>
                  <a:cubicBezTo>
                    <a:pt x="99" y="85"/>
                    <a:pt x="99" y="85"/>
                    <a:pt x="99" y="85"/>
                  </a:cubicBezTo>
                  <a:cubicBezTo>
                    <a:pt x="99" y="86"/>
                    <a:pt x="99" y="86"/>
                    <a:pt x="99" y="86"/>
                  </a:cubicBezTo>
                  <a:cubicBezTo>
                    <a:pt x="99" y="86"/>
                    <a:pt x="99" y="86"/>
                    <a:pt x="99" y="86"/>
                  </a:cubicBezTo>
                  <a:cubicBezTo>
                    <a:pt x="97" y="109"/>
                    <a:pt x="91" y="130"/>
                    <a:pt x="81" y="146"/>
                  </a:cubicBezTo>
                  <a:cubicBezTo>
                    <a:pt x="81" y="146"/>
                    <a:pt x="81" y="146"/>
                    <a:pt x="81" y="146"/>
                  </a:cubicBezTo>
                  <a:cubicBezTo>
                    <a:pt x="72" y="163"/>
                    <a:pt x="60" y="175"/>
                    <a:pt x="46" y="175"/>
                  </a:cubicBezTo>
                  <a:cubicBezTo>
                    <a:pt x="46" y="175"/>
                    <a:pt x="46" y="175"/>
                    <a:pt x="46" y="175"/>
                  </a:cubicBezTo>
                  <a:cubicBezTo>
                    <a:pt x="32" y="175"/>
                    <a:pt x="21" y="162"/>
                    <a:pt x="13" y="146"/>
                  </a:cubicBezTo>
                  <a:close/>
                  <a:moveTo>
                    <a:pt x="46" y="171"/>
                  </a:moveTo>
                  <a:cubicBezTo>
                    <a:pt x="57" y="171"/>
                    <a:pt x="69" y="160"/>
                    <a:pt x="78" y="144"/>
                  </a:cubicBezTo>
                  <a:cubicBezTo>
                    <a:pt x="78" y="144"/>
                    <a:pt x="78" y="144"/>
                    <a:pt x="78" y="144"/>
                  </a:cubicBezTo>
                  <a:cubicBezTo>
                    <a:pt x="78" y="144"/>
                    <a:pt x="78" y="144"/>
                    <a:pt x="78" y="143"/>
                  </a:cubicBezTo>
                  <a:cubicBezTo>
                    <a:pt x="78" y="143"/>
                    <a:pt x="78" y="143"/>
                    <a:pt x="78" y="143"/>
                  </a:cubicBezTo>
                  <a:cubicBezTo>
                    <a:pt x="78" y="144"/>
                    <a:pt x="78" y="144"/>
                    <a:pt x="78" y="144"/>
                  </a:cubicBezTo>
                  <a:cubicBezTo>
                    <a:pt x="78" y="144"/>
                    <a:pt x="78" y="144"/>
                    <a:pt x="78" y="144"/>
                  </a:cubicBezTo>
                  <a:cubicBezTo>
                    <a:pt x="69" y="160"/>
                    <a:pt x="57" y="171"/>
                    <a:pt x="46" y="171"/>
                  </a:cubicBezTo>
                  <a:cubicBezTo>
                    <a:pt x="46" y="171"/>
                    <a:pt x="46" y="171"/>
                    <a:pt x="46" y="171"/>
                  </a:cubicBezTo>
                  <a:cubicBezTo>
                    <a:pt x="46" y="171"/>
                    <a:pt x="46" y="171"/>
                    <a:pt x="45" y="171"/>
                  </a:cubicBezTo>
                  <a:cubicBezTo>
                    <a:pt x="45" y="171"/>
                    <a:pt x="45" y="171"/>
                    <a:pt x="45" y="171"/>
                  </a:cubicBezTo>
                  <a:cubicBezTo>
                    <a:pt x="45" y="171"/>
                    <a:pt x="45" y="171"/>
                    <a:pt x="45" y="171"/>
                  </a:cubicBezTo>
                  <a:cubicBezTo>
                    <a:pt x="41" y="171"/>
                    <a:pt x="38" y="169"/>
                    <a:pt x="34" y="167"/>
                  </a:cubicBezTo>
                  <a:cubicBezTo>
                    <a:pt x="34" y="167"/>
                    <a:pt x="34" y="167"/>
                    <a:pt x="34" y="167"/>
                  </a:cubicBezTo>
                  <a:cubicBezTo>
                    <a:pt x="38" y="170"/>
                    <a:pt x="42" y="171"/>
                    <a:pt x="46" y="171"/>
                  </a:cubicBezTo>
                  <a:close/>
                  <a:moveTo>
                    <a:pt x="34" y="167"/>
                  </a:moveTo>
                  <a:cubicBezTo>
                    <a:pt x="34" y="167"/>
                    <a:pt x="34" y="167"/>
                    <a:pt x="34" y="167"/>
                  </a:cubicBezTo>
                  <a:cubicBezTo>
                    <a:pt x="34" y="167"/>
                    <a:pt x="34" y="167"/>
                    <a:pt x="34" y="167"/>
                  </a:cubicBezTo>
                  <a:cubicBezTo>
                    <a:pt x="34" y="167"/>
                    <a:pt x="34" y="167"/>
                    <a:pt x="34" y="167"/>
                  </a:cubicBezTo>
                  <a:close/>
                  <a:moveTo>
                    <a:pt x="20" y="142"/>
                  </a:moveTo>
                  <a:cubicBezTo>
                    <a:pt x="27" y="158"/>
                    <a:pt x="37" y="167"/>
                    <a:pt x="45" y="167"/>
                  </a:cubicBezTo>
                  <a:cubicBezTo>
                    <a:pt x="45" y="167"/>
                    <a:pt x="45" y="167"/>
                    <a:pt x="45" y="167"/>
                  </a:cubicBezTo>
                  <a:cubicBezTo>
                    <a:pt x="45" y="167"/>
                    <a:pt x="45"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54" y="167"/>
                    <a:pt x="66" y="158"/>
                    <a:pt x="74" y="142"/>
                  </a:cubicBezTo>
                  <a:cubicBezTo>
                    <a:pt x="74" y="142"/>
                    <a:pt x="74" y="142"/>
                    <a:pt x="74" y="142"/>
                  </a:cubicBezTo>
                  <a:cubicBezTo>
                    <a:pt x="76" y="143"/>
                    <a:pt x="76" y="143"/>
                    <a:pt x="76" y="143"/>
                  </a:cubicBezTo>
                  <a:cubicBezTo>
                    <a:pt x="74" y="142"/>
                    <a:pt x="74" y="142"/>
                    <a:pt x="74" y="142"/>
                  </a:cubicBezTo>
                  <a:cubicBezTo>
                    <a:pt x="83" y="127"/>
                    <a:pt x="90" y="105"/>
                    <a:pt x="91" y="84"/>
                  </a:cubicBezTo>
                  <a:cubicBezTo>
                    <a:pt x="91" y="84"/>
                    <a:pt x="91" y="84"/>
                    <a:pt x="91" y="84"/>
                  </a:cubicBezTo>
                  <a:cubicBezTo>
                    <a:pt x="92" y="75"/>
                    <a:pt x="92" y="67"/>
                    <a:pt x="92" y="60"/>
                  </a:cubicBezTo>
                  <a:cubicBezTo>
                    <a:pt x="92" y="60"/>
                    <a:pt x="92" y="60"/>
                    <a:pt x="92" y="60"/>
                  </a:cubicBezTo>
                  <a:cubicBezTo>
                    <a:pt x="92" y="60"/>
                    <a:pt x="92" y="60"/>
                    <a:pt x="92" y="60"/>
                  </a:cubicBezTo>
                  <a:cubicBezTo>
                    <a:pt x="92" y="60"/>
                    <a:pt x="92" y="60"/>
                    <a:pt x="92" y="60"/>
                  </a:cubicBezTo>
                  <a:cubicBezTo>
                    <a:pt x="92" y="40"/>
                    <a:pt x="89" y="27"/>
                    <a:pt x="83" y="20"/>
                  </a:cubicBezTo>
                  <a:cubicBezTo>
                    <a:pt x="83" y="20"/>
                    <a:pt x="83" y="20"/>
                    <a:pt x="83" y="20"/>
                  </a:cubicBezTo>
                  <a:cubicBezTo>
                    <a:pt x="76" y="12"/>
                    <a:pt x="65" y="8"/>
                    <a:pt x="45" y="8"/>
                  </a:cubicBezTo>
                  <a:cubicBezTo>
                    <a:pt x="45" y="8"/>
                    <a:pt x="45" y="8"/>
                    <a:pt x="45" y="8"/>
                  </a:cubicBezTo>
                  <a:cubicBezTo>
                    <a:pt x="45" y="8"/>
                    <a:pt x="45" y="8"/>
                    <a:pt x="45" y="8"/>
                  </a:cubicBezTo>
                  <a:cubicBezTo>
                    <a:pt x="36" y="8"/>
                    <a:pt x="27" y="16"/>
                    <a:pt x="20" y="29"/>
                  </a:cubicBezTo>
                  <a:cubicBezTo>
                    <a:pt x="20" y="29"/>
                    <a:pt x="20" y="29"/>
                    <a:pt x="20" y="29"/>
                  </a:cubicBezTo>
                  <a:cubicBezTo>
                    <a:pt x="13" y="43"/>
                    <a:pt x="8" y="62"/>
                    <a:pt x="8" y="84"/>
                  </a:cubicBezTo>
                  <a:cubicBezTo>
                    <a:pt x="8" y="84"/>
                    <a:pt x="8" y="84"/>
                    <a:pt x="8" y="84"/>
                  </a:cubicBezTo>
                  <a:cubicBezTo>
                    <a:pt x="8" y="84"/>
                    <a:pt x="8" y="84"/>
                    <a:pt x="8" y="84"/>
                  </a:cubicBezTo>
                  <a:cubicBezTo>
                    <a:pt x="8" y="84"/>
                    <a:pt x="8" y="84"/>
                    <a:pt x="8" y="84"/>
                  </a:cubicBezTo>
                  <a:cubicBezTo>
                    <a:pt x="8" y="106"/>
                    <a:pt x="13" y="127"/>
                    <a:pt x="20" y="142"/>
                  </a:cubicBezTo>
                  <a:close/>
                  <a:moveTo>
                    <a:pt x="34" y="167"/>
                  </a:moveTo>
                  <a:cubicBezTo>
                    <a:pt x="34" y="167"/>
                    <a:pt x="34" y="167"/>
                    <a:pt x="34" y="167"/>
                  </a:cubicBezTo>
                  <a:cubicBezTo>
                    <a:pt x="34" y="167"/>
                    <a:pt x="34" y="167"/>
                    <a:pt x="34" y="167"/>
                  </a:cubicBezTo>
                  <a:cubicBezTo>
                    <a:pt x="34" y="167"/>
                    <a:pt x="34" y="167"/>
                    <a:pt x="34" y="167"/>
                  </a:cubicBezTo>
                  <a:close/>
                  <a:moveTo>
                    <a:pt x="11" y="130"/>
                  </a:moveTo>
                  <a:cubicBezTo>
                    <a:pt x="11" y="130"/>
                    <a:pt x="11" y="130"/>
                    <a:pt x="11" y="130"/>
                  </a:cubicBezTo>
                  <a:cubicBezTo>
                    <a:pt x="11" y="130"/>
                    <a:pt x="11" y="130"/>
                    <a:pt x="11" y="130"/>
                  </a:cubicBezTo>
                  <a:cubicBezTo>
                    <a:pt x="11" y="130"/>
                    <a:pt x="11" y="130"/>
                    <a:pt x="11" y="130"/>
                  </a:cubicBezTo>
                  <a:close/>
                  <a:moveTo>
                    <a:pt x="4" y="84"/>
                  </a:moveTo>
                  <a:cubicBezTo>
                    <a:pt x="4" y="84"/>
                    <a:pt x="4" y="84"/>
                    <a:pt x="4" y="84"/>
                  </a:cubicBezTo>
                  <a:cubicBezTo>
                    <a:pt x="4" y="84"/>
                    <a:pt x="4" y="84"/>
                    <a:pt x="4" y="84"/>
                  </a:cubicBezTo>
                  <a:cubicBezTo>
                    <a:pt x="4" y="84"/>
                    <a:pt x="4" y="84"/>
                    <a:pt x="4" y="84"/>
                  </a:cubicBezTo>
                  <a:close/>
                  <a:moveTo>
                    <a:pt x="4" y="84"/>
                  </a:moveTo>
                  <a:cubicBezTo>
                    <a:pt x="4" y="84"/>
                    <a:pt x="4" y="84"/>
                    <a:pt x="4" y="84"/>
                  </a:cubicBezTo>
                  <a:cubicBezTo>
                    <a:pt x="4" y="84"/>
                    <a:pt x="4" y="84"/>
                    <a:pt x="4" y="84"/>
                  </a:cubicBezTo>
                  <a:cubicBezTo>
                    <a:pt x="4" y="84"/>
                    <a:pt x="4" y="84"/>
                    <a:pt x="4" y="84"/>
                  </a:cubicBezTo>
                  <a:close/>
                  <a:moveTo>
                    <a:pt x="96" y="60"/>
                  </a:moveTo>
                  <a:cubicBezTo>
                    <a:pt x="96" y="60"/>
                    <a:pt x="96" y="60"/>
                    <a:pt x="96" y="60"/>
                  </a:cubicBezTo>
                  <a:cubicBezTo>
                    <a:pt x="96" y="60"/>
                    <a:pt x="96" y="60"/>
                    <a:pt x="96" y="60"/>
                  </a:cubicBezTo>
                  <a:cubicBezTo>
                    <a:pt x="96" y="40"/>
                    <a:pt x="94" y="26"/>
                    <a:pt x="86" y="17"/>
                  </a:cubicBezTo>
                  <a:cubicBezTo>
                    <a:pt x="86" y="17"/>
                    <a:pt x="86" y="17"/>
                    <a:pt x="86" y="17"/>
                  </a:cubicBezTo>
                  <a:cubicBezTo>
                    <a:pt x="93" y="26"/>
                    <a:pt x="96" y="40"/>
                    <a:pt x="96" y="60"/>
                  </a:cubicBezTo>
                  <a:close/>
                  <a:moveTo>
                    <a:pt x="10" y="44"/>
                  </a:moveTo>
                  <a:cubicBezTo>
                    <a:pt x="10" y="44"/>
                    <a:pt x="10" y="44"/>
                    <a:pt x="10" y="44"/>
                  </a:cubicBezTo>
                  <a:cubicBezTo>
                    <a:pt x="10" y="44"/>
                    <a:pt x="10" y="44"/>
                    <a:pt x="10" y="44"/>
                  </a:cubicBezTo>
                  <a:cubicBezTo>
                    <a:pt x="10" y="44"/>
                    <a:pt x="10" y="44"/>
                    <a:pt x="10" y="44"/>
                  </a:cubicBezTo>
                  <a:close/>
                  <a:moveTo>
                    <a:pt x="10" y="43"/>
                  </a:moveTo>
                  <a:cubicBezTo>
                    <a:pt x="12" y="38"/>
                    <a:pt x="14" y="32"/>
                    <a:pt x="16" y="28"/>
                  </a:cubicBezTo>
                  <a:cubicBezTo>
                    <a:pt x="16" y="28"/>
                    <a:pt x="16" y="28"/>
                    <a:pt x="16" y="28"/>
                  </a:cubicBezTo>
                  <a:cubicBezTo>
                    <a:pt x="18" y="23"/>
                    <a:pt x="21" y="19"/>
                    <a:pt x="24" y="16"/>
                  </a:cubicBezTo>
                  <a:cubicBezTo>
                    <a:pt x="24" y="16"/>
                    <a:pt x="24" y="16"/>
                    <a:pt x="24" y="16"/>
                  </a:cubicBezTo>
                  <a:cubicBezTo>
                    <a:pt x="18" y="23"/>
                    <a:pt x="13" y="32"/>
                    <a:pt x="10" y="43"/>
                  </a:cubicBezTo>
                  <a:close/>
                  <a:moveTo>
                    <a:pt x="45" y="4"/>
                  </a:moveTo>
                  <a:cubicBezTo>
                    <a:pt x="65" y="4"/>
                    <a:pt x="78" y="8"/>
                    <a:pt x="86" y="17"/>
                  </a:cubicBezTo>
                  <a:cubicBezTo>
                    <a:pt x="86" y="17"/>
                    <a:pt x="86" y="17"/>
                    <a:pt x="86" y="17"/>
                  </a:cubicBezTo>
                  <a:cubicBezTo>
                    <a:pt x="78" y="8"/>
                    <a:pt x="65"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lose/>
                  <a:moveTo>
                    <a:pt x="24" y="16"/>
                  </a:moveTo>
                  <a:cubicBezTo>
                    <a:pt x="24" y="16"/>
                    <a:pt x="24" y="16"/>
                    <a:pt x="24" y="16"/>
                  </a:cubicBezTo>
                  <a:cubicBezTo>
                    <a:pt x="24" y="16"/>
                    <a:pt x="24" y="16"/>
                    <a:pt x="24" y="16"/>
                  </a:cubicBezTo>
                  <a:cubicBezTo>
                    <a:pt x="24" y="16"/>
                    <a:pt x="24" y="16"/>
                    <a:pt x="2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892"/>
            <p:cNvSpPr/>
            <p:nvPr>
              <p:custDataLst>
                <p:tags r:id="rId25"/>
              </p:custDataLst>
            </p:nvPr>
          </p:nvSpPr>
          <p:spPr bwMode="auto">
            <a:xfrm>
              <a:off x="2511427" y="1316038"/>
              <a:ext cx="149225" cy="160338"/>
            </a:xfrm>
            <a:custGeom>
              <a:avLst/>
              <a:gdLst>
                <a:gd name="T0" fmla="*/ 32 w 86"/>
                <a:gd name="T1" fmla="*/ 79 h 92"/>
                <a:gd name="T2" fmla="*/ 0 w 86"/>
                <a:gd name="T3" fmla="*/ 22 h 92"/>
                <a:gd name="T4" fmla="*/ 0 w 86"/>
                <a:gd name="T5" fmla="*/ 22 h 92"/>
                <a:gd name="T6" fmla="*/ 0 w 86"/>
                <a:gd name="T7" fmla="*/ 18 h 92"/>
                <a:gd name="T8" fmla="*/ 0 w 86"/>
                <a:gd name="T9" fmla="*/ 18 h 92"/>
                <a:gd name="T10" fmla="*/ 10 w 86"/>
                <a:gd name="T11" fmla="*/ 0 h 92"/>
                <a:gd name="T12" fmla="*/ 10 w 86"/>
                <a:gd name="T13" fmla="*/ 0 h 92"/>
                <a:gd name="T14" fmla="*/ 13 w 86"/>
                <a:gd name="T15" fmla="*/ 2 h 92"/>
                <a:gd name="T16" fmla="*/ 10 w 86"/>
                <a:gd name="T17" fmla="*/ 7 h 92"/>
                <a:gd name="T18" fmla="*/ 10 w 86"/>
                <a:gd name="T19" fmla="*/ 7 h 92"/>
                <a:gd name="T20" fmla="*/ 4 w 86"/>
                <a:gd name="T21" fmla="*/ 19 h 92"/>
                <a:gd name="T22" fmla="*/ 4 w 86"/>
                <a:gd name="T23" fmla="*/ 19 h 92"/>
                <a:gd name="T24" fmla="*/ 4 w 86"/>
                <a:gd name="T25" fmla="*/ 22 h 92"/>
                <a:gd name="T26" fmla="*/ 4 w 86"/>
                <a:gd name="T27" fmla="*/ 22 h 92"/>
                <a:gd name="T28" fmla="*/ 35 w 86"/>
                <a:gd name="T29" fmla="*/ 77 h 92"/>
                <a:gd name="T30" fmla="*/ 35 w 86"/>
                <a:gd name="T31" fmla="*/ 77 h 92"/>
                <a:gd name="T32" fmla="*/ 60 w 86"/>
                <a:gd name="T33" fmla="*/ 88 h 92"/>
                <a:gd name="T34" fmla="*/ 60 w 86"/>
                <a:gd name="T35" fmla="*/ 88 h 92"/>
                <a:gd name="T36" fmla="*/ 84 w 86"/>
                <a:gd name="T37" fmla="*/ 83 h 92"/>
                <a:gd name="T38" fmla="*/ 84 w 86"/>
                <a:gd name="T39" fmla="*/ 83 h 92"/>
                <a:gd name="T40" fmla="*/ 86 w 86"/>
                <a:gd name="T41" fmla="*/ 87 h 92"/>
                <a:gd name="T42" fmla="*/ 60 w 86"/>
                <a:gd name="T43" fmla="*/ 92 h 92"/>
                <a:gd name="T44" fmla="*/ 60 w 86"/>
                <a:gd name="T45" fmla="*/ 92 h 92"/>
                <a:gd name="T46" fmla="*/ 60 w 86"/>
                <a:gd name="T47" fmla="*/ 92 h 92"/>
                <a:gd name="T48" fmla="*/ 60 w 86"/>
                <a:gd name="T49" fmla="*/ 92 h 92"/>
                <a:gd name="T50" fmla="*/ 32 w 86"/>
                <a:gd name="T51"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2">
                  <a:moveTo>
                    <a:pt x="32" y="79"/>
                  </a:moveTo>
                  <a:cubicBezTo>
                    <a:pt x="17" y="59"/>
                    <a:pt x="0" y="36"/>
                    <a:pt x="0" y="22"/>
                  </a:cubicBezTo>
                  <a:cubicBezTo>
                    <a:pt x="0" y="22"/>
                    <a:pt x="0" y="22"/>
                    <a:pt x="0" y="22"/>
                  </a:cubicBezTo>
                  <a:cubicBezTo>
                    <a:pt x="0" y="21"/>
                    <a:pt x="0" y="19"/>
                    <a:pt x="0" y="18"/>
                  </a:cubicBezTo>
                  <a:cubicBezTo>
                    <a:pt x="0" y="18"/>
                    <a:pt x="0" y="18"/>
                    <a:pt x="0" y="18"/>
                  </a:cubicBezTo>
                  <a:cubicBezTo>
                    <a:pt x="4" y="6"/>
                    <a:pt x="10" y="0"/>
                    <a:pt x="10" y="0"/>
                  </a:cubicBezTo>
                  <a:cubicBezTo>
                    <a:pt x="10" y="0"/>
                    <a:pt x="10" y="0"/>
                    <a:pt x="10" y="0"/>
                  </a:cubicBezTo>
                  <a:cubicBezTo>
                    <a:pt x="13" y="2"/>
                    <a:pt x="13" y="2"/>
                    <a:pt x="13" y="2"/>
                  </a:cubicBezTo>
                  <a:cubicBezTo>
                    <a:pt x="13" y="2"/>
                    <a:pt x="12" y="4"/>
                    <a:pt x="10" y="7"/>
                  </a:cubicBezTo>
                  <a:cubicBezTo>
                    <a:pt x="10" y="7"/>
                    <a:pt x="10" y="7"/>
                    <a:pt x="10" y="7"/>
                  </a:cubicBezTo>
                  <a:cubicBezTo>
                    <a:pt x="8" y="10"/>
                    <a:pt x="6" y="14"/>
                    <a:pt x="4" y="19"/>
                  </a:cubicBezTo>
                  <a:cubicBezTo>
                    <a:pt x="4" y="19"/>
                    <a:pt x="4" y="19"/>
                    <a:pt x="4" y="19"/>
                  </a:cubicBezTo>
                  <a:cubicBezTo>
                    <a:pt x="4" y="20"/>
                    <a:pt x="4" y="21"/>
                    <a:pt x="4" y="22"/>
                  </a:cubicBezTo>
                  <a:cubicBezTo>
                    <a:pt x="4" y="22"/>
                    <a:pt x="4" y="22"/>
                    <a:pt x="4" y="22"/>
                  </a:cubicBezTo>
                  <a:cubicBezTo>
                    <a:pt x="4" y="33"/>
                    <a:pt x="20" y="57"/>
                    <a:pt x="35" y="77"/>
                  </a:cubicBezTo>
                  <a:cubicBezTo>
                    <a:pt x="35" y="77"/>
                    <a:pt x="35" y="77"/>
                    <a:pt x="35" y="77"/>
                  </a:cubicBezTo>
                  <a:cubicBezTo>
                    <a:pt x="41" y="86"/>
                    <a:pt x="51" y="88"/>
                    <a:pt x="60" y="88"/>
                  </a:cubicBezTo>
                  <a:cubicBezTo>
                    <a:pt x="60" y="88"/>
                    <a:pt x="60" y="88"/>
                    <a:pt x="60" y="88"/>
                  </a:cubicBezTo>
                  <a:cubicBezTo>
                    <a:pt x="73" y="88"/>
                    <a:pt x="84" y="83"/>
                    <a:pt x="84" y="83"/>
                  </a:cubicBezTo>
                  <a:cubicBezTo>
                    <a:pt x="84" y="83"/>
                    <a:pt x="84" y="83"/>
                    <a:pt x="84" y="83"/>
                  </a:cubicBezTo>
                  <a:cubicBezTo>
                    <a:pt x="86" y="87"/>
                    <a:pt x="86" y="87"/>
                    <a:pt x="86" y="87"/>
                  </a:cubicBezTo>
                  <a:cubicBezTo>
                    <a:pt x="86" y="87"/>
                    <a:pt x="74" y="92"/>
                    <a:pt x="60" y="92"/>
                  </a:cubicBezTo>
                  <a:cubicBezTo>
                    <a:pt x="60" y="92"/>
                    <a:pt x="60" y="92"/>
                    <a:pt x="60" y="92"/>
                  </a:cubicBezTo>
                  <a:cubicBezTo>
                    <a:pt x="60" y="92"/>
                    <a:pt x="60" y="92"/>
                    <a:pt x="60" y="92"/>
                  </a:cubicBezTo>
                  <a:cubicBezTo>
                    <a:pt x="60" y="92"/>
                    <a:pt x="60" y="92"/>
                    <a:pt x="60" y="92"/>
                  </a:cubicBezTo>
                  <a:cubicBezTo>
                    <a:pt x="50" y="92"/>
                    <a:pt x="39" y="89"/>
                    <a:pt x="3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893"/>
            <p:cNvSpPr>
              <a:spLocks noEditPoints="1"/>
            </p:cNvSpPr>
            <p:nvPr>
              <p:custDataLst>
                <p:tags r:id="rId26"/>
              </p:custDataLst>
            </p:nvPr>
          </p:nvSpPr>
          <p:spPr bwMode="auto">
            <a:xfrm>
              <a:off x="2508252" y="1311276"/>
              <a:ext cx="158750" cy="168275"/>
            </a:xfrm>
            <a:custGeom>
              <a:avLst/>
              <a:gdLst>
                <a:gd name="T0" fmla="*/ 34 w 91"/>
                <a:gd name="T1" fmla="*/ 82 h 97"/>
                <a:gd name="T2" fmla="*/ 0 w 91"/>
                <a:gd name="T3" fmla="*/ 25 h 97"/>
                <a:gd name="T4" fmla="*/ 0 w 91"/>
                <a:gd name="T5" fmla="*/ 21 h 97"/>
                <a:gd name="T6" fmla="*/ 11 w 91"/>
                <a:gd name="T7" fmla="*/ 1 h 97"/>
                <a:gd name="T8" fmla="*/ 12 w 91"/>
                <a:gd name="T9" fmla="*/ 0 h 97"/>
                <a:gd name="T10" fmla="*/ 16 w 91"/>
                <a:gd name="T11" fmla="*/ 7 h 97"/>
                <a:gd name="T12" fmla="*/ 16 w 91"/>
                <a:gd name="T13" fmla="*/ 8 h 97"/>
                <a:gd name="T14" fmla="*/ 13 w 91"/>
                <a:gd name="T15" fmla="*/ 11 h 97"/>
                <a:gd name="T16" fmla="*/ 8 w 91"/>
                <a:gd name="T17" fmla="*/ 23 h 97"/>
                <a:gd name="T18" fmla="*/ 8 w 91"/>
                <a:gd name="T19" fmla="*/ 25 h 97"/>
                <a:gd name="T20" fmla="*/ 8 w 91"/>
                <a:gd name="T21" fmla="*/ 25 h 97"/>
                <a:gd name="T22" fmla="*/ 38 w 91"/>
                <a:gd name="T23" fmla="*/ 79 h 97"/>
                <a:gd name="T24" fmla="*/ 62 w 91"/>
                <a:gd name="T25" fmla="*/ 89 h 97"/>
                <a:gd name="T26" fmla="*/ 86 w 91"/>
                <a:gd name="T27" fmla="*/ 85 h 97"/>
                <a:gd name="T28" fmla="*/ 86 w 91"/>
                <a:gd name="T29" fmla="*/ 84 h 97"/>
                <a:gd name="T30" fmla="*/ 88 w 91"/>
                <a:gd name="T31" fmla="*/ 84 h 97"/>
                <a:gd name="T32" fmla="*/ 89 w 91"/>
                <a:gd name="T33" fmla="*/ 92 h 97"/>
                <a:gd name="T34" fmla="*/ 81 w 91"/>
                <a:gd name="T35" fmla="*/ 95 h 97"/>
                <a:gd name="T36" fmla="*/ 62 w 91"/>
                <a:gd name="T37" fmla="*/ 97 h 97"/>
                <a:gd name="T38" fmla="*/ 62 w 91"/>
                <a:gd name="T39" fmla="*/ 97 h 97"/>
                <a:gd name="T40" fmla="*/ 32 w 91"/>
                <a:gd name="T41" fmla="*/ 84 h 97"/>
                <a:gd name="T42" fmla="*/ 62 w 91"/>
                <a:gd name="T43" fmla="*/ 93 h 97"/>
                <a:gd name="T44" fmla="*/ 68 w 91"/>
                <a:gd name="T45" fmla="*/ 93 h 97"/>
                <a:gd name="T46" fmla="*/ 62 w 91"/>
                <a:gd name="T47" fmla="*/ 93 h 97"/>
                <a:gd name="T48" fmla="*/ 49 w 91"/>
                <a:gd name="T49" fmla="*/ 91 h 97"/>
                <a:gd name="T50" fmla="*/ 62 w 91"/>
                <a:gd name="T51" fmla="*/ 93 h 97"/>
                <a:gd name="T52" fmla="*/ 49 w 91"/>
                <a:gd name="T53" fmla="*/ 91 h 97"/>
                <a:gd name="T54" fmla="*/ 49 w 91"/>
                <a:gd name="T55" fmla="*/ 91 h 97"/>
                <a:gd name="T56" fmla="*/ 80 w 91"/>
                <a:gd name="T57" fmla="*/ 91 h 97"/>
                <a:gd name="T58" fmla="*/ 85 w 91"/>
                <a:gd name="T59" fmla="*/ 89 h 97"/>
                <a:gd name="T60" fmla="*/ 85 w 91"/>
                <a:gd name="T61" fmla="*/ 89 h 97"/>
                <a:gd name="T62" fmla="*/ 4 w 91"/>
                <a:gd name="T63" fmla="*/ 24 h 97"/>
                <a:gd name="T64" fmla="*/ 4 w 91"/>
                <a:gd name="T65" fmla="*/ 25 h 97"/>
                <a:gd name="T66" fmla="*/ 4 w 91"/>
                <a:gd name="T67" fmla="*/ 24 h 97"/>
                <a:gd name="T68" fmla="*/ 4 w 91"/>
                <a:gd name="T6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7">
                  <a:moveTo>
                    <a:pt x="32" y="84"/>
                  </a:moveTo>
                  <a:cubicBezTo>
                    <a:pt x="34" y="82"/>
                    <a:pt x="34" y="82"/>
                    <a:pt x="34" y="82"/>
                  </a:cubicBezTo>
                  <a:cubicBezTo>
                    <a:pt x="32" y="84"/>
                    <a:pt x="32" y="84"/>
                    <a:pt x="32" y="84"/>
                  </a:cubicBezTo>
                  <a:cubicBezTo>
                    <a:pt x="17" y="63"/>
                    <a:pt x="0" y="40"/>
                    <a:pt x="0" y="25"/>
                  </a:cubicBezTo>
                  <a:cubicBezTo>
                    <a:pt x="0" y="25"/>
                    <a:pt x="0" y="25"/>
                    <a:pt x="0" y="25"/>
                  </a:cubicBezTo>
                  <a:cubicBezTo>
                    <a:pt x="0" y="23"/>
                    <a:pt x="0" y="22"/>
                    <a:pt x="0" y="21"/>
                  </a:cubicBezTo>
                  <a:cubicBezTo>
                    <a:pt x="0" y="21"/>
                    <a:pt x="0" y="21"/>
                    <a:pt x="0" y="21"/>
                  </a:cubicBezTo>
                  <a:cubicBezTo>
                    <a:pt x="4" y="8"/>
                    <a:pt x="10" y="2"/>
                    <a:pt x="11" y="1"/>
                  </a:cubicBezTo>
                  <a:cubicBezTo>
                    <a:pt x="11" y="1"/>
                    <a:pt x="11" y="1"/>
                    <a:pt x="11" y="1"/>
                  </a:cubicBezTo>
                  <a:cubicBezTo>
                    <a:pt x="12" y="0"/>
                    <a:pt x="12" y="0"/>
                    <a:pt x="12" y="0"/>
                  </a:cubicBezTo>
                  <a:cubicBezTo>
                    <a:pt x="20" y="7"/>
                    <a:pt x="20" y="7"/>
                    <a:pt x="20" y="7"/>
                  </a:cubicBezTo>
                  <a:cubicBezTo>
                    <a:pt x="16" y="7"/>
                    <a:pt x="16" y="7"/>
                    <a:pt x="16" y="7"/>
                  </a:cubicBezTo>
                  <a:cubicBezTo>
                    <a:pt x="16" y="8"/>
                    <a:pt x="16" y="8"/>
                    <a:pt x="16" y="8"/>
                  </a:cubicBezTo>
                  <a:cubicBezTo>
                    <a:pt x="16" y="8"/>
                    <a:pt x="16" y="8"/>
                    <a:pt x="16" y="8"/>
                  </a:cubicBezTo>
                  <a:cubicBezTo>
                    <a:pt x="15" y="8"/>
                    <a:pt x="14" y="9"/>
                    <a:pt x="13" y="11"/>
                  </a:cubicBezTo>
                  <a:cubicBezTo>
                    <a:pt x="13" y="11"/>
                    <a:pt x="13" y="11"/>
                    <a:pt x="13" y="11"/>
                  </a:cubicBezTo>
                  <a:cubicBezTo>
                    <a:pt x="12" y="14"/>
                    <a:pt x="9" y="18"/>
                    <a:pt x="8" y="23"/>
                  </a:cubicBezTo>
                  <a:cubicBezTo>
                    <a:pt x="8" y="23"/>
                    <a:pt x="8" y="23"/>
                    <a:pt x="8" y="23"/>
                  </a:cubicBezTo>
                  <a:cubicBezTo>
                    <a:pt x="8" y="23"/>
                    <a:pt x="8" y="24"/>
                    <a:pt x="8" y="25"/>
                  </a:cubicBezTo>
                  <a:cubicBezTo>
                    <a:pt x="8" y="25"/>
                    <a:pt x="8" y="25"/>
                    <a:pt x="8" y="25"/>
                  </a:cubicBezTo>
                  <a:cubicBezTo>
                    <a:pt x="8" y="25"/>
                    <a:pt x="8" y="25"/>
                    <a:pt x="8" y="25"/>
                  </a:cubicBezTo>
                  <a:cubicBezTo>
                    <a:pt x="8" y="25"/>
                    <a:pt x="8" y="25"/>
                    <a:pt x="8" y="25"/>
                  </a:cubicBezTo>
                  <a:cubicBezTo>
                    <a:pt x="8" y="35"/>
                    <a:pt x="23" y="59"/>
                    <a:pt x="38" y="79"/>
                  </a:cubicBezTo>
                  <a:cubicBezTo>
                    <a:pt x="38" y="79"/>
                    <a:pt x="38" y="79"/>
                    <a:pt x="38" y="79"/>
                  </a:cubicBezTo>
                  <a:cubicBezTo>
                    <a:pt x="44" y="87"/>
                    <a:pt x="53" y="89"/>
                    <a:pt x="62" y="89"/>
                  </a:cubicBezTo>
                  <a:cubicBezTo>
                    <a:pt x="62" y="89"/>
                    <a:pt x="62" y="89"/>
                    <a:pt x="62" y="89"/>
                  </a:cubicBezTo>
                  <a:cubicBezTo>
                    <a:pt x="62" y="89"/>
                    <a:pt x="62" y="89"/>
                    <a:pt x="62" y="89"/>
                  </a:cubicBezTo>
                  <a:cubicBezTo>
                    <a:pt x="74" y="89"/>
                    <a:pt x="85" y="85"/>
                    <a:pt x="86" y="85"/>
                  </a:cubicBezTo>
                  <a:cubicBezTo>
                    <a:pt x="86" y="85"/>
                    <a:pt x="86" y="85"/>
                    <a:pt x="86" y="85"/>
                  </a:cubicBezTo>
                  <a:cubicBezTo>
                    <a:pt x="86" y="85"/>
                    <a:pt x="86" y="85"/>
                    <a:pt x="86" y="84"/>
                  </a:cubicBezTo>
                  <a:cubicBezTo>
                    <a:pt x="86" y="84"/>
                    <a:pt x="86" y="84"/>
                    <a:pt x="86" y="84"/>
                  </a:cubicBezTo>
                  <a:cubicBezTo>
                    <a:pt x="88" y="84"/>
                    <a:pt x="88" y="84"/>
                    <a:pt x="88" y="84"/>
                  </a:cubicBezTo>
                  <a:cubicBezTo>
                    <a:pt x="91" y="91"/>
                    <a:pt x="91" y="91"/>
                    <a:pt x="91" y="91"/>
                  </a:cubicBezTo>
                  <a:cubicBezTo>
                    <a:pt x="89" y="92"/>
                    <a:pt x="89" y="92"/>
                    <a:pt x="89" y="92"/>
                  </a:cubicBezTo>
                  <a:cubicBezTo>
                    <a:pt x="89" y="92"/>
                    <a:pt x="85" y="93"/>
                    <a:pt x="81" y="95"/>
                  </a:cubicBezTo>
                  <a:cubicBezTo>
                    <a:pt x="81" y="95"/>
                    <a:pt x="81" y="95"/>
                    <a:pt x="81" y="95"/>
                  </a:cubicBezTo>
                  <a:cubicBezTo>
                    <a:pt x="76" y="96"/>
                    <a:pt x="69" y="97"/>
                    <a:pt x="62" y="97"/>
                  </a:cubicBezTo>
                  <a:cubicBezTo>
                    <a:pt x="62" y="97"/>
                    <a:pt x="62" y="97"/>
                    <a:pt x="62" y="97"/>
                  </a:cubicBezTo>
                  <a:cubicBezTo>
                    <a:pt x="62" y="97"/>
                    <a:pt x="62" y="97"/>
                    <a:pt x="62" y="97"/>
                  </a:cubicBezTo>
                  <a:cubicBezTo>
                    <a:pt x="62" y="97"/>
                    <a:pt x="62" y="97"/>
                    <a:pt x="62" y="97"/>
                  </a:cubicBezTo>
                  <a:cubicBezTo>
                    <a:pt x="62" y="97"/>
                    <a:pt x="62" y="97"/>
                    <a:pt x="62" y="97"/>
                  </a:cubicBezTo>
                  <a:cubicBezTo>
                    <a:pt x="52" y="97"/>
                    <a:pt x="40" y="94"/>
                    <a:pt x="32" y="84"/>
                  </a:cubicBezTo>
                  <a:close/>
                  <a:moveTo>
                    <a:pt x="62" y="93"/>
                  </a:moveTo>
                  <a:cubicBezTo>
                    <a:pt x="62" y="93"/>
                    <a:pt x="62" y="93"/>
                    <a:pt x="62" y="93"/>
                  </a:cubicBezTo>
                  <a:cubicBezTo>
                    <a:pt x="64" y="93"/>
                    <a:pt x="66" y="93"/>
                    <a:pt x="68" y="93"/>
                  </a:cubicBezTo>
                  <a:cubicBezTo>
                    <a:pt x="68" y="93"/>
                    <a:pt x="68" y="93"/>
                    <a:pt x="68" y="93"/>
                  </a:cubicBezTo>
                  <a:cubicBezTo>
                    <a:pt x="66" y="93"/>
                    <a:pt x="64" y="93"/>
                    <a:pt x="62" y="93"/>
                  </a:cubicBezTo>
                  <a:cubicBezTo>
                    <a:pt x="62" y="93"/>
                    <a:pt x="62" y="93"/>
                    <a:pt x="62" y="93"/>
                  </a:cubicBezTo>
                  <a:cubicBezTo>
                    <a:pt x="62" y="93"/>
                    <a:pt x="62" y="93"/>
                    <a:pt x="62" y="93"/>
                  </a:cubicBezTo>
                  <a:cubicBezTo>
                    <a:pt x="58" y="93"/>
                    <a:pt x="54" y="93"/>
                    <a:pt x="49" y="91"/>
                  </a:cubicBezTo>
                  <a:cubicBezTo>
                    <a:pt x="49" y="91"/>
                    <a:pt x="49" y="91"/>
                    <a:pt x="49" y="91"/>
                  </a:cubicBezTo>
                  <a:cubicBezTo>
                    <a:pt x="54" y="93"/>
                    <a:pt x="58" y="93"/>
                    <a:pt x="62" y="93"/>
                  </a:cubicBezTo>
                  <a:close/>
                  <a:moveTo>
                    <a:pt x="49" y="91"/>
                  </a:moveTo>
                  <a:cubicBezTo>
                    <a:pt x="49" y="91"/>
                    <a:pt x="49" y="91"/>
                    <a:pt x="49" y="91"/>
                  </a:cubicBezTo>
                  <a:cubicBezTo>
                    <a:pt x="49" y="91"/>
                    <a:pt x="49" y="91"/>
                    <a:pt x="49" y="91"/>
                  </a:cubicBezTo>
                  <a:cubicBezTo>
                    <a:pt x="49" y="91"/>
                    <a:pt x="49" y="91"/>
                    <a:pt x="49" y="91"/>
                  </a:cubicBezTo>
                  <a:close/>
                  <a:moveTo>
                    <a:pt x="85" y="89"/>
                  </a:moveTo>
                  <a:cubicBezTo>
                    <a:pt x="84" y="90"/>
                    <a:pt x="82" y="90"/>
                    <a:pt x="80" y="91"/>
                  </a:cubicBezTo>
                  <a:cubicBezTo>
                    <a:pt x="80" y="91"/>
                    <a:pt x="80" y="91"/>
                    <a:pt x="80" y="91"/>
                  </a:cubicBezTo>
                  <a:cubicBezTo>
                    <a:pt x="82" y="90"/>
                    <a:pt x="84" y="89"/>
                    <a:pt x="85" y="89"/>
                  </a:cubicBezTo>
                  <a:cubicBezTo>
                    <a:pt x="85" y="89"/>
                    <a:pt x="85" y="89"/>
                    <a:pt x="85" y="89"/>
                  </a:cubicBezTo>
                  <a:cubicBezTo>
                    <a:pt x="85" y="89"/>
                    <a:pt x="85" y="89"/>
                    <a:pt x="85" y="89"/>
                  </a:cubicBezTo>
                  <a:close/>
                  <a:moveTo>
                    <a:pt x="4" y="25"/>
                  </a:moveTo>
                  <a:cubicBezTo>
                    <a:pt x="4" y="25"/>
                    <a:pt x="4" y="24"/>
                    <a:pt x="4" y="24"/>
                  </a:cubicBezTo>
                  <a:cubicBezTo>
                    <a:pt x="4" y="24"/>
                    <a:pt x="4" y="24"/>
                    <a:pt x="4" y="24"/>
                  </a:cubicBezTo>
                  <a:cubicBezTo>
                    <a:pt x="4" y="24"/>
                    <a:pt x="4" y="25"/>
                    <a:pt x="4" y="25"/>
                  </a:cubicBezTo>
                  <a:close/>
                  <a:moveTo>
                    <a:pt x="4" y="24"/>
                  </a:moveTo>
                  <a:cubicBezTo>
                    <a:pt x="4" y="24"/>
                    <a:pt x="4" y="24"/>
                    <a:pt x="4" y="2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894"/>
            <p:cNvSpPr>
              <a:spLocks noEditPoints="1"/>
            </p:cNvSpPr>
            <p:nvPr>
              <p:custDataLst>
                <p:tags r:id="rId27"/>
              </p:custDataLst>
            </p:nvPr>
          </p:nvSpPr>
          <p:spPr bwMode="auto">
            <a:xfrm>
              <a:off x="2489202" y="1314451"/>
              <a:ext cx="31750" cy="33338"/>
            </a:xfrm>
            <a:custGeom>
              <a:avLst/>
              <a:gdLst>
                <a:gd name="T0" fmla="*/ 0 w 20"/>
                <a:gd name="T1" fmla="*/ 14 h 21"/>
                <a:gd name="T2" fmla="*/ 2 w 20"/>
                <a:gd name="T3" fmla="*/ 10 h 21"/>
                <a:gd name="T4" fmla="*/ 15 w 20"/>
                <a:gd name="T5" fmla="*/ 14 h 21"/>
                <a:gd name="T6" fmla="*/ 14 w 20"/>
                <a:gd name="T7" fmla="*/ 0 h 21"/>
                <a:gd name="T8" fmla="*/ 18 w 20"/>
                <a:gd name="T9" fmla="*/ 0 h 21"/>
                <a:gd name="T10" fmla="*/ 20 w 20"/>
                <a:gd name="T11" fmla="*/ 21 h 21"/>
                <a:gd name="T12" fmla="*/ 0 w 20"/>
                <a:gd name="T13" fmla="*/ 14 h 21"/>
                <a:gd name="T14" fmla="*/ 0 w 20"/>
                <a:gd name="T15" fmla="*/ 14 h 21"/>
                <a:gd name="T16" fmla="*/ 14 w 20"/>
                <a:gd name="T17" fmla="*/ 0 h 21"/>
                <a:gd name="T18" fmla="*/ 14 w 20"/>
                <a:gd name="T19" fmla="*/ 0 h 21"/>
                <a:gd name="T20" fmla="*/ 14 w 20"/>
                <a:gd name="T21" fmla="*/ 0 h 21"/>
                <a:gd name="T22" fmla="*/ 14 w 20"/>
                <a:gd name="T23" fmla="*/ 0 h 21"/>
                <a:gd name="T24" fmla="*/ 14 w 2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0" y="14"/>
                  </a:moveTo>
                  <a:lnTo>
                    <a:pt x="2" y="10"/>
                  </a:lnTo>
                  <a:lnTo>
                    <a:pt x="15" y="14"/>
                  </a:lnTo>
                  <a:lnTo>
                    <a:pt x="14" y="0"/>
                  </a:lnTo>
                  <a:lnTo>
                    <a:pt x="18" y="0"/>
                  </a:lnTo>
                  <a:lnTo>
                    <a:pt x="20" y="21"/>
                  </a:lnTo>
                  <a:lnTo>
                    <a:pt x="0" y="14"/>
                  </a:lnTo>
                  <a:lnTo>
                    <a:pt x="0" y="14"/>
                  </a:lnTo>
                  <a:close/>
                  <a:moveTo>
                    <a:pt x="14" y="0"/>
                  </a:moveTo>
                  <a:lnTo>
                    <a:pt x="14" y="0"/>
                  </a:lnTo>
                  <a:lnTo>
                    <a:pt x="14" y="0"/>
                  </a:lnTo>
                  <a:lnTo>
                    <a:pt x="14"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895"/>
            <p:cNvSpPr>
              <a:spLocks noEditPoints="1"/>
            </p:cNvSpPr>
            <p:nvPr>
              <p:custDataLst>
                <p:tags r:id="rId28"/>
              </p:custDataLst>
            </p:nvPr>
          </p:nvSpPr>
          <p:spPr bwMode="auto">
            <a:xfrm>
              <a:off x="2484439" y="1311276"/>
              <a:ext cx="41275" cy="41275"/>
            </a:xfrm>
            <a:custGeom>
              <a:avLst/>
              <a:gdLst>
                <a:gd name="T0" fmla="*/ 3 w 26"/>
                <a:gd name="T1" fmla="*/ 19 h 26"/>
                <a:gd name="T2" fmla="*/ 3 w 26"/>
                <a:gd name="T3" fmla="*/ 16 h 26"/>
                <a:gd name="T4" fmla="*/ 5 w 26"/>
                <a:gd name="T5" fmla="*/ 16 h 26"/>
                <a:gd name="T6" fmla="*/ 3 w 26"/>
                <a:gd name="T7" fmla="*/ 16 h 26"/>
                <a:gd name="T8" fmla="*/ 3 w 26"/>
                <a:gd name="T9" fmla="*/ 19 h 26"/>
                <a:gd name="T10" fmla="*/ 0 w 26"/>
                <a:gd name="T11" fmla="*/ 18 h 26"/>
                <a:gd name="T12" fmla="*/ 4 w 26"/>
                <a:gd name="T13" fmla="*/ 9 h 26"/>
                <a:gd name="T14" fmla="*/ 16 w 26"/>
                <a:gd name="T15" fmla="*/ 13 h 26"/>
                <a:gd name="T16" fmla="*/ 15 w 26"/>
                <a:gd name="T17" fmla="*/ 4 h 26"/>
                <a:gd name="T18" fmla="*/ 15 w 26"/>
                <a:gd name="T19" fmla="*/ 4 h 26"/>
                <a:gd name="T20" fmla="*/ 15 w 26"/>
                <a:gd name="T21" fmla="*/ 2 h 26"/>
                <a:gd name="T22" fmla="*/ 15 w 26"/>
                <a:gd name="T23" fmla="*/ 0 h 26"/>
                <a:gd name="T24" fmla="*/ 23 w 26"/>
                <a:gd name="T25" fmla="*/ 0 h 26"/>
                <a:gd name="T26" fmla="*/ 26 w 26"/>
                <a:gd name="T27" fmla="*/ 26 h 26"/>
                <a:gd name="T28" fmla="*/ 3 w 26"/>
                <a:gd name="T29" fmla="*/ 19 h 26"/>
                <a:gd name="T30" fmla="*/ 3 w 26"/>
                <a:gd name="T31" fmla="*/ 19 h 26"/>
                <a:gd name="T32" fmla="*/ 20 w 26"/>
                <a:gd name="T33" fmla="*/ 20 h 26"/>
                <a:gd name="T34" fmla="*/ 19 w 26"/>
                <a:gd name="T35" fmla="*/ 4 h 26"/>
                <a:gd name="T36" fmla="*/ 19 w 26"/>
                <a:gd name="T37" fmla="*/ 4 h 26"/>
                <a:gd name="T38" fmla="*/ 20 w 26"/>
                <a:gd name="T39" fmla="*/ 20 h 26"/>
                <a:gd name="T40" fmla="*/ 20 w 26"/>
                <a:gd name="T41" fmla="*/ 20 h 26"/>
                <a:gd name="T42" fmla="*/ 20 w 26"/>
                <a:gd name="T43" fmla="*/ 20 h 26"/>
                <a:gd name="T44" fmla="*/ 8 w 26"/>
                <a:gd name="T45" fmla="*/ 15 h 26"/>
                <a:gd name="T46" fmla="*/ 6 w 26"/>
                <a:gd name="T47" fmla="*/ 14 h 26"/>
                <a:gd name="T48" fmla="*/ 6 w 26"/>
                <a:gd name="T49" fmla="*/ 14 h 26"/>
                <a:gd name="T50" fmla="*/ 8 w 26"/>
                <a:gd name="T51" fmla="*/ 15 h 26"/>
                <a:gd name="T52" fmla="*/ 8 w 26"/>
                <a:gd name="T53" fmla="*/ 15 h 26"/>
                <a:gd name="T54" fmla="*/ 17 w 26"/>
                <a:gd name="T55" fmla="*/ 2 h 26"/>
                <a:gd name="T56" fmla="*/ 17 w 26"/>
                <a:gd name="T57" fmla="*/ 0 h 26"/>
                <a:gd name="T58" fmla="*/ 17 w 26"/>
                <a:gd name="T59" fmla="*/ 2 h 26"/>
                <a:gd name="T60" fmla="*/ 17 w 26"/>
                <a:gd name="T6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6">
                  <a:moveTo>
                    <a:pt x="3" y="19"/>
                  </a:moveTo>
                  <a:lnTo>
                    <a:pt x="3" y="16"/>
                  </a:lnTo>
                  <a:lnTo>
                    <a:pt x="5" y="16"/>
                  </a:lnTo>
                  <a:lnTo>
                    <a:pt x="3" y="16"/>
                  </a:lnTo>
                  <a:lnTo>
                    <a:pt x="3" y="19"/>
                  </a:lnTo>
                  <a:lnTo>
                    <a:pt x="0" y="18"/>
                  </a:lnTo>
                  <a:lnTo>
                    <a:pt x="4" y="9"/>
                  </a:lnTo>
                  <a:lnTo>
                    <a:pt x="16" y="13"/>
                  </a:lnTo>
                  <a:lnTo>
                    <a:pt x="15" y="4"/>
                  </a:lnTo>
                  <a:lnTo>
                    <a:pt x="15" y="4"/>
                  </a:lnTo>
                  <a:lnTo>
                    <a:pt x="15" y="2"/>
                  </a:lnTo>
                  <a:lnTo>
                    <a:pt x="15" y="0"/>
                  </a:lnTo>
                  <a:lnTo>
                    <a:pt x="23" y="0"/>
                  </a:lnTo>
                  <a:lnTo>
                    <a:pt x="26" y="26"/>
                  </a:lnTo>
                  <a:lnTo>
                    <a:pt x="3" y="19"/>
                  </a:lnTo>
                  <a:lnTo>
                    <a:pt x="3" y="19"/>
                  </a:lnTo>
                  <a:close/>
                  <a:moveTo>
                    <a:pt x="20" y="20"/>
                  </a:moveTo>
                  <a:lnTo>
                    <a:pt x="19" y="4"/>
                  </a:lnTo>
                  <a:lnTo>
                    <a:pt x="19" y="4"/>
                  </a:lnTo>
                  <a:lnTo>
                    <a:pt x="20" y="20"/>
                  </a:lnTo>
                  <a:lnTo>
                    <a:pt x="20" y="20"/>
                  </a:lnTo>
                  <a:lnTo>
                    <a:pt x="20" y="20"/>
                  </a:lnTo>
                  <a:close/>
                  <a:moveTo>
                    <a:pt x="8" y="15"/>
                  </a:moveTo>
                  <a:lnTo>
                    <a:pt x="6" y="14"/>
                  </a:lnTo>
                  <a:lnTo>
                    <a:pt x="6" y="14"/>
                  </a:lnTo>
                  <a:lnTo>
                    <a:pt x="8" y="15"/>
                  </a:lnTo>
                  <a:lnTo>
                    <a:pt x="8" y="15"/>
                  </a:lnTo>
                  <a:close/>
                  <a:moveTo>
                    <a:pt x="17" y="2"/>
                  </a:moveTo>
                  <a:lnTo>
                    <a:pt x="17" y="0"/>
                  </a:lnTo>
                  <a:lnTo>
                    <a:pt x="17" y="2"/>
                  </a:lnTo>
                  <a:lnTo>
                    <a:pt x="1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896"/>
            <p:cNvSpPr>
              <a:spLocks noEditPoints="1"/>
            </p:cNvSpPr>
            <p:nvPr>
              <p:custDataLst>
                <p:tags r:id="rId29"/>
              </p:custDataLst>
            </p:nvPr>
          </p:nvSpPr>
          <p:spPr bwMode="auto">
            <a:xfrm>
              <a:off x="2743202" y="1347788"/>
              <a:ext cx="160338" cy="122238"/>
            </a:xfrm>
            <a:custGeom>
              <a:avLst/>
              <a:gdLst>
                <a:gd name="T0" fmla="*/ 26 w 92"/>
                <a:gd name="T1" fmla="*/ 70 h 70"/>
                <a:gd name="T2" fmla="*/ 0 w 92"/>
                <a:gd name="T3" fmla="*/ 61 h 70"/>
                <a:gd name="T4" fmla="*/ 0 w 92"/>
                <a:gd name="T5" fmla="*/ 61 h 70"/>
                <a:gd name="T6" fmla="*/ 2 w 92"/>
                <a:gd name="T7" fmla="*/ 58 h 70"/>
                <a:gd name="T8" fmla="*/ 9 w 92"/>
                <a:gd name="T9" fmla="*/ 62 h 70"/>
                <a:gd name="T10" fmla="*/ 9 w 92"/>
                <a:gd name="T11" fmla="*/ 62 h 70"/>
                <a:gd name="T12" fmla="*/ 26 w 92"/>
                <a:gd name="T13" fmla="*/ 66 h 70"/>
                <a:gd name="T14" fmla="*/ 26 w 92"/>
                <a:gd name="T15" fmla="*/ 66 h 70"/>
                <a:gd name="T16" fmla="*/ 47 w 92"/>
                <a:gd name="T17" fmla="*/ 61 h 70"/>
                <a:gd name="T18" fmla="*/ 47 w 92"/>
                <a:gd name="T19" fmla="*/ 61 h 70"/>
                <a:gd name="T20" fmla="*/ 88 w 92"/>
                <a:gd name="T21" fmla="*/ 12 h 70"/>
                <a:gd name="T22" fmla="*/ 88 w 92"/>
                <a:gd name="T23" fmla="*/ 12 h 70"/>
                <a:gd name="T24" fmla="*/ 81 w 92"/>
                <a:gd name="T25" fmla="*/ 2 h 70"/>
                <a:gd name="T26" fmla="*/ 84 w 92"/>
                <a:gd name="T27" fmla="*/ 0 h 70"/>
                <a:gd name="T28" fmla="*/ 92 w 92"/>
                <a:gd name="T29" fmla="*/ 10 h 70"/>
                <a:gd name="T30" fmla="*/ 92 w 92"/>
                <a:gd name="T31" fmla="*/ 11 h 70"/>
                <a:gd name="T32" fmla="*/ 49 w 92"/>
                <a:gd name="T33" fmla="*/ 64 h 70"/>
                <a:gd name="T34" fmla="*/ 49 w 92"/>
                <a:gd name="T35" fmla="*/ 64 h 70"/>
                <a:gd name="T36" fmla="*/ 26 w 92"/>
                <a:gd name="T37" fmla="*/ 70 h 70"/>
                <a:gd name="T38" fmla="*/ 26 w 92"/>
                <a:gd name="T39" fmla="*/ 70 h 70"/>
                <a:gd name="T40" fmla="*/ 26 w 92"/>
                <a:gd name="T41" fmla="*/ 70 h 70"/>
                <a:gd name="T42" fmla="*/ 81 w 92"/>
                <a:gd name="T43" fmla="*/ 2 h 70"/>
                <a:gd name="T44" fmla="*/ 81 w 92"/>
                <a:gd name="T45" fmla="*/ 2 h 70"/>
                <a:gd name="T46" fmla="*/ 81 w 92"/>
                <a:gd name="T47" fmla="*/ 2 h 70"/>
                <a:gd name="T48" fmla="*/ 81 w 92"/>
                <a:gd name="T4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70">
                  <a:moveTo>
                    <a:pt x="26" y="70"/>
                  </a:moveTo>
                  <a:cubicBezTo>
                    <a:pt x="10" y="70"/>
                    <a:pt x="0" y="62"/>
                    <a:pt x="0" y="61"/>
                  </a:cubicBezTo>
                  <a:cubicBezTo>
                    <a:pt x="0" y="61"/>
                    <a:pt x="0" y="61"/>
                    <a:pt x="0" y="61"/>
                  </a:cubicBezTo>
                  <a:cubicBezTo>
                    <a:pt x="2" y="58"/>
                    <a:pt x="2" y="58"/>
                    <a:pt x="2" y="58"/>
                  </a:cubicBezTo>
                  <a:cubicBezTo>
                    <a:pt x="2" y="58"/>
                    <a:pt x="4" y="60"/>
                    <a:pt x="9" y="62"/>
                  </a:cubicBezTo>
                  <a:cubicBezTo>
                    <a:pt x="9" y="62"/>
                    <a:pt x="9" y="62"/>
                    <a:pt x="9" y="62"/>
                  </a:cubicBezTo>
                  <a:cubicBezTo>
                    <a:pt x="13" y="64"/>
                    <a:pt x="19" y="66"/>
                    <a:pt x="26" y="66"/>
                  </a:cubicBezTo>
                  <a:cubicBezTo>
                    <a:pt x="26" y="66"/>
                    <a:pt x="26" y="66"/>
                    <a:pt x="26" y="66"/>
                  </a:cubicBezTo>
                  <a:cubicBezTo>
                    <a:pt x="32" y="66"/>
                    <a:pt x="40" y="65"/>
                    <a:pt x="47" y="61"/>
                  </a:cubicBezTo>
                  <a:cubicBezTo>
                    <a:pt x="47" y="61"/>
                    <a:pt x="47" y="61"/>
                    <a:pt x="47" y="61"/>
                  </a:cubicBezTo>
                  <a:cubicBezTo>
                    <a:pt x="73" y="47"/>
                    <a:pt x="87" y="19"/>
                    <a:pt x="88" y="12"/>
                  </a:cubicBezTo>
                  <a:cubicBezTo>
                    <a:pt x="88" y="12"/>
                    <a:pt x="88" y="12"/>
                    <a:pt x="88" y="12"/>
                  </a:cubicBezTo>
                  <a:cubicBezTo>
                    <a:pt x="81" y="2"/>
                    <a:pt x="81" y="2"/>
                    <a:pt x="81" y="2"/>
                  </a:cubicBezTo>
                  <a:cubicBezTo>
                    <a:pt x="84" y="0"/>
                    <a:pt x="84" y="0"/>
                    <a:pt x="84" y="0"/>
                  </a:cubicBezTo>
                  <a:cubicBezTo>
                    <a:pt x="92" y="10"/>
                    <a:pt x="92" y="10"/>
                    <a:pt x="92" y="10"/>
                  </a:cubicBezTo>
                  <a:cubicBezTo>
                    <a:pt x="92" y="11"/>
                    <a:pt x="92" y="11"/>
                    <a:pt x="92" y="11"/>
                  </a:cubicBezTo>
                  <a:cubicBezTo>
                    <a:pt x="91" y="20"/>
                    <a:pt x="77" y="49"/>
                    <a:pt x="49" y="64"/>
                  </a:cubicBezTo>
                  <a:cubicBezTo>
                    <a:pt x="49" y="64"/>
                    <a:pt x="49" y="64"/>
                    <a:pt x="49" y="64"/>
                  </a:cubicBezTo>
                  <a:cubicBezTo>
                    <a:pt x="41" y="69"/>
                    <a:pt x="33" y="70"/>
                    <a:pt x="26" y="70"/>
                  </a:cubicBezTo>
                  <a:cubicBezTo>
                    <a:pt x="26" y="70"/>
                    <a:pt x="26" y="70"/>
                    <a:pt x="26" y="70"/>
                  </a:cubicBezTo>
                  <a:cubicBezTo>
                    <a:pt x="26" y="70"/>
                    <a:pt x="26" y="70"/>
                    <a:pt x="26" y="70"/>
                  </a:cubicBezTo>
                  <a:close/>
                  <a:moveTo>
                    <a:pt x="81" y="2"/>
                  </a:moveTo>
                  <a:cubicBezTo>
                    <a:pt x="81" y="2"/>
                    <a:pt x="81" y="2"/>
                    <a:pt x="81" y="2"/>
                  </a:cubicBezTo>
                  <a:cubicBezTo>
                    <a:pt x="81" y="2"/>
                    <a:pt x="81" y="2"/>
                    <a:pt x="81" y="2"/>
                  </a:cubicBezTo>
                  <a:cubicBezTo>
                    <a:pt x="81" y="2"/>
                    <a:pt x="81" y="2"/>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897"/>
            <p:cNvSpPr>
              <a:spLocks noEditPoints="1"/>
            </p:cNvSpPr>
            <p:nvPr>
              <p:custDataLst>
                <p:tags r:id="rId30"/>
              </p:custDataLst>
            </p:nvPr>
          </p:nvSpPr>
          <p:spPr bwMode="auto">
            <a:xfrm>
              <a:off x="2738439" y="1343026"/>
              <a:ext cx="168275" cy="130175"/>
            </a:xfrm>
            <a:custGeom>
              <a:avLst/>
              <a:gdLst>
                <a:gd name="T0" fmla="*/ 29 w 97"/>
                <a:gd name="T1" fmla="*/ 73 h 75"/>
                <a:gd name="T2" fmla="*/ 29 w 97"/>
                <a:gd name="T3" fmla="*/ 73 h 75"/>
                <a:gd name="T4" fmla="*/ 1 w 97"/>
                <a:gd name="T5" fmla="*/ 66 h 75"/>
                <a:gd name="T6" fmla="*/ 0 w 97"/>
                <a:gd name="T7" fmla="*/ 65 h 75"/>
                <a:gd name="T8" fmla="*/ 4 w 97"/>
                <a:gd name="T9" fmla="*/ 60 h 75"/>
                <a:gd name="T10" fmla="*/ 5 w 97"/>
                <a:gd name="T11" fmla="*/ 59 h 75"/>
                <a:gd name="T12" fmla="*/ 6 w 97"/>
                <a:gd name="T13" fmla="*/ 60 h 75"/>
                <a:gd name="T14" fmla="*/ 6 w 97"/>
                <a:gd name="T15" fmla="*/ 60 h 75"/>
                <a:gd name="T16" fmla="*/ 6 w 97"/>
                <a:gd name="T17" fmla="*/ 60 h 75"/>
                <a:gd name="T18" fmla="*/ 7 w 97"/>
                <a:gd name="T19" fmla="*/ 60 h 75"/>
                <a:gd name="T20" fmla="*/ 7 w 97"/>
                <a:gd name="T21" fmla="*/ 60 h 75"/>
                <a:gd name="T22" fmla="*/ 8 w 97"/>
                <a:gd name="T23" fmla="*/ 61 h 75"/>
                <a:gd name="T24" fmla="*/ 13 w 97"/>
                <a:gd name="T25" fmla="*/ 64 h 75"/>
                <a:gd name="T26" fmla="*/ 29 w 97"/>
                <a:gd name="T27" fmla="*/ 67 h 75"/>
                <a:gd name="T28" fmla="*/ 29 w 97"/>
                <a:gd name="T29" fmla="*/ 67 h 75"/>
                <a:gd name="T30" fmla="*/ 29 w 97"/>
                <a:gd name="T31" fmla="*/ 67 h 75"/>
                <a:gd name="T32" fmla="*/ 50 w 97"/>
                <a:gd name="T33" fmla="*/ 62 h 75"/>
                <a:gd name="T34" fmla="*/ 89 w 97"/>
                <a:gd name="T35" fmla="*/ 15 h 75"/>
                <a:gd name="T36" fmla="*/ 82 w 97"/>
                <a:gd name="T37" fmla="*/ 4 h 75"/>
                <a:gd name="T38" fmla="*/ 83 w 97"/>
                <a:gd name="T39" fmla="*/ 3 h 75"/>
                <a:gd name="T40" fmla="*/ 97 w 97"/>
                <a:gd name="T41" fmla="*/ 13 h 75"/>
                <a:gd name="T42" fmla="*/ 97 w 97"/>
                <a:gd name="T43" fmla="*/ 14 h 75"/>
                <a:gd name="T44" fmla="*/ 53 w 97"/>
                <a:gd name="T45" fmla="*/ 69 h 75"/>
                <a:gd name="T46" fmla="*/ 29 w 97"/>
                <a:gd name="T47" fmla="*/ 75 h 75"/>
                <a:gd name="T48" fmla="*/ 51 w 97"/>
                <a:gd name="T49" fmla="*/ 65 h 75"/>
                <a:gd name="T50" fmla="*/ 33 w 97"/>
                <a:gd name="T51" fmla="*/ 71 h 75"/>
                <a:gd name="T52" fmla="*/ 51 w 97"/>
                <a:gd name="T53" fmla="*/ 65 h 75"/>
                <a:gd name="T54" fmla="*/ 53 w 97"/>
                <a:gd name="T55" fmla="*/ 64 h 75"/>
                <a:gd name="T56" fmla="*/ 12 w 97"/>
                <a:gd name="T57" fmla="*/ 68 h 75"/>
                <a:gd name="T58" fmla="*/ 11 w 97"/>
                <a:gd name="T59" fmla="*/ 67 h 75"/>
                <a:gd name="T60" fmla="*/ 6 w 97"/>
                <a:gd name="T61" fmla="*/ 64 h 75"/>
                <a:gd name="T62" fmla="*/ 12 w 97"/>
                <a:gd name="T63" fmla="*/ 68 h 75"/>
                <a:gd name="T64" fmla="*/ 53 w 97"/>
                <a:gd name="T65" fmla="*/ 64 h 75"/>
                <a:gd name="T66" fmla="*/ 53 w 97"/>
                <a:gd name="T67" fmla="*/ 64 h 75"/>
                <a:gd name="T68" fmla="*/ 3 w 97"/>
                <a:gd name="T69" fmla="*/ 62 h 75"/>
                <a:gd name="T70" fmla="*/ 4 w 97"/>
                <a:gd name="T71" fmla="*/ 63 h 75"/>
                <a:gd name="T72" fmla="*/ 72 w 97"/>
                <a:gd name="T73" fmla="*/ 49 h 75"/>
                <a:gd name="T74" fmla="*/ 72 w 97"/>
                <a:gd name="T75" fmla="*/ 49 h 75"/>
                <a:gd name="T76" fmla="*/ 93 w 97"/>
                <a:gd name="T77" fmla="*/ 17 h 75"/>
                <a:gd name="T78" fmla="*/ 73 w 97"/>
                <a:gd name="T79" fmla="*/ 49 h 75"/>
                <a:gd name="T80" fmla="*/ 93 w 97"/>
                <a:gd name="T81" fmla="*/ 14 h 75"/>
                <a:gd name="T82" fmla="*/ 84 w 97"/>
                <a:gd name="T83" fmla="*/ 7 h 75"/>
                <a:gd name="T84" fmla="*/ 84 w 97"/>
                <a:gd name="T85" fmla="*/ 7 h 75"/>
                <a:gd name="T86" fmla="*/ 84 w 97"/>
                <a:gd name="T8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 h="75">
                  <a:moveTo>
                    <a:pt x="29" y="75"/>
                  </a:moveTo>
                  <a:cubicBezTo>
                    <a:pt x="29" y="73"/>
                    <a:pt x="29" y="73"/>
                    <a:pt x="29" y="73"/>
                  </a:cubicBezTo>
                  <a:cubicBezTo>
                    <a:pt x="29" y="71"/>
                    <a:pt x="29" y="71"/>
                    <a:pt x="29" y="71"/>
                  </a:cubicBezTo>
                  <a:cubicBezTo>
                    <a:pt x="29" y="73"/>
                    <a:pt x="29" y="73"/>
                    <a:pt x="29" y="73"/>
                  </a:cubicBezTo>
                  <a:cubicBezTo>
                    <a:pt x="29" y="75"/>
                    <a:pt x="29" y="75"/>
                    <a:pt x="29" y="75"/>
                  </a:cubicBezTo>
                  <a:cubicBezTo>
                    <a:pt x="12" y="75"/>
                    <a:pt x="2" y="66"/>
                    <a:pt x="1" y="66"/>
                  </a:cubicBezTo>
                  <a:cubicBezTo>
                    <a:pt x="1" y="66"/>
                    <a:pt x="1" y="66"/>
                    <a:pt x="1" y="66"/>
                  </a:cubicBezTo>
                  <a:cubicBezTo>
                    <a:pt x="0" y="65"/>
                    <a:pt x="0" y="65"/>
                    <a:pt x="0" y="65"/>
                  </a:cubicBezTo>
                  <a:cubicBezTo>
                    <a:pt x="4" y="60"/>
                    <a:pt x="4" y="60"/>
                    <a:pt x="4" y="60"/>
                  </a:cubicBezTo>
                  <a:cubicBezTo>
                    <a:pt x="4" y="60"/>
                    <a:pt x="4" y="60"/>
                    <a:pt x="4" y="60"/>
                  </a:cubicBezTo>
                  <a:cubicBezTo>
                    <a:pt x="4" y="60"/>
                    <a:pt x="4" y="60"/>
                    <a:pt x="4" y="60"/>
                  </a:cubicBezTo>
                  <a:cubicBezTo>
                    <a:pt x="4" y="60"/>
                    <a:pt x="5" y="59"/>
                    <a:pt x="5" y="59"/>
                  </a:cubicBezTo>
                  <a:cubicBezTo>
                    <a:pt x="5" y="59"/>
                    <a:pt x="5" y="59"/>
                    <a:pt x="5" y="59"/>
                  </a:cubicBezTo>
                  <a:cubicBezTo>
                    <a:pt x="5" y="59"/>
                    <a:pt x="6" y="59"/>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7" y="60"/>
                    <a:pt x="7" y="60"/>
                  </a:cubicBezTo>
                  <a:cubicBezTo>
                    <a:pt x="7" y="60"/>
                    <a:pt x="7" y="60"/>
                    <a:pt x="7" y="60"/>
                  </a:cubicBezTo>
                  <a:cubicBezTo>
                    <a:pt x="7" y="60"/>
                    <a:pt x="7" y="60"/>
                    <a:pt x="7" y="60"/>
                  </a:cubicBezTo>
                  <a:cubicBezTo>
                    <a:pt x="7" y="60"/>
                    <a:pt x="7" y="60"/>
                    <a:pt x="7" y="60"/>
                  </a:cubicBezTo>
                  <a:cubicBezTo>
                    <a:pt x="7" y="60"/>
                    <a:pt x="7" y="61"/>
                    <a:pt x="8" y="61"/>
                  </a:cubicBezTo>
                  <a:cubicBezTo>
                    <a:pt x="8" y="61"/>
                    <a:pt x="8" y="61"/>
                    <a:pt x="8" y="61"/>
                  </a:cubicBezTo>
                  <a:cubicBezTo>
                    <a:pt x="9" y="62"/>
                    <a:pt x="11" y="63"/>
                    <a:pt x="13" y="64"/>
                  </a:cubicBezTo>
                  <a:cubicBezTo>
                    <a:pt x="13" y="64"/>
                    <a:pt x="13" y="64"/>
                    <a:pt x="13" y="64"/>
                  </a:cubicBezTo>
                  <a:cubicBezTo>
                    <a:pt x="16" y="66"/>
                    <a:pt x="22" y="67"/>
                    <a:pt x="29" y="67"/>
                  </a:cubicBezTo>
                  <a:cubicBezTo>
                    <a:pt x="29" y="67"/>
                    <a:pt x="29" y="67"/>
                    <a:pt x="29" y="67"/>
                  </a:cubicBezTo>
                  <a:cubicBezTo>
                    <a:pt x="29" y="67"/>
                    <a:pt x="29" y="67"/>
                    <a:pt x="29" y="67"/>
                  </a:cubicBezTo>
                  <a:cubicBezTo>
                    <a:pt x="29" y="67"/>
                    <a:pt x="29" y="67"/>
                    <a:pt x="29" y="67"/>
                  </a:cubicBezTo>
                  <a:cubicBezTo>
                    <a:pt x="29" y="67"/>
                    <a:pt x="29" y="67"/>
                    <a:pt x="29" y="67"/>
                  </a:cubicBezTo>
                  <a:cubicBezTo>
                    <a:pt x="35" y="67"/>
                    <a:pt x="42" y="66"/>
                    <a:pt x="50" y="62"/>
                  </a:cubicBezTo>
                  <a:cubicBezTo>
                    <a:pt x="50" y="62"/>
                    <a:pt x="50" y="62"/>
                    <a:pt x="50" y="62"/>
                  </a:cubicBezTo>
                  <a:cubicBezTo>
                    <a:pt x="74" y="49"/>
                    <a:pt x="87" y="23"/>
                    <a:pt x="89" y="15"/>
                  </a:cubicBezTo>
                  <a:cubicBezTo>
                    <a:pt x="89" y="15"/>
                    <a:pt x="89" y="15"/>
                    <a:pt x="89" y="15"/>
                  </a:cubicBezTo>
                  <a:cubicBezTo>
                    <a:pt x="81" y="5"/>
                    <a:pt x="81" y="5"/>
                    <a:pt x="81" y="5"/>
                  </a:cubicBezTo>
                  <a:cubicBezTo>
                    <a:pt x="82" y="4"/>
                    <a:pt x="82" y="4"/>
                    <a:pt x="82" y="4"/>
                  </a:cubicBezTo>
                  <a:cubicBezTo>
                    <a:pt x="82" y="3"/>
                    <a:pt x="82" y="3"/>
                    <a:pt x="82" y="3"/>
                  </a:cubicBezTo>
                  <a:cubicBezTo>
                    <a:pt x="83" y="3"/>
                    <a:pt x="83" y="3"/>
                    <a:pt x="83" y="3"/>
                  </a:cubicBezTo>
                  <a:cubicBezTo>
                    <a:pt x="87" y="0"/>
                    <a:pt x="87" y="0"/>
                    <a:pt x="87" y="0"/>
                  </a:cubicBezTo>
                  <a:cubicBezTo>
                    <a:pt x="97" y="13"/>
                    <a:pt x="97" y="13"/>
                    <a:pt x="97" y="13"/>
                  </a:cubicBezTo>
                  <a:cubicBezTo>
                    <a:pt x="97" y="13"/>
                    <a:pt x="97" y="13"/>
                    <a:pt x="97" y="13"/>
                  </a:cubicBezTo>
                  <a:cubicBezTo>
                    <a:pt x="97" y="14"/>
                    <a:pt x="97" y="14"/>
                    <a:pt x="97" y="14"/>
                  </a:cubicBezTo>
                  <a:cubicBezTo>
                    <a:pt x="96" y="25"/>
                    <a:pt x="82" y="53"/>
                    <a:pt x="53" y="69"/>
                  </a:cubicBezTo>
                  <a:cubicBezTo>
                    <a:pt x="53" y="69"/>
                    <a:pt x="53" y="69"/>
                    <a:pt x="53" y="69"/>
                  </a:cubicBezTo>
                  <a:cubicBezTo>
                    <a:pt x="45" y="74"/>
                    <a:pt x="36" y="75"/>
                    <a:pt x="29" y="75"/>
                  </a:cubicBezTo>
                  <a:cubicBezTo>
                    <a:pt x="29" y="75"/>
                    <a:pt x="29" y="75"/>
                    <a:pt x="29" y="75"/>
                  </a:cubicBezTo>
                  <a:cubicBezTo>
                    <a:pt x="29" y="75"/>
                    <a:pt x="29" y="75"/>
                    <a:pt x="29" y="75"/>
                  </a:cubicBezTo>
                  <a:close/>
                  <a:moveTo>
                    <a:pt x="51" y="65"/>
                  </a:moveTo>
                  <a:cubicBezTo>
                    <a:pt x="45" y="69"/>
                    <a:pt x="39" y="71"/>
                    <a:pt x="33" y="71"/>
                  </a:cubicBezTo>
                  <a:cubicBezTo>
                    <a:pt x="33" y="71"/>
                    <a:pt x="33" y="71"/>
                    <a:pt x="33" y="71"/>
                  </a:cubicBezTo>
                  <a:cubicBezTo>
                    <a:pt x="39" y="71"/>
                    <a:pt x="45" y="69"/>
                    <a:pt x="51" y="65"/>
                  </a:cubicBezTo>
                  <a:cubicBezTo>
                    <a:pt x="51" y="65"/>
                    <a:pt x="51" y="65"/>
                    <a:pt x="51" y="65"/>
                  </a:cubicBezTo>
                  <a:cubicBezTo>
                    <a:pt x="52" y="65"/>
                    <a:pt x="53" y="65"/>
                    <a:pt x="53" y="64"/>
                  </a:cubicBezTo>
                  <a:cubicBezTo>
                    <a:pt x="53" y="64"/>
                    <a:pt x="53" y="64"/>
                    <a:pt x="53" y="64"/>
                  </a:cubicBezTo>
                  <a:cubicBezTo>
                    <a:pt x="53" y="65"/>
                    <a:pt x="52" y="65"/>
                    <a:pt x="51" y="65"/>
                  </a:cubicBezTo>
                  <a:close/>
                  <a:moveTo>
                    <a:pt x="12" y="68"/>
                  </a:moveTo>
                  <a:cubicBezTo>
                    <a:pt x="12" y="68"/>
                    <a:pt x="11" y="67"/>
                    <a:pt x="11" y="67"/>
                  </a:cubicBezTo>
                  <a:cubicBezTo>
                    <a:pt x="11" y="67"/>
                    <a:pt x="11" y="67"/>
                    <a:pt x="11" y="67"/>
                  </a:cubicBezTo>
                  <a:cubicBezTo>
                    <a:pt x="8" y="66"/>
                    <a:pt x="7" y="65"/>
                    <a:pt x="6" y="64"/>
                  </a:cubicBezTo>
                  <a:cubicBezTo>
                    <a:pt x="6" y="64"/>
                    <a:pt x="6" y="64"/>
                    <a:pt x="6" y="64"/>
                  </a:cubicBezTo>
                  <a:cubicBezTo>
                    <a:pt x="6" y="64"/>
                    <a:pt x="6" y="64"/>
                    <a:pt x="6" y="64"/>
                  </a:cubicBezTo>
                  <a:cubicBezTo>
                    <a:pt x="7" y="65"/>
                    <a:pt x="9" y="67"/>
                    <a:pt x="12" y="68"/>
                  </a:cubicBezTo>
                  <a:close/>
                  <a:moveTo>
                    <a:pt x="53" y="64"/>
                  </a:moveTo>
                  <a:cubicBezTo>
                    <a:pt x="53" y="64"/>
                    <a:pt x="53" y="64"/>
                    <a:pt x="53" y="64"/>
                  </a:cubicBezTo>
                  <a:cubicBezTo>
                    <a:pt x="53" y="64"/>
                    <a:pt x="53" y="64"/>
                    <a:pt x="53" y="64"/>
                  </a:cubicBezTo>
                  <a:cubicBezTo>
                    <a:pt x="53" y="64"/>
                    <a:pt x="53" y="64"/>
                    <a:pt x="53" y="64"/>
                  </a:cubicBezTo>
                  <a:close/>
                  <a:moveTo>
                    <a:pt x="4" y="63"/>
                  </a:moveTo>
                  <a:cubicBezTo>
                    <a:pt x="3" y="62"/>
                    <a:pt x="3" y="62"/>
                    <a:pt x="3" y="62"/>
                  </a:cubicBezTo>
                  <a:cubicBezTo>
                    <a:pt x="3" y="62"/>
                    <a:pt x="3" y="62"/>
                    <a:pt x="3" y="62"/>
                  </a:cubicBezTo>
                  <a:cubicBezTo>
                    <a:pt x="3" y="62"/>
                    <a:pt x="3" y="62"/>
                    <a:pt x="4" y="63"/>
                  </a:cubicBezTo>
                  <a:close/>
                  <a:moveTo>
                    <a:pt x="72" y="49"/>
                  </a:moveTo>
                  <a:cubicBezTo>
                    <a:pt x="72" y="49"/>
                    <a:pt x="72" y="49"/>
                    <a:pt x="72" y="49"/>
                  </a:cubicBezTo>
                  <a:cubicBezTo>
                    <a:pt x="72" y="49"/>
                    <a:pt x="72" y="49"/>
                    <a:pt x="72" y="49"/>
                  </a:cubicBezTo>
                  <a:cubicBezTo>
                    <a:pt x="72" y="49"/>
                    <a:pt x="72" y="49"/>
                    <a:pt x="72" y="49"/>
                  </a:cubicBezTo>
                  <a:close/>
                  <a:moveTo>
                    <a:pt x="73" y="49"/>
                  </a:moveTo>
                  <a:cubicBezTo>
                    <a:pt x="84" y="37"/>
                    <a:pt x="91" y="24"/>
                    <a:pt x="93" y="17"/>
                  </a:cubicBezTo>
                  <a:cubicBezTo>
                    <a:pt x="93" y="17"/>
                    <a:pt x="93" y="17"/>
                    <a:pt x="93" y="17"/>
                  </a:cubicBezTo>
                  <a:cubicBezTo>
                    <a:pt x="91" y="24"/>
                    <a:pt x="84" y="37"/>
                    <a:pt x="73" y="49"/>
                  </a:cubicBezTo>
                  <a:close/>
                  <a:moveTo>
                    <a:pt x="93" y="14"/>
                  </a:moveTo>
                  <a:cubicBezTo>
                    <a:pt x="93" y="14"/>
                    <a:pt x="93" y="14"/>
                    <a:pt x="93" y="14"/>
                  </a:cubicBezTo>
                  <a:cubicBezTo>
                    <a:pt x="93" y="14"/>
                    <a:pt x="93" y="14"/>
                    <a:pt x="93" y="14"/>
                  </a:cubicBezTo>
                  <a:close/>
                  <a:moveTo>
                    <a:pt x="84" y="7"/>
                  </a:moveTo>
                  <a:cubicBezTo>
                    <a:pt x="84" y="5"/>
                    <a:pt x="84" y="5"/>
                    <a:pt x="84" y="5"/>
                  </a:cubicBezTo>
                  <a:cubicBezTo>
                    <a:pt x="84" y="7"/>
                    <a:pt x="84" y="7"/>
                    <a:pt x="84" y="7"/>
                  </a:cubicBezTo>
                  <a:cubicBezTo>
                    <a:pt x="84" y="5"/>
                    <a:pt x="84" y="5"/>
                    <a:pt x="84" y="5"/>
                  </a:cubicBezTo>
                  <a:cubicBezTo>
                    <a:pt x="84" y="7"/>
                    <a:pt x="84" y="7"/>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35" name="Freeform 3898"/>
            <p:cNvSpPr/>
            <p:nvPr>
              <p:custDataLst>
                <p:tags r:id="rId31"/>
              </p:custDataLst>
            </p:nvPr>
          </p:nvSpPr>
          <p:spPr bwMode="auto">
            <a:xfrm>
              <a:off x="2895602" y="1344613"/>
              <a:ext cx="23813" cy="33338"/>
            </a:xfrm>
            <a:custGeom>
              <a:avLst/>
              <a:gdLst>
                <a:gd name="T0" fmla="*/ 0 w 13"/>
                <a:gd name="T1" fmla="*/ 0 h 19"/>
                <a:gd name="T2" fmla="*/ 0 w 13"/>
                <a:gd name="T3" fmla="*/ 0 h 19"/>
                <a:gd name="T4" fmla="*/ 4 w 13"/>
                <a:gd name="T5" fmla="*/ 0 h 19"/>
                <a:gd name="T6" fmla="*/ 4 w 13"/>
                <a:gd name="T7" fmla="*/ 8 h 19"/>
                <a:gd name="T8" fmla="*/ 10 w 13"/>
                <a:gd name="T9" fmla="*/ 1 h 19"/>
                <a:gd name="T10" fmla="*/ 10 w 13"/>
                <a:gd name="T11" fmla="*/ 1 h 19"/>
                <a:gd name="T12" fmla="*/ 13 w 13"/>
                <a:gd name="T13" fmla="*/ 4 h 19"/>
                <a:gd name="T14" fmla="*/ 4 w 13"/>
                <a:gd name="T15" fmla="*/ 14 h 19"/>
                <a:gd name="T16" fmla="*/ 4 w 13"/>
                <a:gd name="T17" fmla="*/ 14 h 19"/>
                <a:gd name="T18" fmla="*/ 0 w 13"/>
                <a:gd name="T19" fmla="*/ 19 h 19"/>
                <a:gd name="T20" fmla="*/ 0 w 1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9">
                  <a:moveTo>
                    <a:pt x="0" y="0"/>
                  </a:moveTo>
                  <a:cubicBezTo>
                    <a:pt x="0" y="0"/>
                    <a:pt x="0" y="0"/>
                    <a:pt x="0" y="0"/>
                  </a:cubicBezTo>
                  <a:cubicBezTo>
                    <a:pt x="4" y="0"/>
                    <a:pt x="4" y="0"/>
                    <a:pt x="4" y="0"/>
                  </a:cubicBezTo>
                  <a:cubicBezTo>
                    <a:pt x="4" y="8"/>
                    <a:pt x="4" y="8"/>
                    <a:pt x="4" y="8"/>
                  </a:cubicBezTo>
                  <a:cubicBezTo>
                    <a:pt x="6" y="5"/>
                    <a:pt x="8" y="3"/>
                    <a:pt x="10" y="1"/>
                  </a:cubicBezTo>
                  <a:cubicBezTo>
                    <a:pt x="10" y="1"/>
                    <a:pt x="10" y="1"/>
                    <a:pt x="10" y="1"/>
                  </a:cubicBezTo>
                  <a:cubicBezTo>
                    <a:pt x="13" y="4"/>
                    <a:pt x="13" y="4"/>
                    <a:pt x="13" y="4"/>
                  </a:cubicBezTo>
                  <a:cubicBezTo>
                    <a:pt x="10" y="7"/>
                    <a:pt x="4" y="14"/>
                    <a:pt x="4" y="14"/>
                  </a:cubicBezTo>
                  <a:cubicBezTo>
                    <a:pt x="4" y="14"/>
                    <a:pt x="4" y="14"/>
                    <a:pt x="4" y="14"/>
                  </a:cubicBezTo>
                  <a:cubicBezTo>
                    <a:pt x="0" y="19"/>
                    <a:pt x="0" y="19"/>
                    <a:pt x="0" y="19"/>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99"/>
            <p:cNvSpPr>
              <a:spLocks noEditPoints="1"/>
            </p:cNvSpPr>
            <p:nvPr>
              <p:custDataLst>
                <p:tags r:id="rId32"/>
              </p:custDataLst>
            </p:nvPr>
          </p:nvSpPr>
          <p:spPr bwMode="auto">
            <a:xfrm>
              <a:off x="2892427" y="1341438"/>
              <a:ext cx="31750" cy="44450"/>
            </a:xfrm>
            <a:custGeom>
              <a:avLst/>
              <a:gdLst>
                <a:gd name="T0" fmla="*/ 0 w 18"/>
                <a:gd name="T1" fmla="*/ 2 h 26"/>
                <a:gd name="T2" fmla="*/ 0 w 18"/>
                <a:gd name="T3" fmla="*/ 0 h 26"/>
                <a:gd name="T4" fmla="*/ 2 w 18"/>
                <a:gd name="T5" fmla="*/ 0 h 26"/>
                <a:gd name="T6" fmla="*/ 2 w 18"/>
                <a:gd name="T7" fmla="*/ 0 h 26"/>
                <a:gd name="T8" fmla="*/ 8 w 18"/>
                <a:gd name="T9" fmla="*/ 0 h 26"/>
                <a:gd name="T10" fmla="*/ 8 w 18"/>
                <a:gd name="T11" fmla="*/ 4 h 26"/>
                <a:gd name="T12" fmla="*/ 11 w 18"/>
                <a:gd name="T13" fmla="*/ 2 h 26"/>
                <a:gd name="T14" fmla="*/ 11 w 18"/>
                <a:gd name="T15" fmla="*/ 2 h 26"/>
                <a:gd name="T16" fmla="*/ 13 w 18"/>
                <a:gd name="T17" fmla="*/ 0 h 26"/>
                <a:gd name="T18" fmla="*/ 18 w 18"/>
                <a:gd name="T19" fmla="*/ 7 h 26"/>
                <a:gd name="T20" fmla="*/ 16 w 18"/>
                <a:gd name="T21" fmla="*/ 8 h 26"/>
                <a:gd name="T22" fmla="*/ 8 w 18"/>
                <a:gd name="T23" fmla="*/ 17 h 26"/>
                <a:gd name="T24" fmla="*/ 8 w 18"/>
                <a:gd name="T25" fmla="*/ 17 h 26"/>
                <a:gd name="T26" fmla="*/ 8 w 18"/>
                <a:gd name="T27" fmla="*/ 17 h 26"/>
                <a:gd name="T28" fmla="*/ 0 w 18"/>
                <a:gd name="T29" fmla="*/ 26 h 26"/>
                <a:gd name="T30" fmla="*/ 0 w 18"/>
                <a:gd name="T31" fmla="*/ 2 h 26"/>
                <a:gd name="T32" fmla="*/ 4 w 18"/>
                <a:gd name="T33" fmla="*/ 15 h 26"/>
                <a:gd name="T34" fmla="*/ 4 w 18"/>
                <a:gd name="T35" fmla="*/ 15 h 26"/>
                <a:gd name="T36" fmla="*/ 4 w 18"/>
                <a:gd name="T37" fmla="*/ 15 h 26"/>
                <a:gd name="T38" fmla="*/ 4 w 18"/>
                <a:gd name="T39" fmla="*/ 15 h 26"/>
                <a:gd name="T40" fmla="*/ 4 w 18"/>
                <a:gd name="T41" fmla="*/ 15 h 26"/>
                <a:gd name="T42" fmla="*/ 5 w 18"/>
                <a:gd name="T43" fmla="*/ 14 h 26"/>
                <a:gd name="T44" fmla="*/ 5 w 18"/>
                <a:gd name="T45" fmla="*/ 14 h 26"/>
                <a:gd name="T46" fmla="*/ 8 w 18"/>
                <a:gd name="T47" fmla="*/ 11 h 26"/>
                <a:gd name="T48" fmla="*/ 8 w 18"/>
                <a:gd name="T49" fmla="*/ 11 h 26"/>
                <a:gd name="T50" fmla="*/ 4 w 18"/>
                <a:gd name="T51" fmla="*/ 15 h 26"/>
                <a:gd name="T52" fmla="*/ 4 w 18"/>
                <a:gd name="T53" fmla="*/ 4 h 26"/>
                <a:gd name="T54" fmla="*/ 4 w 18"/>
                <a:gd name="T55" fmla="*/ 4 h 26"/>
                <a:gd name="T56" fmla="*/ 4 w 18"/>
                <a:gd name="T57" fmla="*/ 15 h 26"/>
                <a:gd name="T58" fmla="*/ 8 w 18"/>
                <a:gd name="T59" fmla="*/ 11 h 26"/>
                <a:gd name="T60" fmla="*/ 9 w 18"/>
                <a:gd name="T61" fmla="*/ 9 h 26"/>
                <a:gd name="T62" fmla="*/ 9 w 18"/>
                <a:gd name="T63" fmla="*/ 9 h 26"/>
                <a:gd name="T64" fmla="*/ 8 w 18"/>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6">
                  <a:moveTo>
                    <a:pt x="0" y="2"/>
                  </a:moveTo>
                  <a:cubicBezTo>
                    <a:pt x="0" y="0"/>
                    <a:pt x="0" y="0"/>
                    <a:pt x="0" y="0"/>
                  </a:cubicBezTo>
                  <a:cubicBezTo>
                    <a:pt x="2" y="0"/>
                    <a:pt x="2" y="0"/>
                    <a:pt x="2" y="0"/>
                  </a:cubicBezTo>
                  <a:cubicBezTo>
                    <a:pt x="2" y="0"/>
                    <a:pt x="2" y="0"/>
                    <a:pt x="2" y="0"/>
                  </a:cubicBezTo>
                  <a:cubicBezTo>
                    <a:pt x="8" y="0"/>
                    <a:pt x="8" y="0"/>
                    <a:pt x="8" y="0"/>
                  </a:cubicBezTo>
                  <a:cubicBezTo>
                    <a:pt x="8" y="4"/>
                    <a:pt x="8" y="4"/>
                    <a:pt x="8" y="4"/>
                  </a:cubicBezTo>
                  <a:cubicBezTo>
                    <a:pt x="9" y="3"/>
                    <a:pt x="10" y="2"/>
                    <a:pt x="11" y="2"/>
                  </a:cubicBezTo>
                  <a:cubicBezTo>
                    <a:pt x="11" y="2"/>
                    <a:pt x="11" y="2"/>
                    <a:pt x="11" y="2"/>
                  </a:cubicBezTo>
                  <a:cubicBezTo>
                    <a:pt x="13" y="0"/>
                    <a:pt x="13" y="0"/>
                    <a:pt x="13" y="0"/>
                  </a:cubicBezTo>
                  <a:cubicBezTo>
                    <a:pt x="18" y="7"/>
                    <a:pt x="18" y="7"/>
                    <a:pt x="18" y="7"/>
                  </a:cubicBezTo>
                  <a:cubicBezTo>
                    <a:pt x="16" y="8"/>
                    <a:pt x="16" y="8"/>
                    <a:pt x="16" y="8"/>
                  </a:cubicBezTo>
                  <a:cubicBezTo>
                    <a:pt x="14" y="9"/>
                    <a:pt x="9" y="15"/>
                    <a:pt x="8" y="17"/>
                  </a:cubicBezTo>
                  <a:cubicBezTo>
                    <a:pt x="8" y="17"/>
                    <a:pt x="8" y="17"/>
                    <a:pt x="8" y="17"/>
                  </a:cubicBezTo>
                  <a:cubicBezTo>
                    <a:pt x="8" y="17"/>
                    <a:pt x="8" y="17"/>
                    <a:pt x="8" y="17"/>
                  </a:cubicBezTo>
                  <a:cubicBezTo>
                    <a:pt x="0" y="26"/>
                    <a:pt x="0" y="26"/>
                    <a:pt x="0" y="26"/>
                  </a:cubicBezTo>
                  <a:cubicBezTo>
                    <a:pt x="0" y="2"/>
                    <a:pt x="0" y="2"/>
                    <a:pt x="0" y="2"/>
                  </a:cubicBezTo>
                  <a:close/>
                  <a:moveTo>
                    <a:pt x="4" y="15"/>
                  </a:moveTo>
                  <a:cubicBezTo>
                    <a:pt x="4" y="15"/>
                    <a:pt x="4" y="15"/>
                    <a:pt x="4" y="15"/>
                  </a:cubicBezTo>
                  <a:cubicBezTo>
                    <a:pt x="4" y="15"/>
                    <a:pt x="4" y="15"/>
                    <a:pt x="4" y="15"/>
                  </a:cubicBezTo>
                  <a:cubicBezTo>
                    <a:pt x="4" y="15"/>
                    <a:pt x="4" y="15"/>
                    <a:pt x="4" y="15"/>
                  </a:cubicBezTo>
                  <a:cubicBezTo>
                    <a:pt x="4" y="15"/>
                    <a:pt x="4" y="15"/>
                    <a:pt x="4" y="15"/>
                  </a:cubicBezTo>
                  <a:cubicBezTo>
                    <a:pt x="4" y="14"/>
                    <a:pt x="5" y="14"/>
                    <a:pt x="5" y="14"/>
                  </a:cubicBezTo>
                  <a:cubicBezTo>
                    <a:pt x="5" y="14"/>
                    <a:pt x="5" y="14"/>
                    <a:pt x="5" y="14"/>
                  </a:cubicBezTo>
                  <a:cubicBezTo>
                    <a:pt x="6" y="13"/>
                    <a:pt x="7" y="12"/>
                    <a:pt x="8" y="11"/>
                  </a:cubicBezTo>
                  <a:cubicBezTo>
                    <a:pt x="8" y="11"/>
                    <a:pt x="8" y="11"/>
                    <a:pt x="8" y="11"/>
                  </a:cubicBezTo>
                  <a:cubicBezTo>
                    <a:pt x="4" y="15"/>
                    <a:pt x="4" y="15"/>
                    <a:pt x="4" y="15"/>
                  </a:cubicBezTo>
                  <a:cubicBezTo>
                    <a:pt x="4" y="4"/>
                    <a:pt x="4" y="4"/>
                    <a:pt x="4" y="4"/>
                  </a:cubicBezTo>
                  <a:cubicBezTo>
                    <a:pt x="4" y="4"/>
                    <a:pt x="4" y="4"/>
                    <a:pt x="4" y="4"/>
                  </a:cubicBezTo>
                  <a:cubicBezTo>
                    <a:pt x="4" y="15"/>
                    <a:pt x="4" y="15"/>
                    <a:pt x="4" y="15"/>
                  </a:cubicBezTo>
                  <a:close/>
                  <a:moveTo>
                    <a:pt x="8" y="11"/>
                  </a:moveTo>
                  <a:cubicBezTo>
                    <a:pt x="8" y="10"/>
                    <a:pt x="9" y="10"/>
                    <a:pt x="9" y="9"/>
                  </a:cubicBezTo>
                  <a:cubicBezTo>
                    <a:pt x="9" y="9"/>
                    <a:pt x="9" y="9"/>
                    <a:pt x="9" y="9"/>
                  </a:cubicBezTo>
                  <a:cubicBezTo>
                    <a:pt x="9" y="10"/>
                    <a:pt x="8" y="10"/>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00"/>
            <p:cNvSpPr/>
            <p:nvPr>
              <p:custDataLst>
                <p:tags r:id="rId33"/>
              </p:custDataLst>
            </p:nvPr>
          </p:nvSpPr>
          <p:spPr bwMode="auto">
            <a:xfrm>
              <a:off x="2892427" y="1246188"/>
              <a:ext cx="11113" cy="169863"/>
            </a:xfrm>
            <a:custGeom>
              <a:avLst/>
              <a:gdLst>
                <a:gd name="T0" fmla="*/ 0 w 7"/>
                <a:gd name="T1" fmla="*/ 0 h 107"/>
                <a:gd name="T2" fmla="*/ 5 w 7"/>
                <a:gd name="T3" fmla="*/ 0 h 107"/>
                <a:gd name="T4" fmla="*/ 7 w 7"/>
                <a:gd name="T5" fmla="*/ 107 h 107"/>
                <a:gd name="T6" fmla="*/ 2 w 7"/>
                <a:gd name="T7" fmla="*/ 107 h 107"/>
                <a:gd name="T8" fmla="*/ 0 w 7"/>
                <a:gd name="T9" fmla="*/ 0 h 107"/>
                <a:gd name="T10" fmla="*/ 0 w 7"/>
                <a:gd name="T11" fmla="*/ 0 h 107"/>
              </a:gdLst>
              <a:ahLst/>
              <a:cxnLst>
                <a:cxn ang="0">
                  <a:pos x="T0" y="T1"/>
                </a:cxn>
                <a:cxn ang="0">
                  <a:pos x="T2" y="T3"/>
                </a:cxn>
                <a:cxn ang="0">
                  <a:pos x="T4" y="T5"/>
                </a:cxn>
                <a:cxn ang="0">
                  <a:pos x="T6" y="T7"/>
                </a:cxn>
                <a:cxn ang="0">
                  <a:pos x="T8" y="T9"/>
                </a:cxn>
                <a:cxn ang="0">
                  <a:pos x="T10" y="T11"/>
                </a:cxn>
              </a:cxnLst>
              <a:rect l="0" t="0" r="r" b="b"/>
              <a:pathLst>
                <a:path w="7" h="107">
                  <a:moveTo>
                    <a:pt x="0" y="0"/>
                  </a:moveTo>
                  <a:lnTo>
                    <a:pt x="5" y="0"/>
                  </a:lnTo>
                  <a:lnTo>
                    <a:pt x="7" y="107"/>
                  </a:lnTo>
                  <a:lnTo>
                    <a:pt x="2" y="10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01"/>
            <p:cNvSpPr>
              <a:spLocks noEditPoints="1"/>
            </p:cNvSpPr>
            <p:nvPr>
              <p:custDataLst>
                <p:tags r:id="rId34"/>
              </p:custDataLst>
            </p:nvPr>
          </p:nvSpPr>
          <p:spPr bwMode="auto">
            <a:xfrm>
              <a:off x="2889252" y="1243013"/>
              <a:ext cx="17463" cy="176213"/>
            </a:xfrm>
            <a:custGeom>
              <a:avLst/>
              <a:gdLst>
                <a:gd name="T0" fmla="*/ 0 w 11"/>
                <a:gd name="T1" fmla="*/ 2 h 111"/>
                <a:gd name="T2" fmla="*/ 2 w 11"/>
                <a:gd name="T3" fmla="*/ 2 h 111"/>
                <a:gd name="T4" fmla="*/ 2 w 11"/>
                <a:gd name="T5" fmla="*/ 5 h 111"/>
                <a:gd name="T6" fmla="*/ 2 w 11"/>
                <a:gd name="T7" fmla="*/ 2 h 111"/>
                <a:gd name="T8" fmla="*/ 0 w 11"/>
                <a:gd name="T9" fmla="*/ 2 h 111"/>
                <a:gd name="T10" fmla="*/ 0 w 11"/>
                <a:gd name="T11" fmla="*/ 0 h 111"/>
                <a:gd name="T12" fmla="*/ 9 w 11"/>
                <a:gd name="T13" fmla="*/ 0 h 111"/>
                <a:gd name="T14" fmla="*/ 11 w 11"/>
                <a:gd name="T15" fmla="*/ 111 h 111"/>
                <a:gd name="T16" fmla="*/ 2 w 11"/>
                <a:gd name="T17" fmla="*/ 111 h 111"/>
                <a:gd name="T18" fmla="*/ 0 w 11"/>
                <a:gd name="T19" fmla="*/ 2 h 111"/>
                <a:gd name="T20" fmla="*/ 0 w 11"/>
                <a:gd name="T21" fmla="*/ 2 h 111"/>
                <a:gd name="T22" fmla="*/ 7 w 11"/>
                <a:gd name="T23" fmla="*/ 107 h 111"/>
                <a:gd name="T24" fmla="*/ 4 w 11"/>
                <a:gd name="T25" fmla="*/ 5 h 111"/>
                <a:gd name="T26" fmla="*/ 4 w 11"/>
                <a:gd name="T27" fmla="*/ 5 h 111"/>
                <a:gd name="T28" fmla="*/ 7 w 11"/>
                <a:gd name="T29" fmla="*/ 107 h 111"/>
                <a:gd name="T30" fmla="*/ 7 w 11"/>
                <a:gd name="T3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1">
                  <a:moveTo>
                    <a:pt x="0" y="2"/>
                  </a:moveTo>
                  <a:lnTo>
                    <a:pt x="2" y="2"/>
                  </a:lnTo>
                  <a:lnTo>
                    <a:pt x="2" y="5"/>
                  </a:lnTo>
                  <a:lnTo>
                    <a:pt x="2" y="2"/>
                  </a:lnTo>
                  <a:lnTo>
                    <a:pt x="0" y="2"/>
                  </a:lnTo>
                  <a:lnTo>
                    <a:pt x="0" y="0"/>
                  </a:lnTo>
                  <a:lnTo>
                    <a:pt x="9" y="0"/>
                  </a:lnTo>
                  <a:lnTo>
                    <a:pt x="11" y="111"/>
                  </a:lnTo>
                  <a:lnTo>
                    <a:pt x="2" y="111"/>
                  </a:lnTo>
                  <a:lnTo>
                    <a:pt x="0" y="2"/>
                  </a:lnTo>
                  <a:lnTo>
                    <a:pt x="0" y="2"/>
                  </a:lnTo>
                  <a:close/>
                  <a:moveTo>
                    <a:pt x="7" y="107"/>
                  </a:moveTo>
                  <a:lnTo>
                    <a:pt x="4" y="5"/>
                  </a:lnTo>
                  <a:lnTo>
                    <a:pt x="4" y="5"/>
                  </a:lnTo>
                  <a:lnTo>
                    <a:pt x="7" y="107"/>
                  </a:lnTo>
                  <a:lnTo>
                    <a:pt x="7"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02"/>
            <p:cNvSpPr/>
            <p:nvPr>
              <p:custDataLst>
                <p:tags r:id="rId35"/>
              </p:custDataLst>
            </p:nvPr>
          </p:nvSpPr>
          <p:spPr bwMode="auto">
            <a:xfrm>
              <a:off x="2663827" y="1736726"/>
              <a:ext cx="41275" cy="298450"/>
            </a:xfrm>
            <a:custGeom>
              <a:avLst/>
              <a:gdLst>
                <a:gd name="T0" fmla="*/ 0 w 26"/>
                <a:gd name="T1" fmla="*/ 184 h 188"/>
                <a:gd name="T2" fmla="*/ 20 w 26"/>
                <a:gd name="T3" fmla="*/ 183 h 188"/>
                <a:gd name="T4" fmla="*/ 10 w 26"/>
                <a:gd name="T5" fmla="*/ 0 h 188"/>
                <a:gd name="T6" fmla="*/ 15 w 26"/>
                <a:gd name="T7" fmla="*/ 0 h 188"/>
                <a:gd name="T8" fmla="*/ 26 w 26"/>
                <a:gd name="T9" fmla="*/ 186 h 188"/>
                <a:gd name="T10" fmla="*/ 0 w 26"/>
                <a:gd name="T11" fmla="*/ 188 h 188"/>
                <a:gd name="T12" fmla="*/ 0 w 26"/>
                <a:gd name="T13" fmla="*/ 184 h 188"/>
                <a:gd name="T14" fmla="*/ 0 w 26"/>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8">
                  <a:moveTo>
                    <a:pt x="0" y="184"/>
                  </a:moveTo>
                  <a:lnTo>
                    <a:pt x="20" y="183"/>
                  </a:lnTo>
                  <a:lnTo>
                    <a:pt x="10" y="0"/>
                  </a:lnTo>
                  <a:lnTo>
                    <a:pt x="15" y="0"/>
                  </a:lnTo>
                  <a:lnTo>
                    <a:pt x="26" y="186"/>
                  </a:lnTo>
                  <a:lnTo>
                    <a:pt x="0" y="188"/>
                  </a:lnTo>
                  <a:lnTo>
                    <a:pt x="0" y="184"/>
                  </a:lnTo>
                  <a:lnTo>
                    <a:pt x="0"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03"/>
            <p:cNvSpPr>
              <a:spLocks noEditPoints="1"/>
            </p:cNvSpPr>
            <p:nvPr>
              <p:custDataLst>
                <p:tags r:id="rId36"/>
              </p:custDataLst>
            </p:nvPr>
          </p:nvSpPr>
          <p:spPr bwMode="auto">
            <a:xfrm>
              <a:off x="2660652" y="1731963"/>
              <a:ext cx="47625" cy="307975"/>
            </a:xfrm>
            <a:custGeom>
              <a:avLst/>
              <a:gdLst>
                <a:gd name="T0" fmla="*/ 0 w 30"/>
                <a:gd name="T1" fmla="*/ 191 h 194"/>
                <a:gd name="T2" fmla="*/ 0 w 30"/>
                <a:gd name="T3" fmla="*/ 187 h 194"/>
                <a:gd name="T4" fmla="*/ 2 w 30"/>
                <a:gd name="T5" fmla="*/ 187 h 194"/>
                <a:gd name="T6" fmla="*/ 2 w 30"/>
                <a:gd name="T7" fmla="*/ 189 h 194"/>
                <a:gd name="T8" fmla="*/ 2 w 30"/>
                <a:gd name="T9" fmla="*/ 187 h 194"/>
                <a:gd name="T10" fmla="*/ 0 w 30"/>
                <a:gd name="T11" fmla="*/ 187 h 194"/>
                <a:gd name="T12" fmla="*/ 0 w 30"/>
                <a:gd name="T13" fmla="*/ 185 h 194"/>
                <a:gd name="T14" fmla="*/ 20 w 30"/>
                <a:gd name="T15" fmla="*/ 184 h 194"/>
                <a:gd name="T16" fmla="*/ 10 w 30"/>
                <a:gd name="T17" fmla="*/ 0 h 194"/>
                <a:gd name="T18" fmla="*/ 18 w 30"/>
                <a:gd name="T19" fmla="*/ 0 h 194"/>
                <a:gd name="T20" fmla="*/ 30 w 30"/>
                <a:gd name="T21" fmla="*/ 191 h 194"/>
                <a:gd name="T22" fmla="*/ 0 w 30"/>
                <a:gd name="T23" fmla="*/ 194 h 194"/>
                <a:gd name="T24" fmla="*/ 0 w 30"/>
                <a:gd name="T25" fmla="*/ 191 h 194"/>
                <a:gd name="T26" fmla="*/ 0 w 30"/>
                <a:gd name="T27" fmla="*/ 191 h 194"/>
                <a:gd name="T28" fmla="*/ 24 w 30"/>
                <a:gd name="T29" fmla="*/ 188 h 194"/>
                <a:gd name="T30" fmla="*/ 24 w 30"/>
                <a:gd name="T31" fmla="*/ 188 h 194"/>
                <a:gd name="T32" fmla="*/ 18 w 30"/>
                <a:gd name="T33" fmla="*/ 64 h 194"/>
                <a:gd name="T34" fmla="*/ 24 w 30"/>
                <a:gd name="T35" fmla="*/ 188 h 194"/>
                <a:gd name="T36" fmla="*/ 24 w 30"/>
                <a:gd name="T3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94">
                  <a:moveTo>
                    <a:pt x="0" y="191"/>
                  </a:moveTo>
                  <a:lnTo>
                    <a:pt x="0" y="187"/>
                  </a:lnTo>
                  <a:lnTo>
                    <a:pt x="2" y="187"/>
                  </a:lnTo>
                  <a:lnTo>
                    <a:pt x="2" y="189"/>
                  </a:lnTo>
                  <a:lnTo>
                    <a:pt x="2" y="187"/>
                  </a:lnTo>
                  <a:lnTo>
                    <a:pt x="0" y="187"/>
                  </a:lnTo>
                  <a:lnTo>
                    <a:pt x="0" y="185"/>
                  </a:lnTo>
                  <a:lnTo>
                    <a:pt x="20" y="184"/>
                  </a:lnTo>
                  <a:lnTo>
                    <a:pt x="10" y="0"/>
                  </a:lnTo>
                  <a:lnTo>
                    <a:pt x="18" y="0"/>
                  </a:lnTo>
                  <a:lnTo>
                    <a:pt x="30" y="191"/>
                  </a:lnTo>
                  <a:lnTo>
                    <a:pt x="0" y="194"/>
                  </a:lnTo>
                  <a:lnTo>
                    <a:pt x="0" y="191"/>
                  </a:lnTo>
                  <a:lnTo>
                    <a:pt x="0" y="191"/>
                  </a:lnTo>
                  <a:close/>
                  <a:moveTo>
                    <a:pt x="24" y="188"/>
                  </a:moveTo>
                  <a:lnTo>
                    <a:pt x="24" y="188"/>
                  </a:lnTo>
                  <a:lnTo>
                    <a:pt x="18" y="64"/>
                  </a:lnTo>
                  <a:lnTo>
                    <a:pt x="24" y="188"/>
                  </a:lnTo>
                  <a:lnTo>
                    <a:pt x="24"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04"/>
            <p:cNvSpPr>
              <a:spLocks noEditPoints="1"/>
            </p:cNvSpPr>
            <p:nvPr>
              <p:custDataLst>
                <p:tags r:id="rId37"/>
              </p:custDataLst>
            </p:nvPr>
          </p:nvSpPr>
          <p:spPr bwMode="auto">
            <a:xfrm>
              <a:off x="2709864" y="1735138"/>
              <a:ext cx="76200" cy="292100"/>
            </a:xfrm>
            <a:custGeom>
              <a:avLst/>
              <a:gdLst>
                <a:gd name="T0" fmla="*/ 0 w 48"/>
                <a:gd name="T1" fmla="*/ 1 h 184"/>
                <a:gd name="T2" fmla="*/ 4 w 48"/>
                <a:gd name="T3" fmla="*/ 0 h 184"/>
                <a:gd name="T4" fmla="*/ 18 w 48"/>
                <a:gd name="T5" fmla="*/ 178 h 184"/>
                <a:gd name="T6" fmla="*/ 47 w 48"/>
                <a:gd name="T7" fmla="*/ 169 h 184"/>
                <a:gd name="T8" fmla="*/ 48 w 48"/>
                <a:gd name="T9" fmla="*/ 173 h 184"/>
                <a:gd name="T10" fmla="*/ 13 w 48"/>
                <a:gd name="T11" fmla="*/ 184 h 184"/>
                <a:gd name="T12" fmla="*/ 0 w 48"/>
                <a:gd name="T13" fmla="*/ 1 h 184"/>
                <a:gd name="T14" fmla="*/ 0 w 48"/>
                <a:gd name="T15" fmla="*/ 1 h 184"/>
                <a:gd name="T16" fmla="*/ 0 w 48"/>
                <a:gd name="T17" fmla="*/ 1 h 184"/>
                <a:gd name="T18" fmla="*/ 0 w 48"/>
                <a:gd name="T19" fmla="*/ 1 h 184"/>
                <a:gd name="T20" fmla="*/ 0 w 48"/>
                <a:gd name="T21" fmla="*/ 1 h 184"/>
                <a:gd name="T22" fmla="*/ 0 w 48"/>
                <a:gd name="T23" fmla="*/ 1 h 184"/>
                <a:gd name="T24" fmla="*/ 0 w 48"/>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4">
                  <a:moveTo>
                    <a:pt x="0" y="1"/>
                  </a:moveTo>
                  <a:lnTo>
                    <a:pt x="4" y="0"/>
                  </a:lnTo>
                  <a:lnTo>
                    <a:pt x="18" y="178"/>
                  </a:lnTo>
                  <a:lnTo>
                    <a:pt x="47" y="169"/>
                  </a:lnTo>
                  <a:lnTo>
                    <a:pt x="48" y="173"/>
                  </a:lnTo>
                  <a:lnTo>
                    <a:pt x="13" y="184"/>
                  </a:lnTo>
                  <a:lnTo>
                    <a:pt x="0" y="1"/>
                  </a:lnTo>
                  <a:lnTo>
                    <a:pt x="0" y="1"/>
                  </a:lnTo>
                  <a:close/>
                  <a:moveTo>
                    <a:pt x="0" y="1"/>
                  </a:moveTo>
                  <a:lnTo>
                    <a:pt x="0" y="1"/>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05"/>
            <p:cNvSpPr>
              <a:spLocks noEditPoints="1"/>
            </p:cNvSpPr>
            <p:nvPr>
              <p:custDataLst>
                <p:tags r:id="rId38"/>
              </p:custDataLst>
            </p:nvPr>
          </p:nvSpPr>
          <p:spPr bwMode="auto">
            <a:xfrm>
              <a:off x="2706689" y="1730376"/>
              <a:ext cx="82550" cy="301625"/>
            </a:xfrm>
            <a:custGeom>
              <a:avLst/>
              <a:gdLst>
                <a:gd name="T0" fmla="*/ 0 w 52"/>
                <a:gd name="T1" fmla="*/ 4 h 190"/>
                <a:gd name="T2" fmla="*/ 2 w 52"/>
                <a:gd name="T3" fmla="*/ 4 h 190"/>
                <a:gd name="T4" fmla="*/ 3 w 52"/>
                <a:gd name="T5" fmla="*/ 5 h 190"/>
                <a:gd name="T6" fmla="*/ 2 w 52"/>
                <a:gd name="T7" fmla="*/ 4 h 190"/>
                <a:gd name="T8" fmla="*/ 0 w 52"/>
                <a:gd name="T9" fmla="*/ 4 h 190"/>
                <a:gd name="T10" fmla="*/ 0 w 52"/>
                <a:gd name="T11" fmla="*/ 1 h 190"/>
                <a:gd name="T12" fmla="*/ 9 w 52"/>
                <a:gd name="T13" fmla="*/ 0 h 190"/>
                <a:gd name="T14" fmla="*/ 22 w 52"/>
                <a:gd name="T15" fmla="*/ 178 h 190"/>
                <a:gd name="T16" fmla="*/ 50 w 52"/>
                <a:gd name="T17" fmla="*/ 168 h 190"/>
                <a:gd name="T18" fmla="*/ 52 w 52"/>
                <a:gd name="T19" fmla="*/ 177 h 190"/>
                <a:gd name="T20" fmla="*/ 13 w 52"/>
                <a:gd name="T21" fmla="*/ 190 h 190"/>
                <a:gd name="T22" fmla="*/ 0 w 52"/>
                <a:gd name="T23" fmla="*/ 4 h 190"/>
                <a:gd name="T24" fmla="*/ 0 w 52"/>
                <a:gd name="T25" fmla="*/ 4 h 190"/>
                <a:gd name="T26" fmla="*/ 17 w 52"/>
                <a:gd name="T27" fmla="*/ 184 h 190"/>
                <a:gd name="T28" fmla="*/ 17 w 52"/>
                <a:gd name="T29" fmla="*/ 184 h 190"/>
                <a:gd name="T30" fmla="*/ 6 w 52"/>
                <a:gd name="T31" fmla="*/ 28 h 190"/>
                <a:gd name="T32" fmla="*/ 17 w 52"/>
                <a:gd name="T33" fmla="*/ 184 h 190"/>
                <a:gd name="T34" fmla="*/ 17 w 52"/>
                <a:gd name="T35" fmla="*/ 1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90">
                  <a:moveTo>
                    <a:pt x="0" y="4"/>
                  </a:moveTo>
                  <a:lnTo>
                    <a:pt x="2" y="4"/>
                  </a:lnTo>
                  <a:lnTo>
                    <a:pt x="3" y="5"/>
                  </a:lnTo>
                  <a:lnTo>
                    <a:pt x="2" y="4"/>
                  </a:lnTo>
                  <a:lnTo>
                    <a:pt x="0" y="4"/>
                  </a:lnTo>
                  <a:lnTo>
                    <a:pt x="0" y="1"/>
                  </a:lnTo>
                  <a:lnTo>
                    <a:pt x="9" y="0"/>
                  </a:lnTo>
                  <a:lnTo>
                    <a:pt x="22" y="178"/>
                  </a:lnTo>
                  <a:lnTo>
                    <a:pt x="50" y="168"/>
                  </a:lnTo>
                  <a:lnTo>
                    <a:pt x="52" y="177"/>
                  </a:lnTo>
                  <a:lnTo>
                    <a:pt x="13" y="190"/>
                  </a:lnTo>
                  <a:lnTo>
                    <a:pt x="0" y="4"/>
                  </a:lnTo>
                  <a:lnTo>
                    <a:pt x="0" y="4"/>
                  </a:lnTo>
                  <a:close/>
                  <a:moveTo>
                    <a:pt x="17" y="184"/>
                  </a:moveTo>
                  <a:lnTo>
                    <a:pt x="17" y="184"/>
                  </a:lnTo>
                  <a:lnTo>
                    <a:pt x="6" y="28"/>
                  </a:lnTo>
                  <a:lnTo>
                    <a:pt x="17" y="184"/>
                  </a:lnTo>
                  <a:lnTo>
                    <a:pt x="17"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07"/>
            <p:cNvSpPr>
              <a:spLocks noEditPoints="1"/>
            </p:cNvSpPr>
            <p:nvPr>
              <p:custDataLst>
                <p:tags r:id="rId39"/>
              </p:custDataLst>
            </p:nvPr>
          </p:nvSpPr>
          <p:spPr bwMode="auto">
            <a:xfrm>
              <a:off x="2759078" y="925513"/>
              <a:ext cx="380751" cy="328613"/>
            </a:xfrm>
            <a:custGeom>
              <a:avLst/>
              <a:gdLst>
                <a:gd name="T0" fmla="*/ 1 w 185"/>
                <a:gd name="T1" fmla="*/ 14 h 234"/>
                <a:gd name="T2" fmla="*/ 3 w 185"/>
                <a:gd name="T3" fmla="*/ 14 h 234"/>
                <a:gd name="T4" fmla="*/ 6 w 185"/>
                <a:gd name="T5" fmla="*/ 14 h 234"/>
                <a:gd name="T6" fmla="*/ 3 w 185"/>
                <a:gd name="T7" fmla="*/ 14 h 234"/>
                <a:gd name="T8" fmla="*/ 1 w 185"/>
                <a:gd name="T9" fmla="*/ 14 h 234"/>
                <a:gd name="T10" fmla="*/ 0 w 185"/>
                <a:gd name="T11" fmla="*/ 10 h 234"/>
                <a:gd name="T12" fmla="*/ 180 w 185"/>
                <a:gd name="T13" fmla="*/ 0 h 234"/>
                <a:gd name="T14" fmla="*/ 185 w 185"/>
                <a:gd name="T15" fmla="*/ 227 h 234"/>
                <a:gd name="T16" fmla="*/ 18 w 185"/>
                <a:gd name="T17" fmla="*/ 234 h 234"/>
                <a:gd name="T18" fmla="*/ 1 w 185"/>
                <a:gd name="T19" fmla="*/ 14 h 234"/>
                <a:gd name="T20" fmla="*/ 1 w 185"/>
                <a:gd name="T21" fmla="*/ 14 h 234"/>
                <a:gd name="T22" fmla="*/ 22 w 185"/>
                <a:gd name="T23" fmla="*/ 229 h 234"/>
                <a:gd name="T24" fmla="*/ 59 w 185"/>
                <a:gd name="T25" fmla="*/ 227 h 234"/>
                <a:gd name="T26" fmla="*/ 24 w 185"/>
                <a:gd name="T27" fmla="*/ 229 h 234"/>
                <a:gd name="T28" fmla="*/ 22 w 185"/>
                <a:gd name="T29" fmla="*/ 229 h 234"/>
                <a:gd name="T30" fmla="*/ 13 w 185"/>
                <a:gd name="T31" fmla="*/ 117 h 234"/>
                <a:gd name="T32" fmla="*/ 22 w 185"/>
                <a:gd name="T33" fmla="*/ 229 h 234"/>
                <a:gd name="T34" fmla="*/ 22 w 185"/>
                <a:gd name="T35" fmla="*/ 229 h 234"/>
                <a:gd name="T36" fmla="*/ 23 w 185"/>
                <a:gd name="T37" fmla="*/ 227 h 234"/>
                <a:gd name="T38" fmla="*/ 25 w 185"/>
                <a:gd name="T39" fmla="*/ 227 h 234"/>
                <a:gd name="T40" fmla="*/ 23 w 185"/>
                <a:gd name="T41" fmla="*/ 227 h 234"/>
                <a:gd name="T42" fmla="*/ 23 w 185"/>
                <a:gd name="T43" fmla="*/ 227 h 234"/>
                <a:gd name="T44" fmla="*/ 10 w 185"/>
                <a:gd name="T45" fmla="*/ 19 h 234"/>
                <a:gd name="T46" fmla="*/ 25 w 185"/>
                <a:gd name="T47" fmla="*/ 225 h 234"/>
                <a:gd name="T48" fmla="*/ 177 w 185"/>
                <a:gd name="T49" fmla="*/ 218 h 234"/>
                <a:gd name="T50" fmla="*/ 171 w 185"/>
                <a:gd name="T51" fmla="*/ 9 h 234"/>
                <a:gd name="T52" fmla="*/ 10 w 185"/>
                <a:gd name="T53" fmla="*/ 19 h 234"/>
                <a:gd name="T54" fmla="*/ 10 w 185"/>
                <a:gd name="T55" fmla="*/ 19 h 234"/>
                <a:gd name="T56" fmla="*/ 181 w 185"/>
                <a:gd name="T57" fmla="*/ 223 h 234"/>
                <a:gd name="T58" fmla="*/ 176 w 185"/>
                <a:gd name="T59" fmla="*/ 4 h 234"/>
                <a:gd name="T60" fmla="*/ 176 w 185"/>
                <a:gd name="T61" fmla="*/ 4 h 234"/>
                <a:gd name="T62" fmla="*/ 181 w 185"/>
                <a:gd name="T63" fmla="*/ 223 h 234"/>
                <a:gd name="T64" fmla="*/ 181 w 185"/>
                <a:gd name="T65" fmla="*/ 22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234">
                  <a:moveTo>
                    <a:pt x="1" y="14"/>
                  </a:moveTo>
                  <a:lnTo>
                    <a:pt x="3" y="14"/>
                  </a:lnTo>
                  <a:lnTo>
                    <a:pt x="6" y="14"/>
                  </a:lnTo>
                  <a:lnTo>
                    <a:pt x="3" y="14"/>
                  </a:lnTo>
                  <a:lnTo>
                    <a:pt x="1" y="14"/>
                  </a:lnTo>
                  <a:lnTo>
                    <a:pt x="0" y="10"/>
                  </a:lnTo>
                  <a:lnTo>
                    <a:pt x="180" y="0"/>
                  </a:lnTo>
                  <a:lnTo>
                    <a:pt x="185" y="227"/>
                  </a:lnTo>
                  <a:lnTo>
                    <a:pt x="18" y="234"/>
                  </a:lnTo>
                  <a:lnTo>
                    <a:pt x="1" y="14"/>
                  </a:lnTo>
                  <a:lnTo>
                    <a:pt x="1" y="14"/>
                  </a:lnTo>
                  <a:close/>
                  <a:moveTo>
                    <a:pt x="22" y="229"/>
                  </a:moveTo>
                  <a:lnTo>
                    <a:pt x="59" y="227"/>
                  </a:lnTo>
                  <a:lnTo>
                    <a:pt x="24" y="229"/>
                  </a:lnTo>
                  <a:lnTo>
                    <a:pt x="22" y="229"/>
                  </a:lnTo>
                  <a:lnTo>
                    <a:pt x="13" y="117"/>
                  </a:lnTo>
                  <a:lnTo>
                    <a:pt x="22" y="229"/>
                  </a:lnTo>
                  <a:lnTo>
                    <a:pt x="22" y="229"/>
                  </a:lnTo>
                  <a:close/>
                  <a:moveTo>
                    <a:pt x="23" y="227"/>
                  </a:moveTo>
                  <a:lnTo>
                    <a:pt x="25" y="227"/>
                  </a:lnTo>
                  <a:lnTo>
                    <a:pt x="23" y="227"/>
                  </a:lnTo>
                  <a:lnTo>
                    <a:pt x="23" y="227"/>
                  </a:lnTo>
                  <a:close/>
                  <a:moveTo>
                    <a:pt x="10" y="19"/>
                  </a:moveTo>
                  <a:lnTo>
                    <a:pt x="25" y="225"/>
                  </a:lnTo>
                  <a:lnTo>
                    <a:pt x="177" y="218"/>
                  </a:lnTo>
                  <a:lnTo>
                    <a:pt x="171" y="9"/>
                  </a:lnTo>
                  <a:lnTo>
                    <a:pt x="10" y="19"/>
                  </a:lnTo>
                  <a:lnTo>
                    <a:pt x="10" y="19"/>
                  </a:lnTo>
                  <a:close/>
                  <a:moveTo>
                    <a:pt x="181" y="223"/>
                  </a:moveTo>
                  <a:lnTo>
                    <a:pt x="176" y="4"/>
                  </a:lnTo>
                  <a:lnTo>
                    <a:pt x="176" y="4"/>
                  </a:lnTo>
                  <a:lnTo>
                    <a:pt x="181" y="223"/>
                  </a:lnTo>
                  <a:lnTo>
                    <a:pt x="181"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custDataLst>
              <p:tags r:id="rId40"/>
            </p:custDataLst>
          </p:nvPr>
        </p:nvSpPr>
        <p:spPr>
          <a:xfrm>
            <a:off x="2183609" y="5934008"/>
            <a:ext cx="2405809" cy="45719"/>
          </a:xfrm>
          <a:prstGeom prst="rect">
            <a:avLst/>
          </a:prstGeom>
          <a:solidFill>
            <a:srgbClr val="01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73"/>
          <p:cNvGrpSpPr>
            <a:grpSpLocks noChangeAspect="1"/>
          </p:cNvGrpSpPr>
          <p:nvPr>
            <p:custDataLst>
              <p:tags r:id="rId41"/>
            </p:custDataLst>
          </p:nvPr>
        </p:nvGrpSpPr>
        <p:grpSpPr bwMode="auto">
          <a:xfrm>
            <a:off x="3652568" y="5018654"/>
            <a:ext cx="695325" cy="938213"/>
            <a:chOff x="3106" y="2648"/>
            <a:chExt cx="438" cy="591"/>
          </a:xfrm>
          <a:solidFill>
            <a:srgbClr val="013596"/>
          </a:solidFill>
        </p:grpSpPr>
        <p:sp>
          <p:nvSpPr>
            <p:cNvPr id="54" name="Freeform 174"/>
            <p:cNvSpPr/>
            <p:nvPr>
              <p:custDataLst>
                <p:tags r:id="rId42"/>
              </p:custDataLst>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5"/>
            <p:cNvSpPr/>
            <p:nvPr>
              <p:custDataLst>
                <p:tags r:id="rId43"/>
              </p:custDataLst>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76"/>
            <p:cNvSpPr/>
            <p:nvPr>
              <p:custDataLst>
                <p:tags r:id="rId44"/>
              </p:custDataLst>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77"/>
            <p:cNvSpPr/>
            <p:nvPr>
              <p:custDataLst>
                <p:tags r:id="rId45"/>
              </p:custDataLst>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78"/>
            <p:cNvSpPr/>
            <p:nvPr>
              <p:custDataLst>
                <p:tags r:id="rId46"/>
              </p:custDataLst>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79"/>
            <p:cNvSpPr>
              <a:spLocks noEditPoints="1"/>
            </p:cNvSpPr>
            <p:nvPr>
              <p:custDataLst>
                <p:tags r:id="rId47"/>
              </p:custDataLst>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80"/>
            <p:cNvSpPr/>
            <p:nvPr>
              <p:custDataLst>
                <p:tags r:id="rId48"/>
              </p:custDataLst>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1"/>
            <p:cNvSpPr/>
            <p:nvPr>
              <p:custDataLst>
                <p:tags r:id="rId49"/>
              </p:custDataLst>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2"/>
            <p:cNvSpPr/>
            <p:nvPr>
              <p:custDataLst>
                <p:tags r:id="rId50"/>
              </p:custDataLst>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3"/>
            <p:cNvSpPr/>
            <p:nvPr>
              <p:custDataLst>
                <p:tags r:id="rId51"/>
              </p:custDataLst>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84"/>
            <p:cNvSpPr>
              <a:spLocks noEditPoints="1"/>
            </p:cNvSpPr>
            <p:nvPr>
              <p:custDataLst>
                <p:tags r:id="rId52"/>
              </p:custDataLst>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5"/>
            <p:cNvSpPr/>
            <p:nvPr>
              <p:custDataLst>
                <p:tags r:id="rId53"/>
              </p:custDataLst>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6"/>
            <p:cNvSpPr/>
            <p:nvPr>
              <p:custDataLst>
                <p:tags r:id="rId54"/>
              </p:custDataLst>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87"/>
            <p:cNvSpPr/>
            <p:nvPr>
              <p:custDataLst>
                <p:tags r:id="rId55"/>
              </p:custDataLst>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8"/>
            <p:cNvSpPr/>
            <p:nvPr>
              <p:custDataLst>
                <p:tags r:id="rId56"/>
              </p:custDataLst>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89"/>
            <p:cNvSpPr/>
            <p:nvPr>
              <p:custDataLst>
                <p:tags r:id="rId57"/>
              </p:custDataLst>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90"/>
            <p:cNvSpPr>
              <a:spLocks noEditPoints="1"/>
            </p:cNvSpPr>
            <p:nvPr>
              <p:custDataLst>
                <p:tags r:id="rId58"/>
              </p:custDataLst>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1"/>
            <p:cNvSpPr/>
            <p:nvPr>
              <p:custDataLst>
                <p:tags r:id="rId59"/>
              </p:custDataLst>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2"/>
            <p:cNvSpPr/>
            <p:nvPr>
              <p:custDataLst>
                <p:tags r:id="rId60"/>
              </p:custDataLst>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93"/>
            <p:cNvSpPr/>
            <p:nvPr>
              <p:custDataLst>
                <p:tags r:id="rId61"/>
              </p:custDataLst>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94"/>
            <p:cNvSpPr/>
            <p:nvPr>
              <p:custDataLst>
                <p:tags r:id="rId62"/>
              </p:custDataLst>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95"/>
            <p:cNvSpPr/>
            <p:nvPr>
              <p:custDataLst>
                <p:tags r:id="rId63"/>
              </p:custDataLst>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6"/>
            <p:cNvSpPr/>
            <p:nvPr>
              <p:custDataLst>
                <p:tags r:id="rId64"/>
              </p:custDataLst>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7"/>
            <p:cNvSpPr/>
            <p:nvPr>
              <p:custDataLst>
                <p:tags r:id="rId65"/>
              </p:custDataLst>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98"/>
            <p:cNvSpPr/>
            <p:nvPr>
              <p:custDataLst>
                <p:tags r:id="rId66"/>
              </p:custDataLst>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9"/>
            <p:cNvSpPr/>
            <p:nvPr>
              <p:custDataLst>
                <p:tags r:id="rId67"/>
              </p:custDataLst>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0"/>
            <p:cNvSpPr/>
            <p:nvPr>
              <p:custDataLst>
                <p:tags r:id="rId68"/>
              </p:custDataLst>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01"/>
            <p:cNvSpPr/>
            <p:nvPr>
              <p:custDataLst>
                <p:tags r:id="rId69"/>
              </p:custDataLst>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02"/>
            <p:cNvSpPr/>
            <p:nvPr>
              <p:custDataLst>
                <p:tags r:id="rId70"/>
              </p:custDataLst>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
            <p:cNvSpPr/>
            <p:nvPr>
              <p:custDataLst>
                <p:tags r:id="rId71"/>
              </p:custDataLst>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4"/>
            <p:cNvSpPr/>
            <p:nvPr>
              <p:custDataLst>
                <p:tags r:id="rId72"/>
              </p:custDataLst>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05"/>
            <p:cNvSpPr/>
            <p:nvPr>
              <p:custDataLst>
                <p:tags r:id="rId73"/>
              </p:custDataLst>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6"/>
            <p:cNvSpPr/>
            <p:nvPr>
              <p:custDataLst>
                <p:tags r:id="rId74"/>
              </p:custDataLst>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7"/>
            <p:cNvSpPr/>
            <p:nvPr>
              <p:custDataLst>
                <p:tags r:id="rId75"/>
              </p:custDataLst>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8"/>
            <p:cNvSpPr/>
            <p:nvPr>
              <p:custDataLst>
                <p:tags r:id="rId76"/>
              </p:custDataLst>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09"/>
            <p:cNvSpPr/>
            <p:nvPr>
              <p:custDataLst>
                <p:tags r:id="rId77"/>
              </p:custDataLst>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10"/>
            <p:cNvSpPr/>
            <p:nvPr>
              <p:custDataLst>
                <p:tags r:id="rId78"/>
              </p:custDataLst>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1"/>
            <p:cNvSpPr/>
            <p:nvPr>
              <p:custDataLst>
                <p:tags r:id="rId79"/>
              </p:custDataLst>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12"/>
            <p:cNvSpPr/>
            <p:nvPr>
              <p:custDataLst>
                <p:tags r:id="rId80"/>
              </p:custDataLst>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13"/>
            <p:cNvSpPr/>
            <p:nvPr>
              <p:custDataLst>
                <p:tags r:id="rId81"/>
              </p:custDataLst>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14"/>
            <p:cNvSpPr/>
            <p:nvPr>
              <p:custDataLst>
                <p:tags r:id="rId82"/>
              </p:custDataLst>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15"/>
            <p:cNvSpPr>
              <a:spLocks noEditPoints="1"/>
            </p:cNvSpPr>
            <p:nvPr>
              <p:custDataLst>
                <p:tags r:id="rId83"/>
              </p:custDataLst>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16"/>
            <p:cNvSpPr>
              <a:spLocks noEditPoints="1"/>
            </p:cNvSpPr>
            <p:nvPr>
              <p:custDataLst>
                <p:tags r:id="rId84"/>
              </p:custDataLst>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17"/>
            <p:cNvSpPr/>
            <p:nvPr>
              <p:custDataLst>
                <p:tags r:id="rId85"/>
              </p:custDataLst>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18"/>
            <p:cNvSpPr/>
            <p:nvPr>
              <p:custDataLst>
                <p:tags r:id="rId86"/>
              </p:custDataLst>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19"/>
            <p:cNvSpPr/>
            <p:nvPr>
              <p:custDataLst>
                <p:tags r:id="rId87"/>
              </p:custDataLst>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20"/>
            <p:cNvSpPr/>
            <p:nvPr>
              <p:custDataLst>
                <p:tags r:id="rId88"/>
              </p:custDataLst>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21"/>
            <p:cNvSpPr/>
            <p:nvPr>
              <p:custDataLst>
                <p:tags r:id="rId89"/>
              </p:custDataLst>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22"/>
            <p:cNvSpPr/>
            <p:nvPr>
              <p:custDataLst>
                <p:tags r:id="rId90"/>
              </p:custDataLst>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23"/>
            <p:cNvSpPr/>
            <p:nvPr>
              <p:custDataLst>
                <p:tags r:id="rId91"/>
              </p:custDataLst>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4"/>
            <p:cNvSpPr/>
            <p:nvPr>
              <p:custDataLst>
                <p:tags r:id="rId92"/>
              </p:custDataLst>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25"/>
            <p:cNvSpPr/>
            <p:nvPr>
              <p:custDataLst>
                <p:tags r:id="rId93"/>
              </p:custDataLst>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26"/>
            <p:cNvSpPr/>
            <p:nvPr>
              <p:custDataLst>
                <p:tags r:id="rId94"/>
              </p:custDataLst>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7"/>
            <p:cNvSpPr/>
            <p:nvPr>
              <p:custDataLst>
                <p:tags r:id="rId95"/>
              </p:custDataLst>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28"/>
            <p:cNvSpPr/>
            <p:nvPr>
              <p:custDataLst>
                <p:tags r:id="rId96"/>
              </p:custDataLst>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29"/>
            <p:cNvSpPr/>
            <p:nvPr>
              <p:custDataLst>
                <p:tags r:id="rId97"/>
              </p:custDataLst>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30"/>
            <p:cNvSpPr/>
            <p:nvPr>
              <p:custDataLst>
                <p:tags r:id="rId98"/>
              </p:custDataLst>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31"/>
            <p:cNvSpPr/>
            <p:nvPr>
              <p:custDataLst>
                <p:tags r:id="rId99"/>
              </p:custDataLst>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32"/>
            <p:cNvSpPr/>
            <p:nvPr>
              <p:custDataLst>
                <p:tags r:id="rId100"/>
              </p:custDataLst>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3"/>
            <p:cNvSpPr/>
            <p:nvPr>
              <p:custDataLst>
                <p:tags r:id="rId101"/>
              </p:custDataLst>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34"/>
            <p:cNvSpPr/>
            <p:nvPr>
              <p:custDataLst>
                <p:tags r:id="rId102"/>
              </p:custDataLst>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35"/>
            <p:cNvSpPr/>
            <p:nvPr>
              <p:custDataLst>
                <p:tags r:id="rId103"/>
              </p:custDataLst>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36"/>
            <p:cNvSpPr/>
            <p:nvPr>
              <p:custDataLst>
                <p:tags r:id="rId104"/>
              </p:custDataLst>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37"/>
            <p:cNvSpPr/>
            <p:nvPr>
              <p:custDataLst>
                <p:tags r:id="rId105"/>
              </p:custDataLst>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38"/>
            <p:cNvSpPr/>
            <p:nvPr>
              <p:custDataLst>
                <p:tags r:id="rId106"/>
              </p:custDataLst>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39"/>
            <p:cNvSpPr/>
            <p:nvPr>
              <p:custDataLst>
                <p:tags r:id="rId107"/>
              </p:custDataLst>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40"/>
            <p:cNvSpPr/>
            <p:nvPr>
              <p:custDataLst>
                <p:tags r:id="rId108"/>
              </p:custDataLst>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41"/>
            <p:cNvSpPr/>
            <p:nvPr>
              <p:custDataLst>
                <p:tags r:id="rId109"/>
              </p:custDataLst>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42"/>
            <p:cNvSpPr/>
            <p:nvPr>
              <p:custDataLst>
                <p:tags r:id="rId110"/>
              </p:custDataLst>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43"/>
            <p:cNvSpPr/>
            <p:nvPr>
              <p:custDataLst>
                <p:tags r:id="rId111"/>
              </p:custDataLst>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44"/>
            <p:cNvSpPr/>
            <p:nvPr>
              <p:custDataLst>
                <p:tags r:id="rId112"/>
              </p:custDataLst>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45"/>
            <p:cNvSpPr/>
            <p:nvPr>
              <p:custDataLst>
                <p:tags r:id="rId113"/>
              </p:custDataLst>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46"/>
            <p:cNvSpPr/>
            <p:nvPr>
              <p:custDataLst>
                <p:tags r:id="rId114"/>
              </p:custDataLst>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47"/>
            <p:cNvSpPr/>
            <p:nvPr>
              <p:custDataLst>
                <p:tags r:id="rId115"/>
              </p:custDataLst>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48"/>
            <p:cNvSpPr/>
            <p:nvPr>
              <p:custDataLst>
                <p:tags r:id="rId116"/>
              </p:custDataLst>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49"/>
            <p:cNvSpPr>
              <a:spLocks noEditPoints="1"/>
            </p:cNvSpPr>
            <p:nvPr>
              <p:custDataLst>
                <p:tags r:id="rId117"/>
              </p:custDataLst>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50"/>
            <p:cNvSpPr/>
            <p:nvPr>
              <p:custDataLst>
                <p:tags r:id="rId118"/>
              </p:custDataLst>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51"/>
            <p:cNvSpPr>
              <a:spLocks noEditPoints="1"/>
            </p:cNvSpPr>
            <p:nvPr>
              <p:custDataLst>
                <p:tags r:id="rId119"/>
              </p:custDataLst>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5" name="椭圆 31"/>
          <p:cNvSpPr/>
          <p:nvPr>
            <p:custDataLst>
              <p:tags r:id="rId120"/>
            </p:custDataLst>
          </p:nvPr>
        </p:nvSpPr>
        <p:spPr>
          <a:xfrm>
            <a:off x="6505133" y="2093666"/>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48" name="直接连接符 147"/>
          <p:cNvCxnSpPr/>
          <p:nvPr>
            <p:custDataLst>
              <p:tags r:id="rId121"/>
            </p:custDataLst>
          </p:nvPr>
        </p:nvCxnSpPr>
        <p:spPr>
          <a:xfrm>
            <a:off x="7606938" y="2706733"/>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0" name="组合 149"/>
          <p:cNvGrpSpPr/>
          <p:nvPr>
            <p:custDataLst>
              <p:tags r:id="rId122"/>
            </p:custDataLst>
          </p:nvPr>
        </p:nvGrpSpPr>
        <p:grpSpPr>
          <a:xfrm>
            <a:off x="6708490" y="2220974"/>
            <a:ext cx="284215" cy="421007"/>
            <a:chOff x="6009007" y="5114134"/>
            <a:chExt cx="539853" cy="799683"/>
          </a:xfrm>
        </p:grpSpPr>
        <p:grpSp>
          <p:nvGrpSpPr>
            <p:cNvPr id="151" name="组合 150"/>
            <p:cNvGrpSpPr/>
            <p:nvPr/>
          </p:nvGrpSpPr>
          <p:grpSpPr>
            <a:xfrm>
              <a:off x="6076862" y="5114134"/>
              <a:ext cx="311137" cy="161892"/>
              <a:chOff x="7092920" y="4246590"/>
              <a:chExt cx="770185" cy="400745"/>
            </a:xfrm>
          </p:grpSpPr>
          <p:sp>
            <p:nvSpPr>
              <p:cNvPr id="158" name="任意多边形 157"/>
              <p:cNvSpPr/>
              <p:nvPr>
                <p:custDataLst>
                  <p:tags r:id="rId123"/>
                </p:custDataLst>
              </p:nvPr>
            </p:nvSpPr>
            <p:spPr>
              <a:xfrm rot="246557">
                <a:off x="7092920" y="4246590"/>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custDataLst>
                  <p:tags r:id="rId124"/>
                </p:custDataLst>
              </p:nvPr>
            </p:nvSpPr>
            <p:spPr>
              <a:xfrm rot="246557">
                <a:off x="7450357" y="4286367"/>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custDataLst>
                  <p:tags r:id="rId125"/>
                </p:custDataLst>
              </p:nvPr>
            </p:nvSpPr>
            <p:spPr>
              <a:xfrm rot="246557">
                <a:off x="7777244" y="4292796"/>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6009007" y="5410125"/>
              <a:ext cx="539853" cy="503692"/>
              <a:chOff x="6009007" y="5410125"/>
              <a:chExt cx="539853" cy="503692"/>
            </a:xfrm>
          </p:grpSpPr>
          <p:grpSp>
            <p:nvGrpSpPr>
              <p:cNvPr id="153" name="组合 152"/>
              <p:cNvGrpSpPr/>
              <p:nvPr/>
            </p:nvGrpSpPr>
            <p:grpSpPr>
              <a:xfrm>
                <a:off x="6009007" y="5410125"/>
                <a:ext cx="456217" cy="503692"/>
                <a:chOff x="6022959" y="4749850"/>
                <a:chExt cx="707623" cy="781261"/>
              </a:xfrm>
            </p:grpSpPr>
            <p:sp>
              <p:nvSpPr>
                <p:cNvPr id="155" name="任意多边形 154"/>
                <p:cNvSpPr/>
                <p:nvPr>
                  <p:custDataLst>
                    <p:tags r:id="rId126"/>
                  </p:custDataLst>
                </p:nvPr>
              </p:nvSpPr>
              <p:spPr>
                <a:xfrm>
                  <a:off x="6024605" y="4796852"/>
                  <a:ext cx="689806" cy="734259"/>
                </a:xfrm>
                <a:custGeom>
                  <a:avLst/>
                  <a:gdLst>
                    <a:gd name="connsiteX0" fmla="*/ 1442 w 693602"/>
                    <a:gd name="connsiteY0" fmla="*/ 0 h 1058750"/>
                    <a:gd name="connsiteX1" fmla="*/ 91383 w 693602"/>
                    <a:gd name="connsiteY1" fmla="*/ 1034322 h 1058750"/>
                    <a:gd name="connsiteX2" fmla="*/ 571068 w 693602"/>
                    <a:gd name="connsiteY2" fmla="*/ 1034322 h 1058750"/>
                    <a:gd name="connsiteX3" fmla="*/ 690989 w 693602"/>
                    <a:gd name="connsiteY3" fmla="*/ 44971 h 1058750"/>
                    <a:gd name="connsiteX4" fmla="*/ 1442 w 693602"/>
                    <a:gd name="connsiteY4" fmla="*/ 0 h 1058750"/>
                    <a:gd name="connsiteX0-1" fmla="*/ 1442 w 695985"/>
                    <a:gd name="connsiteY0-2" fmla="*/ 0 h 1058750"/>
                    <a:gd name="connsiteX1-3" fmla="*/ 91383 w 695985"/>
                    <a:gd name="connsiteY1-4" fmla="*/ 1034322 h 1058750"/>
                    <a:gd name="connsiteX2-5" fmla="*/ 571068 w 695985"/>
                    <a:gd name="connsiteY2-6" fmla="*/ 1034322 h 1058750"/>
                    <a:gd name="connsiteX3-7" fmla="*/ 690989 w 695985"/>
                    <a:gd name="connsiteY3-8" fmla="*/ 44971 h 1058750"/>
                    <a:gd name="connsiteX4-9" fmla="*/ 1442 w 695985"/>
                    <a:gd name="connsiteY4-10" fmla="*/ 0 h 1058750"/>
                    <a:gd name="connsiteX0-11" fmla="*/ 1442 w 689807"/>
                    <a:gd name="connsiteY0-12" fmla="*/ 0 h 1058750"/>
                    <a:gd name="connsiteX1-13" fmla="*/ 91383 w 689807"/>
                    <a:gd name="connsiteY1-14" fmla="*/ 1034322 h 1058750"/>
                    <a:gd name="connsiteX2-15" fmla="*/ 571068 w 689807"/>
                    <a:gd name="connsiteY2-16" fmla="*/ 1034322 h 1058750"/>
                    <a:gd name="connsiteX3-17" fmla="*/ 684265 w 689807"/>
                    <a:gd name="connsiteY3-18" fmla="*/ 18077 h 1058750"/>
                    <a:gd name="connsiteX4-19" fmla="*/ 1442 w 689807"/>
                    <a:gd name="connsiteY4-20" fmla="*/ 0 h 1058750"/>
                    <a:gd name="connsiteX0-21" fmla="*/ 1442 w 689807"/>
                    <a:gd name="connsiteY0-22" fmla="*/ 0 h 1058750"/>
                    <a:gd name="connsiteX1-23" fmla="*/ 91383 w 689807"/>
                    <a:gd name="connsiteY1-24" fmla="*/ 1034322 h 1058750"/>
                    <a:gd name="connsiteX2-25" fmla="*/ 571068 w 689807"/>
                    <a:gd name="connsiteY2-26" fmla="*/ 1034322 h 1058750"/>
                    <a:gd name="connsiteX3-27" fmla="*/ 684265 w 689807"/>
                    <a:gd name="connsiteY3-28" fmla="*/ 18077 h 1058750"/>
                    <a:gd name="connsiteX4-29" fmla="*/ 1442 w 689807"/>
                    <a:gd name="connsiteY4-30" fmla="*/ 0 h 1058750"/>
                    <a:gd name="connsiteX0-31" fmla="*/ 1442 w 689807"/>
                    <a:gd name="connsiteY0-32" fmla="*/ 0 h 1058750"/>
                    <a:gd name="connsiteX1-33" fmla="*/ 91383 w 689807"/>
                    <a:gd name="connsiteY1-34" fmla="*/ 1034322 h 1058750"/>
                    <a:gd name="connsiteX2-35" fmla="*/ 571068 w 689807"/>
                    <a:gd name="connsiteY2-36" fmla="*/ 1034322 h 1058750"/>
                    <a:gd name="connsiteX3-37" fmla="*/ 684265 w 689807"/>
                    <a:gd name="connsiteY3-38" fmla="*/ 18077 h 1058750"/>
                    <a:gd name="connsiteX4-39" fmla="*/ 1442 w 689807"/>
                    <a:gd name="connsiteY4-40" fmla="*/ 0 h 1058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807" h="1058750">
                      <a:moveTo>
                        <a:pt x="1442" y="0"/>
                      </a:moveTo>
                      <a:cubicBezTo>
                        <a:pt x="-2306" y="432216"/>
                        <a:pt x="-6053" y="864433"/>
                        <a:pt x="91383" y="1034322"/>
                      </a:cubicBezTo>
                      <a:cubicBezTo>
                        <a:pt x="251278" y="1034322"/>
                        <a:pt x="466137" y="1089286"/>
                        <a:pt x="571068" y="1034322"/>
                      </a:cubicBezTo>
                      <a:cubicBezTo>
                        <a:pt x="671003" y="689548"/>
                        <a:pt x="704252" y="195461"/>
                        <a:pt x="684265" y="18077"/>
                      </a:cubicBezTo>
                      <a:cubicBezTo>
                        <a:pt x="476828" y="52392"/>
                        <a:pt x="168538" y="32920"/>
                        <a:pt x="1442" y="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custDataLst>
                    <p:tags r:id="rId127"/>
                  </p:custDataLst>
                </p:nvPr>
              </p:nvSpPr>
              <p:spPr>
                <a:xfrm>
                  <a:off x="6022959" y="4885958"/>
                  <a:ext cx="707623" cy="3918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707624"/>
                    <a:gd name="connsiteY0-14" fmla="*/ 0 h 25937"/>
                    <a:gd name="connsiteX1-15" fmla="*/ 707624 w 707624"/>
                    <a:gd name="connsiteY1-16" fmla="*/ 11354 h 25937"/>
                    <a:gd name="connsiteX0-17" fmla="*/ 0 w 707624"/>
                    <a:gd name="connsiteY0-18" fmla="*/ 0 h 39184"/>
                    <a:gd name="connsiteX1-19" fmla="*/ 707624 w 707624"/>
                    <a:gd name="connsiteY1-20" fmla="*/ 11354 h 39184"/>
                  </a:gdLst>
                  <a:ahLst/>
                  <a:cxnLst>
                    <a:cxn ang="0">
                      <a:pos x="connsiteX0-1" y="connsiteY0-2"/>
                    </a:cxn>
                    <a:cxn ang="0">
                      <a:pos x="connsiteX1-3" y="connsiteY1-4"/>
                    </a:cxn>
                  </a:cxnLst>
                  <a:rect l="l" t="t" r="r" b="b"/>
                  <a:pathLst>
                    <a:path w="707624" h="39184">
                      <a:moveTo>
                        <a:pt x="0" y="0"/>
                      </a:moveTo>
                      <a:cubicBezTo>
                        <a:pt x="235875" y="41884"/>
                        <a:pt x="471749" y="56876"/>
                        <a:pt x="707624" y="113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custDataLst>
                    <p:tags r:id="rId128"/>
                  </p:custDataLst>
                </p:nvPr>
              </p:nvSpPr>
              <p:spPr>
                <a:xfrm flipV="1">
                  <a:off x="6022959" y="4749850"/>
                  <a:ext cx="674007" cy="4909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674007"/>
                    <a:gd name="connsiteY0-14" fmla="*/ 2094 h 22978"/>
                    <a:gd name="connsiteX1-15" fmla="*/ 674007 w 674007"/>
                    <a:gd name="connsiteY1-16" fmla="*/ 0 h 22978"/>
                    <a:gd name="connsiteX0-17" fmla="*/ 0 w 674007"/>
                    <a:gd name="connsiteY0-18" fmla="*/ 2094 h 39019"/>
                    <a:gd name="connsiteX1-19" fmla="*/ 674007 w 674007"/>
                    <a:gd name="connsiteY1-20" fmla="*/ 0 h 39019"/>
                    <a:gd name="connsiteX0-21" fmla="*/ 0 w 674007"/>
                    <a:gd name="connsiteY0-22" fmla="*/ 2094 h 49095"/>
                    <a:gd name="connsiteX1-23" fmla="*/ 674007 w 674007"/>
                    <a:gd name="connsiteY1-24" fmla="*/ 0 h 49095"/>
                  </a:gdLst>
                  <a:ahLst/>
                  <a:cxnLst>
                    <a:cxn ang="0">
                      <a:pos x="connsiteX0-1" y="connsiteY0-2"/>
                    </a:cxn>
                    <a:cxn ang="0">
                      <a:pos x="connsiteX1-3" y="connsiteY1-4"/>
                    </a:cxn>
                  </a:cxnLst>
                  <a:rect l="l" t="t" r="r" b="b"/>
                  <a:pathLst>
                    <a:path w="674007" h="49095">
                      <a:moveTo>
                        <a:pt x="0" y="2094"/>
                      </a:moveTo>
                      <a:cubicBezTo>
                        <a:pt x="208981" y="70872"/>
                        <a:pt x="478473" y="58969"/>
                        <a:pt x="674007" y="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custDataLst>
                  <p:tags r:id="rId129"/>
                </p:custDataLst>
              </p:nvPr>
            </p:nvSpPr>
            <p:spPr>
              <a:xfrm>
                <a:off x="6418135" y="5562903"/>
                <a:ext cx="130725" cy="206145"/>
              </a:xfrm>
              <a:custGeom>
                <a:avLst/>
                <a:gdLst>
                  <a:gd name="connsiteX0" fmla="*/ 34669 w 160345"/>
                  <a:gd name="connsiteY0" fmla="*/ 10170 h 252854"/>
                  <a:gd name="connsiteX1" fmla="*/ 160345 w 160345"/>
                  <a:gd name="connsiteY1" fmla="*/ 23171 h 252854"/>
                  <a:gd name="connsiteX2" fmla="*/ 134343 w 160345"/>
                  <a:gd name="connsiteY2" fmla="*/ 161848 h 252854"/>
                  <a:gd name="connsiteX3" fmla="*/ 0 w 160345"/>
                  <a:gd name="connsiteY3" fmla="*/ 252854 h 252854"/>
                </a:gdLst>
                <a:ahLst/>
                <a:cxnLst>
                  <a:cxn ang="0">
                    <a:pos x="connsiteX0" y="connsiteY0"/>
                  </a:cxn>
                  <a:cxn ang="0">
                    <a:pos x="connsiteX1" y="connsiteY1"/>
                  </a:cxn>
                  <a:cxn ang="0">
                    <a:pos x="connsiteX2" y="connsiteY2"/>
                  </a:cxn>
                  <a:cxn ang="0">
                    <a:pos x="connsiteX3" y="connsiteY3"/>
                  </a:cxn>
                </a:cxnLst>
                <a:rect l="l" t="t" r="r" b="b"/>
                <a:pathLst>
                  <a:path w="160345" h="252854">
                    <a:moveTo>
                      <a:pt x="34669" y="10170"/>
                    </a:moveTo>
                    <a:cubicBezTo>
                      <a:pt x="89201" y="-303"/>
                      <a:pt x="143733" y="-10776"/>
                      <a:pt x="160345" y="23171"/>
                    </a:cubicBezTo>
                    <a:cubicBezTo>
                      <a:pt x="151678" y="69397"/>
                      <a:pt x="161067" y="123568"/>
                      <a:pt x="134343" y="161848"/>
                    </a:cubicBezTo>
                    <a:cubicBezTo>
                      <a:pt x="107619" y="200128"/>
                      <a:pt x="53809" y="226491"/>
                      <a:pt x="0" y="2528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2" name="椭圆 31"/>
          <p:cNvSpPr/>
          <p:nvPr>
            <p:custDataLst>
              <p:tags r:id="rId130"/>
            </p:custDataLst>
          </p:nvPr>
        </p:nvSpPr>
        <p:spPr>
          <a:xfrm>
            <a:off x="6505133" y="3171308"/>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3" name="直接连接符 162"/>
          <p:cNvCxnSpPr/>
          <p:nvPr>
            <p:custDataLst>
              <p:tags r:id="rId131"/>
            </p:custDataLst>
          </p:nvPr>
        </p:nvCxnSpPr>
        <p:spPr>
          <a:xfrm>
            <a:off x="7606938" y="378437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5" name="组合 174"/>
          <p:cNvGrpSpPr/>
          <p:nvPr>
            <p:custDataLst>
              <p:tags r:id="rId132"/>
            </p:custDataLst>
          </p:nvPr>
        </p:nvGrpSpPr>
        <p:grpSpPr>
          <a:xfrm>
            <a:off x="6679594" y="3293733"/>
            <a:ext cx="293046" cy="464098"/>
            <a:chOff x="5844088" y="2600655"/>
            <a:chExt cx="385904" cy="611158"/>
          </a:xfrm>
        </p:grpSpPr>
        <p:grpSp>
          <p:nvGrpSpPr>
            <p:cNvPr id="176" name="组合 175"/>
            <p:cNvGrpSpPr/>
            <p:nvPr/>
          </p:nvGrpSpPr>
          <p:grpSpPr>
            <a:xfrm rot="8489641">
              <a:off x="6013992" y="2653092"/>
              <a:ext cx="216000" cy="558721"/>
              <a:chOff x="6011031" y="2540000"/>
              <a:chExt cx="242182" cy="626447"/>
            </a:xfrm>
          </p:grpSpPr>
          <p:sp>
            <p:nvSpPr>
              <p:cNvPr id="178" name="任意多边形 177"/>
              <p:cNvSpPr/>
              <p:nvPr>
                <p:custDataLst>
                  <p:tags r:id="rId133"/>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custDataLst>
                  <p:tags r:id="rId134"/>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任意多边形 179"/>
              <p:cNvSpPr/>
              <p:nvPr>
                <p:custDataLst>
                  <p:tags r:id="rId135"/>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7" name="任意多边形 176"/>
            <p:cNvSpPr/>
            <p:nvPr>
              <p:custDataLst>
                <p:tags r:id="rId136"/>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2" name="椭圆 31"/>
          <p:cNvSpPr/>
          <p:nvPr>
            <p:custDataLst>
              <p:tags r:id="rId137"/>
            </p:custDataLst>
          </p:nvPr>
        </p:nvSpPr>
        <p:spPr>
          <a:xfrm>
            <a:off x="6505133" y="4211798"/>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3" name="直接连接符 182"/>
          <p:cNvCxnSpPr/>
          <p:nvPr>
            <p:custDataLst>
              <p:tags r:id="rId138"/>
            </p:custDataLst>
          </p:nvPr>
        </p:nvCxnSpPr>
        <p:spPr>
          <a:xfrm>
            <a:off x="7606938" y="482486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4" name="组合 183"/>
          <p:cNvGrpSpPr/>
          <p:nvPr>
            <p:custDataLst>
              <p:tags r:id="rId139"/>
            </p:custDataLst>
          </p:nvPr>
        </p:nvGrpSpPr>
        <p:grpSpPr>
          <a:xfrm>
            <a:off x="6679594" y="4334223"/>
            <a:ext cx="293046" cy="464098"/>
            <a:chOff x="5844088" y="2600655"/>
            <a:chExt cx="385904" cy="611158"/>
          </a:xfrm>
        </p:grpSpPr>
        <p:grpSp>
          <p:nvGrpSpPr>
            <p:cNvPr id="185" name="组合 184"/>
            <p:cNvGrpSpPr/>
            <p:nvPr/>
          </p:nvGrpSpPr>
          <p:grpSpPr>
            <a:xfrm rot="8489641">
              <a:off x="6013992" y="2653092"/>
              <a:ext cx="216000" cy="558721"/>
              <a:chOff x="6011031" y="2540000"/>
              <a:chExt cx="242182" cy="626447"/>
            </a:xfrm>
          </p:grpSpPr>
          <p:sp>
            <p:nvSpPr>
              <p:cNvPr id="187" name="任意多边形 186"/>
              <p:cNvSpPr/>
              <p:nvPr>
                <p:custDataLst>
                  <p:tags r:id="rId140"/>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custDataLst>
                  <p:tags r:id="rId141"/>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任意多边形 188"/>
              <p:cNvSpPr/>
              <p:nvPr>
                <p:custDataLst>
                  <p:tags r:id="rId142"/>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任意多边形 185"/>
            <p:cNvSpPr/>
            <p:nvPr>
              <p:custDataLst>
                <p:tags r:id="rId143"/>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1" name="椭圆 31"/>
          <p:cNvSpPr/>
          <p:nvPr>
            <p:custDataLst>
              <p:tags r:id="rId144"/>
            </p:custDataLst>
          </p:nvPr>
        </p:nvSpPr>
        <p:spPr>
          <a:xfrm>
            <a:off x="6505133" y="5252287"/>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92" name="直接连接符 191"/>
          <p:cNvCxnSpPr/>
          <p:nvPr>
            <p:custDataLst>
              <p:tags r:id="rId145"/>
            </p:custDataLst>
          </p:nvPr>
        </p:nvCxnSpPr>
        <p:spPr>
          <a:xfrm>
            <a:off x="7606938" y="5865354"/>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9" name="组合 198"/>
          <p:cNvGrpSpPr/>
          <p:nvPr>
            <p:custDataLst>
              <p:tags r:id="rId146"/>
            </p:custDataLst>
          </p:nvPr>
        </p:nvGrpSpPr>
        <p:grpSpPr>
          <a:xfrm>
            <a:off x="6617074" y="5426068"/>
            <a:ext cx="438610" cy="391672"/>
            <a:chOff x="4577745" y="4336117"/>
            <a:chExt cx="557229" cy="497597"/>
          </a:xfrm>
        </p:grpSpPr>
        <p:sp>
          <p:nvSpPr>
            <p:cNvPr id="200" name="任意多边形 199"/>
            <p:cNvSpPr/>
            <p:nvPr>
              <p:custDataLst>
                <p:tags r:id="rId147"/>
              </p:custDataLst>
            </p:nvPr>
          </p:nvSpPr>
          <p:spPr>
            <a:xfrm>
              <a:off x="4577745" y="4392897"/>
              <a:ext cx="557229" cy="440817"/>
            </a:xfrm>
            <a:custGeom>
              <a:avLst/>
              <a:gdLst>
                <a:gd name="connsiteX0" fmla="*/ 14510 w 533941"/>
                <a:gd name="connsiteY0" fmla="*/ 334613 h 439545"/>
                <a:gd name="connsiteX1" fmla="*/ 33171 w 533941"/>
                <a:gd name="connsiteY1" fmla="*/ 415479 h 439545"/>
                <a:gd name="connsiteX2" fmla="*/ 219783 w 533941"/>
                <a:gd name="connsiteY2" fmla="*/ 415479 h 439545"/>
                <a:gd name="connsiteX3" fmla="*/ 505922 w 533941"/>
                <a:gd name="connsiteY3" fmla="*/ 135560 h 439545"/>
                <a:gd name="connsiteX4" fmla="*/ 487261 w 533941"/>
                <a:gd name="connsiteY4" fmla="*/ 4932 h 439545"/>
                <a:gd name="connsiteX5" fmla="*/ 188681 w 533941"/>
                <a:gd name="connsiteY5" fmla="*/ 297291 h 439545"/>
                <a:gd name="connsiteX6" fmla="*/ 14510 w 533941"/>
                <a:gd name="connsiteY6" fmla="*/ 334613 h 439545"/>
                <a:gd name="connsiteX0-1" fmla="*/ 11897 w 542181"/>
                <a:gd name="connsiteY0-2" fmla="*/ 307480 h 440817"/>
                <a:gd name="connsiteX1-3" fmla="*/ 41411 w 542181"/>
                <a:gd name="connsiteY1-4" fmla="*/ 415479 h 440817"/>
                <a:gd name="connsiteX2-5" fmla="*/ 228023 w 542181"/>
                <a:gd name="connsiteY2-6" fmla="*/ 415479 h 440817"/>
                <a:gd name="connsiteX3-7" fmla="*/ 514162 w 542181"/>
                <a:gd name="connsiteY3-8" fmla="*/ 135560 h 440817"/>
                <a:gd name="connsiteX4-9" fmla="*/ 495501 w 542181"/>
                <a:gd name="connsiteY4-10" fmla="*/ 4932 h 440817"/>
                <a:gd name="connsiteX5-11" fmla="*/ 196921 w 542181"/>
                <a:gd name="connsiteY5-12" fmla="*/ 297291 h 440817"/>
                <a:gd name="connsiteX6-13" fmla="*/ 11897 w 542181"/>
                <a:gd name="connsiteY6-14" fmla="*/ 307480 h 440817"/>
                <a:gd name="connsiteX0-15" fmla="*/ 26945 w 557229"/>
                <a:gd name="connsiteY0-16" fmla="*/ 307480 h 440817"/>
                <a:gd name="connsiteX1-17" fmla="*/ 23898 w 557229"/>
                <a:gd name="connsiteY1-18" fmla="*/ 415479 h 440817"/>
                <a:gd name="connsiteX2-19" fmla="*/ 243071 w 557229"/>
                <a:gd name="connsiteY2-20" fmla="*/ 415479 h 440817"/>
                <a:gd name="connsiteX3-21" fmla="*/ 529210 w 557229"/>
                <a:gd name="connsiteY3-22" fmla="*/ 135560 h 440817"/>
                <a:gd name="connsiteX4-23" fmla="*/ 510549 w 557229"/>
                <a:gd name="connsiteY4-24" fmla="*/ 4932 h 440817"/>
                <a:gd name="connsiteX5-25" fmla="*/ 211969 w 557229"/>
                <a:gd name="connsiteY5-26" fmla="*/ 297291 h 440817"/>
                <a:gd name="connsiteX6-27" fmla="*/ 26945 w 557229"/>
                <a:gd name="connsiteY6-28" fmla="*/ 307480 h 4408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57229" h="440817">
                  <a:moveTo>
                    <a:pt x="26945" y="307480"/>
                  </a:moveTo>
                  <a:cubicBezTo>
                    <a:pt x="-4400" y="327178"/>
                    <a:pt x="-12123" y="397479"/>
                    <a:pt x="23898" y="415479"/>
                  </a:cubicBezTo>
                  <a:cubicBezTo>
                    <a:pt x="59919" y="433479"/>
                    <a:pt x="158852" y="462132"/>
                    <a:pt x="243071" y="415479"/>
                  </a:cubicBezTo>
                  <a:cubicBezTo>
                    <a:pt x="327290" y="368826"/>
                    <a:pt x="484630" y="203984"/>
                    <a:pt x="529210" y="135560"/>
                  </a:cubicBezTo>
                  <a:cubicBezTo>
                    <a:pt x="573790" y="67136"/>
                    <a:pt x="563422" y="-22023"/>
                    <a:pt x="510549" y="4932"/>
                  </a:cubicBezTo>
                  <a:cubicBezTo>
                    <a:pt x="457676" y="31887"/>
                    <a:pt x="292570" y="246866"/>
                    <a:pt x="211969" y="297291"/>
                  </a:cubicBezTo>
                  <a:cubicBezTo>
                    <a:pt x="131368" y="347716"/>
                    <a:pt x="58290" y="287782"/>
                    <a:pt x="26945" y="30748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custDataLst>
                <p:tags r:id="rId148"/>
              </p:custDataLst>
            </p:nvPr>
          </p:nvSpPr>
          <p:spPr>
            <a:xfrm>
              <a:off x="4611655" y="4336117"/>
              <a:ext cx="513962" cy="482779"/>
            </a:xfrm>
            <a:custGeom>
              <a:avLst/>
              <a:gdLst>
                <a:gd name="connsiteX0" fmla="*/ 198035 w 502835"/>
                <a:gd name="connsiteY0" fmla="*/ 493056 h 493056"/>
                <a:gd name="connsiteX1" fmla="*/ 123390 w 502835"/>
                <a:gd name="connsiteY1" fmla="*/ 368648 h 493056"/>
                <a:gd name="connsiteX2" fmla="*/ 5203 w 502835"/>
                <a:gd name="connsiteY2" fmla="*/ 393529 h 493056"/>
                <a:gd name="connsiteX3" fmla="*/ 310003 w 502835"/>
                <a:gd name="connsiteY3" fmla="*/ 32746 h 493056"/>
                <a:gd name="connsiteX4" fmla="*/ 502835 w 502835"/>
                <a:gd name="connsiteY4" fmla="*/ 38966 h 493056"/>
                <a:gd name="connsiteX0-1" fmla="*/ 205934 w 510734"/>
                <a:gd name="connsiteY0-2" fmla="*/ 491889 h 491889"/>
                <a:gd name="connsiteX1-3" fmla="*/ 131289 w 510734"/>
                <a:gd name="connsiteY1-4" fmla="*/ 367481 h 491889"/>
                <a:gd name="connsiteX2-5" fmla="*/ 4962 w 510734"/>
                <a:gd name="connsiteY2-6" fmla="*/ 376082 h 491889"/>
                <a:gd name="connsiteX3-7" fmla="*/ 317902 w 510734"/>
                <a:gd name="connsiteY3-8" fmla="*/ 31579 h 491889"/>
                <a:gd name="connsiteX4-9" fmla="*/ 510734 w 510734"/>
                <a:gd name="connsiteY4-10" fmla="*/ 37799 h 491889"/>
                <a:gd name="connsiteX0-11" fmla="*/ 205532 w 510332"/>
                <a:gd name="connsiteY0-12" fmla="*/ 491889 h 491889"/>
                <a:gd name="connsiteX1-13" fmla="*/ 136314 w 510332"/>
                <a:gd name="connsiteY1-14" fmla="*/ 383761 h 491889"/>
                <a:gd name="connsiteX2-15" fmla="*/ 4560 w 510332"/>
                <a:gd name="connsiteY2-16" fmla="*/ 376082 h 491889"/>
                <a:gd name="connsiteX3-17" fmla="*/ 317500 w 510332"/>
                <a:gd name="connsiteY3-18" fmla="*/ 31579 h 491889"/>
                <a:gd name="connsiteX4-19" fmla="*/ 510332 w 510332"/>
                <a:gd name="connsiteY4-20" fmla="*/ 37799 h 491889"/>
                <a:gd name="connsiteX0-21" fmla="*/ 159192 w 510119"/>
                <a:gd name="connsiteY0-22" fmla="*/ 489175 h 489175"/>
                <a:gd name="connsiteX1-23" fmla="*/ 136101 w 510119"/>
                <a:gd name="connsiteY1-24" fmla="*/ 383761 h 489175"/>
                <a:gd name="connsiteX2-25" fmla="*/ 4347 w 510119"/>
                <a:gd name="connsiteY2-26" fmla="*/ 376082 h 489175"/>
                <a:gd name="connsiteX3-27" fmla="*/ 317287 w 510119"/>
                <a:gd name="connsiteY3-28" fmla="*/ 31579 h 489175"/>
                <a:gd name="connsiteX4-29" fmla="*/ 510119 w 510119"/>
                <a:gd name="connsiteY4-30" fmla="*/ 37799 h 489175"/>
                <a:gd name="connsiteX0-31" fmla="*/ 159192 w 510119"/>
                <a:gd name="connsiteY0-32" fmla="*/ 489175 h 489175"/>
                <a:gd name="connsiteX1-33" fmla="*/ 136101 w 510119"/>
                <a:gd name="connsiteY1-34" fmla="*/ 383761 h 489175"/>
                <a:gd name="connsiteX2-35" fmla="*/ 4347 w 510119"/>
                <a:gd name="connsiteY2-36" fmla="*/ 376082 h 489175"/>
                <a:gd name="connsiteX3-37" fmla="*/ 317287 w 510119"/>
                <a:gd name="connsiteY3-38" fmla="*/ 31579 h 489175"/>
                <a:gd name="connsiteX4-39" fmla="*/ 510119 w 510119"/>
                <a:gd name="connsiteY4-40" fmla="*/ 37799 h 489175"/>
                <a:gd name="connsiteX0-41" fmla="*/ 151016 w 510083"/>
                <a:gd name="connsiteY0-42" fmla="*/ 483748 h 483748"/>
                <a:gd name="connsiteX1-43" fmla="*/ 136065 w 510083"/>
                <a:gd name="connsiteY1-44" fmla="*/ 383761 h 483748"/>
                <a:gd name="connsiteX2-45" fmla="*/ 4311 w 510083"/>
                <a:gd name="connsiteY2-46" fmla="*/ 376082 h 483748"/>
                <a:gd name="connsiteX3-47" fmla="*/ 317251 w 510083"/>
                <a:gd name="connsiteY3-48" fmla="*/ 31579 h 483748"/>
                <a:gd name="connsiteX4-49" fmla="*/ 510083 w 510083"/>
                <a:gd name="connsiteY4-50" fmla="*/ 37799 h 483748"/>
                <a:gd name="connsiteX0-51" fmla="*/ 150514 w 509581"/>
                <a:gd name="connsiteY0-52" fmla="*/ 483748 h 483748"/>
                <a:gd name="connsiteX1-53" fmla="*/ 135563 w 509581"/>
                <a:gd name="connsiteY1-54" fmla="*/ 383761 h 483748"/>
                <a:gd name="connsiteX2-55" fmla="*/ 3809 w 509581"/>
                <a:gd name="connsiteY2-56" fmla="*/ 376082 h 483748"/>
                <a:gd name="connsiteX3-57" fmla="*/ 316749 w 509581"/>
                <a:gd name="connsiteY3-58" fmla="*/ 31579 h 483748"/>
                <a:gd name="connsiteX4-59" fmla="*/ 509581 w 509581"/>
                <a:gd name="connsiteY4-60" fmla="*/ 37799 h 483748"/>
                <a:gd name="connsiteX0-61" fmla="*/ 146758 w 505825"/>
                <a:gd name="connsiteY0-62" fmla="*/ 483748 h 483748"/>
                <a:gd name="connsiteX1-63" fmla="*/ 131807 w 505825"/>
                <a:gd name="connsiteY1-64" fmla="*/ 383761 h 483748"/>
                <a:gd name="connsiteX2-65" fmla="*/ 53 w 505825"/>
                <a:gd name="connsiteY2-66" fmla="*/ 376082 h 483748"/>
                <a:gd name="connsiteX3-67" fmla="*/ 312993 w 505825"/>
                <a:gd name="connsiteY3-68" fmla="*/ 31579 h 483748"/>
                <a:gd name="connsiteX4-69" fmla="*/ 505825 w 505825"/>
                <a:gd name="connsiteY4-70" fmla="*/ 37799 h 483748"/>
                <a:gd name="connsiteX0-71" fmla="*/ 154904 w 513971"/>
                <a:gd name="connsiteY0-72" fmla="*/ 482779 h 482779"/>
                <a:gd name="connsiteX1-73" fmla="*/ 139953 w 513971"/>
                <a:gd name="connsiteY1-74" fmla="*/ 382792 h 482779"/>
                <a:gd name="connsiteX2-75" fmla="*/ 59 w 513971"/>
                <a:gd name="connsiteY2-76" fmla="*/ 361546 h 482779"/>
                <a:gd name="connsiteX3-77" fmla="*/ 321139 w 513971"/>
                <a:gd name="connsiteY3-78" fmla="*/ 30610 h 482779"/>
                <a:gd name="connsiteX4-79" fmla="*/ 513971 w 513971"/>
                <a:gd name="connsiteY4-80" fmla="*/ 36830 h 482779"/>
                <a:gd name="connsiteX0-81" fmla="*/ 154895 w 513962"/>
                <a:gd name="connsiteY0-82" fmla="*/ 482779 h 482779"/>
                <a:gd name="connsiteX1-83" fmla="*/ 139944 w 513962"/>
                <a:gd name="connsiteY1-84" fmla="*/ 382792 h 482779"/>
                <a:gd name="connsiteX2-85" fmla="*/ 50 w 513962"/>
                <a:gd name="connsiteY2-86" fmla="*/ 361546 h 482779"/>
                <a:gd name="connsiteX3-87" fmla="*/ 321130 w 513962"/>
                <a:gd name="connsiteY3-88" fmla="*/ 30610 h 482779"/>
                <a:gd name="connsiteX4-89" fmla="*/ 513962 w 513962"/>
                <a:gd name="connsiteY4-90" fmla="*/ 36830 h 4827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3962" h="482779">
                  <a:moveTo>
                    <a:pt x="154895" y="482779"/>
                  </a:moveTo>
                  <a:cubicBezTo>
                    <a:pt x="158062" y="428869"/>
                    <a:pt x="144044" y="389430"/>
                    <a:pt x="139944" y="382792"/>
                  </a:cubicBezTo>
                  <a:cubicBezTo>
                    <a:pt x="135844" y="376154"/>
                    <a:pt x="-3014" y="379542"/>
                    <a:pt x="50" y="361546"/>
                  </a:cubicBezTo>
                  <a:cubicBezTo>
                    <a:pt x="3114" y="343550"/>
                    <a:pt x="235478" y="84729"/>
                    <a:pt x="321130" y="30610"/>
                  </a:cubicBezTo>
                  <a:cubicBezTo>
                    <a:pt x="406782" y="-23509"/>
                    <a:pt x="459015" y="4173"/>
                    <a:pt x="513962" y="3683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2" name="任意多边形 201"/>
          <p:cNvSpPr/>
          <p:nvPr>
            <p:custDataLst>
              <p:tags r:id="rId149"/>
            </p:custDataLst>
          </p:nvPr>
        </p:nvSpPr>
        <p:spPr>
          <a:xfrm flipH="1">
            <a:off x="9343390" y="819624"/>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3" name="任意多边形 202"/>
          <p:cNvSpPr/>
          <p:nvPr>
            <p:custDataLst>
              <p:tags r:id="rId150"/>
            </p:custDataLst>
          </p:nvPr>
        </p:nvSpPr>
        <p:spPr>
          <a:xfrm>
            <a:off x="10280768" y="951866"/>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4" name="Freeform 26"/>
          <p:cNvSpPr>
            <a:spLocks noEditPoints="1"/>
          </p:cNvSpPr>
          <p:nvPr>
            <p:custDataLst>
              <p:tags r:id="rId151"/>
            </p:custDataLst>
          </p:nvPr>
        </p:nvSpPr>
        <p:spPr bwMode="auto">
          <a:xfrm rot="21063611">
            <a:off x="800906" y="1268691"/>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文本框 1"/>
          <p:cNvSpPr txBox="1"/>
          <p:nvPr>
            <p:custDataLst>
              <p:tags r:id="rId152"/>
            </p:custDataLst>
          </p:nvPr>
        </p:nvSpPr>
        <p:spPr>
          <a:xfrm>
            <a:off x="2855192" y="2194336"/>
            <a:ext cx="1261927" cy="707886"/>
          </a:xfrm>
          <a:prstGeom prst="rect">
            <a:avLst/>
          </a:prstGeom>
          <a:noFill/>
        </p:spPr>
        <p:txBody>
          <a:bodyPr wrap="square" lIns="90000" tIns="46800" rIns="90000" bIns="46800" rtlCol="0">
            <a:normAutofit/>
          </a:bodyPr>
          <a:lstStyle>
            <a:defPPr>
              <a:defRPr lang="zh-CN"/>
            </a:defPPr>
            <a:lvl1pPr>
              <a:defRPr sz="4000">
                <a:solidFill>
                  <a:schemeClr val="tx2"/>
                </a:solidFill>
                <a:latin typeface="+mn-ea"/>
              </a:defRPr>
            </a:lvl1pPr>
          </a:lstStyle>
          <a:p>
            <a:r>
              <a:rPr lang="zh-CN" altLang="en-US">
                <a:latin typeface="+mj-lt"/>
                <a:ea typeface="+mj-ea"/>
                <a:cs typeface="+mj-cs"/>
              </a:rPr>
              <a:t>目录</a:t>
            </a:r>
            <a:endParaRPr lang="zh-CN" altLang="en-US">
              <a:latin typeface="+mj-lt"/>
              <a:ea typeface="+mj-ea"/>
              <a:cs typeface="+mj-cs"/>
            </a:endParaRPr>
          </a:p>
        </p:txBody>
      </p:sp>
      <p:sp>
        <p:nvSpPr>
          <p:cNvPr id="3" name="文本框 2"/>
          <p:cNvSpPr txBox="1"/>
          <p:nvPr>
            <p:custDataLst>
              <p:tags r:id="rId153"/>
            </p:custDataLst>
          </p:nvPr>
        </p:nvSpPr>
        <p:spPr>
          <a:xfrm>
            <a:off x="7626532" y="2160179"/>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1.添加标题</a:t>
            </a:r>
            <a:endParaRPr lang="en-US" altLang="zh-CN">
              <a:latin typeface="+mn-lt"/>
              <a:ea typeface="+mn-ea"/>
            </a:endParaRPr>
          </a:p>
        </p:txBody>
      </p:sp>
      <p:sp>
        <p:nvSpPr>
          <p:cNvPr id="5" name="文本框 4"/>
          <p:cNvSpPr txBox="1"/>
          <p:nvPr>
            <p:custDataLst>
              <p:tags r:id="rId154"/>
            </p:custDataLst>
          </p:nvPr>
        </p:nvSpPr>
        <p:spPr>
          <a:xfrm>
            <a:off x="7606938" y="3242496"/>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2.添加标题</a:t>
            </a:r>
            <a:endParaRPr lang="en-US" altLang="zh-CN">
              <a:latin typeface="+mn-lt"/>
              <a:ea typeface="+mn-ea"/>
            </a:endParaRPr>
          </a:p>
        </p:txBody>
      </p:sp>
      <p:sp>
        <p:nvSpPr>
          <p:cNvPr id="43" name="文本框 42"/>
          <p:cNvSpPr txBox="1"/>
          <p:nvPr>
            <p:custDataLst>
              <p:tags r:id="rId155"/>
            </p:custDataLst>
          </p:nvPr>
        </p:nvSpPr>
        <p:spPr>
          <a:xfrm>
            <a:off x="7626532" y="4282984"/>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3.添加标题</a:t>
            </a:r>
            <a:endParaRPr lang="en-US" altLang="zh-CN">
              <a:latin typeface="+mn-lt"/>
              <a:ea typeface="+mn-ea"/>
            </a:endParaRPr>
          </a:p>
        </p:txBody>
      </p:sp>
      <p:sp>
        <p:nvSpPr>
          <p:cNvPr id="45" name="文本框 44"/>
          <p:cNvSpPr txBox="1"/>
          <p:nvPr>
            <p:custDataLst>
              <p:tags r:id="rId156"/>
            </p:custDataLst>
          </p:nvPr>
        </p:nvSpPr>
        <p:spPr>
          <a:xfrm>
            <a:off x="7630536" y="5350008"/>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4.添加标题</a:t>
            </a:r>
            <a:endParaRPr lang="en-US" altLang="zh-CN">
              <a:latin typeface="+mn-lt"/>
              <a:ea typeface="+mn-ea"/>
            </a:endParaRPr>
          </a:p>
        </p:txBody>
      </p:sp>
    </p:spTree>
    <p:custDataLst>
      <p:tags r:id="rId157"/>
    </p:custDataLst>
  </p:cSld>
  <p:clrMapOvr>
    <a:masterClrMapping/>
  </p:clrMapOvr>
  <mc:AlternateContent xmlns:mc="http://schemas.openxmlformats.org/markup-compatibility/2006">
    <mc:Choice xmlns:p14="http://schemas.microsoft.com/office/powerpoint/2010/main" Requires="p14">
      <p:transition spd="slow" p14:dur="900" advTm="2000">
        <p14:warp dir="in"/>
      </p:transition>
    </mc:Choice>
    <mc:Fallback>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761365" y="913130"/>
            <a:ext cx="10669270" cy="5031105"/>
          </a:xfrm>
        </p:spPr>
        <p:txBody>
          <a:bodyPr>
            <a:normAutofit lnSpcReduction="10000"/>
          </a:bodyPr>
          <a:lstStyle/>
          <a:p>
            <a:pPr marL="0" indent="0">
              <a:buNone/>
            </a:pPr>
            <a:r>
              <a:rPr lang="zh-CN" altLang="en-US">
                <a:solidFill>
                  <a:srgbClr val="FF0000"/>
                </a:solidFill>
              </a:rPr>
              <a:t>误区</a:t>
            </a:r>
            <a:r>
              <a:rPr lang="en-US" altLang="zh-CN">
                <a:solidFill>
                  <a:srgbClr val="FF0000"/>
                </a:solidFill>
              </a:rPr>
              <a:t>3</a:t>
            </a:r>
            <a:r>
              <a:rPr lang="zh-CN" altLang="en-US">
                <a:solidFill>
                  <a:srgbClr val="FF0000"/>
                </a:solidFill>
              </a:rPr>
              <a:t>：为了自己的角色而做绩效优化</a:t>
            </a:r>
            <a:endParaRPr lang="zh-CN" altLang="en-US"/>
          </a:p>
          <a:p>
            <a:pPr marL="0" indent="0">
              <a:buNone/>
            </a:pPr>
            <a:r>
              <a:rPr lang="zh-CN" altLang="en-US">
                <a:solidFill>
                  <a:schemeClr val="tx1"/>
                </a:solidFill>
              </a:rPr>
              <a:t>分工之后，每个角色为了自己的绩效而优化，会出现局部最优而全局未必最优的情况。例如，</a:t>
            </a:r>
            <a:r>
              <a:rPr lang="zh-CN" altLang="en-US" u="sng">
                <a:solidFill>
                  <a:schemeClr val="tx1"/>
                </a:solidFill>
              </a:rPr>
              <a:t>你为这款软件写了段英文介绍，写了</a:t>
            </a:r>
            <a:r>
              <a:rPr lang="en-US" altLang="zh-CN" u="sng">
                <a:solidFill>
                  <a:schemeClr val="tx1"/>
                </a:solidFill>
              </a:rPr>
              <a:t>300</a:t>
            </a:r>
            <a:r>
              <a:rPr lang="zh-CN" altLang="en-US" u="sng">
                <a:solidFill>
                  <a:schemeClr val="tx1"/>
                </a:solidFill>
              </a:rPr>
              <a:t>多词而且没有语法错误，但是你考虑过有几个用户会在这么小的屏幕上有耐心读完这么长篇大段的话吗，而且还带着那么多定语从句、状语从句</a:t>
            </a:r>
            <a:r>
              <a:rPr lang="zh-CN" altLang="en-US">
                <a:solidFill>
                  <a:schemeClr val="tx1"/>
                </a:solidFill>
              </a:rPr>
              <a:t>？</a:t>
            </a:r>
            <a:endParaRPr lang="zh-CN" altLang="en-US">
              <a:solidFill>
                <a:schemeClr val="tx1"/>
              </a:solidFill>
            </a:endParaRPr>
          </a:p>
          <a:p>
            <a:pPr marL="0" indent="0">
              <a:buNone/>
            </a:pPr>
            <a:r>
              <a:rPr lang="zh-CN" altLang="en-US">
                <a:solidFill>
                  <a:schemeClr val="tx1"/>
                </a:solidFill>
              </a:rPr>
              <a:t>值得深思的问题：</a:t>
            </a:r>
            <a:endParaRPr lang="zh-CN" altLang="en-US">
              <a:solidFill>
                <a:schemeClr val="tx1"/>
              </a:solidFill>
            </a:endParaRPr>
          </a:p>
          <a:p>
            <a:r>
              <a:rPr lang="zh-CN" altLang="en-US">
                <a:solidFill>
                  <a:schemeClr val="tx1"/>
                </a:solidFill>
              </a:rPr>
              <a:t>这些事真的要让与项目无关的专业人士来做？</a:t>
            </a:r>
            <a:endParaRPr lang="zh-CN" altLang="en-US">
              <a:solidFill>
                <a:schemeClr val="tx1"/>
              </a:solidFill>
            </a:endParaRPr>
          </a:p>
          <a:p>
            <a:r>
              <a:rPr lang="zh-CN" altLang="en-US">
                <a:solidFill>
                  <a:schemeClr val="tx1"/>
                </a:solidFill>
              </a:rPr>
              <a:t>向专业人士描述需求时，是否花了足够的时间让对方理解我们需要什么？</a:t>
            </a:r>
            <a:endParaRPr lang="zh-CN" altLang="en-US">
              <a:solidFill>
                <a:schemeClr val="tx1"/>
              </a:solidFill>
            </a:endParaRPr>
          </a:p>
          <a:p>
            <a:r>
              <a:rPr lang="zh-CN" altLang="en-US">
                <a:solidFill>
                  <a:schemeClr val="tx1"/>
                </a:solidFill>
              </a:rPr>
              <a:t>专业人士做完之后，我们做什么样的质量保障？只保证没有明显的语法错误就</a:t>
            </a:r>
            <a:r>
              <a:rPr lang="en-US" altLang="zh-CN">
                <a:solidFill>
                  <a:schemeClr val="tx1"/>
                </a:solidFill>
              </a:rPr>
              <a:t>OK</a:t>
            </a:r>
            <a:r>
              <a:rPr lang="zh-CN" altLang="en-US">
                <a:solidFill>
                  <a:schemeClr val="tx1"/>
                </a:solidFill>
              </a:rPr>
              <a:t>？</a:t>
            </a:r>
            <a:r>
              <a:rPr lang="en-US" altLang="zh-CN">
                <a:solidFill>
                  <a:schemeClr val="tx1"/>
                </a:solidFill>
              </a:rPr>
              <a:t>xie</a:t>
            </a:r>
            <a:endParaRPr lang="en-US" altLang="zh-CN">
              <a:solidFill>
                <a:schemeClr val="tx1"/>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1252855"/>
            <a:ext cx="10515600" cy="4351338"/>
          </a:xfrm>
        </p:spPr>
        <p:txBody>
          <a:bodyPr>
            <a:normAutofit lnSpcReduction="10000"/>
          </a:bodyPr>
          <a:lstStyle/>
          <a:p>
            <a:pPr marL="0" indent="0">
              <a:buNone/>
            </a:pPr>
            <a:r>
              <a:rPr lang="zh-CN" altLang="en-US">
                <a:solidFill>
                  <a:srgbClr val="FF0000"/>
                </a:solidFill>
              </a:rPr>
              <a:t>误区</a:t>
            </a:r>
            <a:r>
              <a:rPr lang="en-US" altLang="zh-CN">
                <a:solidFill>
                  <a:srgbClr val="FF0000"/>
                </a:solidFill>
              </a:rPr>
              <a:t>4</a:t>
            </a:r>
            <a:r>
              <a:rPr lang="zh-CN" altLang="en-US">
                <a:solidFill>
                  <a:srgbClr val="FF0000"/>
                </a:solidFill>
              </a:rPr>
              <a:t>：画地为牢的分工</a:t>
            </a:r>
            <a:endParaRPr lang="zh-CN" altLang="en-US">
              <a:solidFill>
                <a:srgbClr val="FF0000"/>
              </a:solidFill>
            </a:endParaRPr>
          </a:p>
          <a:p>
            <a:pPr marL="0" indent="0">
              <a:buNone/>
            </a:pPr>
            <a:r>
              <a:rPr lang="zh-CN" altLang="en-US">
                <a:solidFill>
                  <a:schemeClr val="tx1"/>
                </a:solidFill>
              </a:rPr>
              <a:t>如果一个外包测试人员没有在某个项目中亲力亲为地做一些具体事情，只是被赋予设计出高质量测试用例的任务，他们就无法设计出高质量、有实际意义的测试用例。</a:t>
            </a:r>
            <a:endParaRPr lang="zh-CN" altLang="en-US">
              <a:solidFill>
                <a:schemeClr val="tx1"/>
              </a:solidFill>
            </a:endParaRPr>
          </a:p>
          <a:p>
            <a:pPr marL="0" indent="0">
              <a:buNone/>
            </a:pPr>
            <a:r>
              <a:rPr lang="zh-CN" altLang="en-US">
                <a:solidFill>
                  <a:schemeClr val="tx1"/>
                </a:solidFill>
              </a:rPr>
              <a:t>而且，一些分工还会导致链条过长，信息丢失</a:t>
            </a:r>
            <a:r>
              <a:rPr lang="en-US" altLang="zh-CN">
                <a:solidFill>
                  <a:schemeClr val="tx1"/>
                </a:solidFill>
              </a:rPr>
              <a:t>——</a:t>
            </a:r>
            <a:r>
              <a:rPr lang="zh-CN" altLang="en-US">
                <a:solidFill>
                  <a:schemeClr val="tx1"/>
                </a:solidFill>
              </a:rPr>
              <a:t>开发人员对自己写的程序有什么潜在问题有感觉，但是全都交给别人测试的话，就会造成一些问题无法被测试到。</a:t>
            </a:r>
            <a:endParaRPr lang="zh-CN" altLang="en-US">
              <a:solidFill>
                <a:schemeClr val="tx1"/>
              </a:solidFill>
            </a:endParaRPr>
          </a:p>
          <a:p>
            <a:pPr marL="0" indent="0">
              <a:buNone/>
            </a:pPr>
            <a:r>
              <a:rPr lang="zh-CN" altLang="en-US">
                <a:solidFill>
                  <a:schemeClr val="tx1"/>
                </a:solidFill>
              </a:rPr>
              <a:t>另外，分工还可能导致一个软件的整体性被切割得七零八碎，每个功能做得都不错，但是整体感觉很差劲。</a:t>
            </a:r>
            <a:endParaRPr lang="zh-CN" altLang="en-US">
              <a:solidFill>
                <a:schemeClr val="tx1"/>
              </a:solidFill>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1253490"/>
            <a:ext cx="10515600" cy="4351338"/>
          </a:xfrm>
        </p:spPr>
        <p:txBody>
          <a:bodyPr/>
          <a:lstStyle/>
          <a:p>
            <a:pPr marL="0" indent="0">
              <a:buNone/>
            </a:pPr>
            <a:r>
              <a:rPr lang="zh-CN" altLang="en-US">
                <a:solidFill>
                  <a:srgbClr val="FF0000"/>
                </a:solidFill>
              </a:rPr>
              <a:t>误区</a:t>
            </a:r>
            <a:r>
              <a:rPr lang="en-US" altLang="zh-CN">
                <a:solidFill>
                  <a:srgbClr val="FF0000"/>
                </a:solidFill>
              </a:rPr>
              <a:t>5</a:t>
            </a:r>
            <a:r>
              <a:rPr lang="zh-CN" altLang="en-US">
                <a:solidFill>
                  <a:srgbClr val="FF0000"/>
                </a:solidFill>
              </a:rPr>
              <a:t>：无明确责任的分工</a:t>
            </a:r>
            <a:endParaRPr lang="zh-CN" altLang="en-US"/>
          </a:p>
          <a:p>
            <a:pPr marL="0" indent="0">
              <a:buNone/>
            </a:pPr>
            <a:r>
              <a:rPr lang="zh-CN" altLang="en-US">
                <a:solidFill>
                  <a:schemeClr val="tx1"/>
                </a:solidFill>
              </a:rPr>
              <a:t>分工之后，可能会产生很多问题，需要什么样的解决方案呢？如果一个人扮演了</a:t>
            </a:r>
            <a:r>
              <a:rPr lang="en-US" altLang="zh-CN">
                <a:solidFill>
                  <a:schemeClr val="tx1"/>
                </a:solidFill>
              </a:rPr>
              <a:t>“</a:t>
            </a:r>
            <a:r>
              <a:rPr lang="zh-CN" altLang="en-US">
                <a:solidFill>
                  <a:schemeClr val="tx1"/>
                </a:solidFill>
              </a:rPr>
              <a:t>开发</a:t>
            </a:r>
            <a:r>
              <a:rPr lang="en-US" altLang="zh-CN">
                <a:solidFill>
                  <a:schemeClr val="tx1"/>
                </a:solidFill>
              </a:rPr>
              <a:t>”</a:t>
            </a:r>
            <a:r>
              <a:rPr lang="zh-CN" altLang="en-US">
                <a:solidFill>
                  <a:schemeClr val="tx1"/>
                </a:solidFill>
              </a:rPr>
              <a:t>角色，又能扮演</a:t>
            </a:r>
            <a:r>
              <a:rPr lang="en-US" altLang="zh-CN">
                <a:solidFill>
                  <a:schemeClr val="tx1"/>
                </a:solidFill>
              </a:rPr>
              <a:t>“</a:t>
            </a:r>
            <a:r>
              <a:rPr lang="zh-CN" altLang="en-US">
                <a:solidFill>
                  <a:schemeClr val="tx1"/>
                </a:solidFill>
              </a:rPr>
              <a:t>测试</a:t>
            </a:r>
            <a:r>
              <a:rPr lang="en-US" altLang="zh-CN">
                <a:solidFill>
                  <a:schemeClr val="tx1"/>
                </a:solidFill>
              </a:rPr>
              <a:t>”</a:t>
            </a:r>
            <a:r>
              <a:rPr lang="zh-CN" altLang="en-US">
                <a:solidFill>
                  <a:schemeClr val="tx1"/>
                </a:solidFill>
              </a:rPr>
              <a:t>的独立角色，自然很好</a:t>
            </a:r>
            <a:r>
              <a:rPr lang="en-US" altLang="zh-CN">
                <a:solidFill>
                  <a:schemeClr val="tx1"/>
                </a:solidFill>
              </a:rPr>
              <a:t>——</a:t>
            </a:r>
            <a:r>
              <a:rPr lang="zh-CN" altLang="en-US">
                <a:solidFill>
                  <a:schemeClr val="tx1"/>
                </a:solidFill>
              </a:rPr>
              <a:t>注意是以独立的心态测试，而不是有</a:t>
            </a:r>
            <a:r>
              <a:rPr lang="en-US" altLang="zh-CN">
                <a:solidFill>
                  <a:schemeClr val="tx1"/>
                </a:solidFill>
              </a:rPr>
              <a:t>“</a:t>
            </a:r>
            <a:r>
              <a:rPr lang="zh-CN" altLang="en-US">
                <a:solidFill>
                  <a:schemeClr val="tx1"/>
                </a:solidFill>
              </a:rPr>
              <a:t>代码是我自己写的，不会有错</a:t>
            </a:r>
            <a:r>
              <a:rPr lang="en-US" altLang="zh-CN">
                <a:solidFill>
                  <a:schemeClr val="tx1"/>
                </a:solidFill>
              </a:rPr>
              <a:t>”</a:t>
            </a:r>
            <a:r>
              <a:rPr lang="zh-CN" altLang="en-US">
                <a:solidFill>
                  <a:schemeClr val="tx1"/>
                </a:solidFill>
              </a:rPr>
              <a:t>这种想法。</a:t>
            </a:r>
            <a:endParaRPr lang="zh-CN" altLang="en-US">
              <a:solidFill>
                <a:schemeClr val="tx1"/>
              </a:solidFill>
            </a:endParaRPr>
          </a:p>
          <a:p>
            <a:pPr marL="0" indent="0">
              <a:buNone/>
            </a:pPr>
            <a:r>
              <a:rPr lang="zh-CN" altLang="en-US">
                <a:solidFill>
                  <a:schemeClr val="tx1"/>
                </a:solidFill>
              </a:rPr>
              <a:t>那么独立的测试角色如何发挥最大作用？</a:t>
            </a:r>
            <a:r>
              <a:rPr lang="en-US" altLang="zh-CN">
                <a:solidFill>
                  <a:schemeClr val="tx1"/>
                </a:solidFill>
              </a:rPr>
              <a:t>MSF</a:t>
            </a:r>
            <a:r>
              <a:rPr lang="zh-CN" altLang="en-US">
                <a:solidFill>
                  <a:schemeClr val="tx1"/>
                </a:solidFill>
              </a:rPr>
              <a:t>原则已经提及：</a:t>
            </a:r>
            <a:endParaRPr lang="zh-CN" altLang="en-US">
              <a:solidFill>
                <a:schemeClr val="tx1"/>
              </a:solidFill>
            </a:endParaRPr>
          </a:p>
          <a:p>
            <a:r>
              <a:rPr lang="zh-CN" altLang="en-US">
                <a:solidFill>
                  <a:schemeClr val="tx1"/>
                </a:solidFill>
              </a:rPr>
              <a:t>充分授权和信任</a:t>
            </a:r>
            <a:endParaRPr lang="zh-CN" altLang="en-US">
              <a:solidFill>
                <a:schemeClr val="tx1"/>
              </a:solidFill>
            </a:endParaRPr>
          </a:p>
          <a:p>
            <a:r>
              <a:rPr lang="zh-CN" altLang="en-US">
                <a:solidFill>
                  <a:schemeClr val="tx1"/>
                </a:solidFill>
              </a:rPr>
              <a:t>各司其职，对项目共同负责</a:t>
            </a:r>
            <a:endParaRPr lang="zh-CN" altLang="en-US">
              <a:solidFill>
                <a:schemeClr val="tx1"/>
              </a:solidFill>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1252855"/>
            <a:ext cx="10515600" cy="4351338"/>
          </a:xfrm>
        </p:spPr>
        <p:txBody>
          <a:bodyPr/>
          <a:lstStyle/>
          <a:p>
            <a:pPr marL="0" indent="0">
              <a:buNone/>
            </a:pPr>
            <a:r>
              <a:rPr lang="zh-CN" altLang="en-US">
                <a:solidFill>
                  <a:schemeClr val="tx1"/>
                </a:solidFill>
              </a:rPr>
              <a:t>一些成功人士和成功的公司表示没必要设置独立的测试角色，原因大体如下：</a:t>
            </a:r>
            <a:endParaRPr lang="zh-CN" altLang="en-US">
              <a:solidFill>
                <a:schemeClr val="tx1"/>
              </a:solidFill>
            </a:endParaRPr>
          </a:p>
          <a:p>
            <a:r>
              <a:rPr lang="zh-CN" altLang="en-US">
                <a:solidFill>
                  <a:schemeClr val="tx1"/>
                </a:solidFill>
              </a:rPr>
              <a:t>成员基本都是大牛级别</a:t>
            </a:r>
            <a:endParaRPr lang="zh-CN" altLang="en-US">
              <a:solidFill>
                <a:schemeClr val="tx1"/>
              </a:solidFill>
            </a:endParaRPr>
          </a:p>
          <a:p>
            <a:r>
              <a:rPr lang="zh-CN" altLang="en-US">
                <a:solidFill>
                  <a:schemeClr val="tx1"/>
                </a:solidFill>
              </a:rPr>
              <a:t>这个软件太小了</a:t>
            </a:r>
            <a:endParaRPr lang="zh-CN" altLang="en-US">
              <a:solidFill>
                <a:schemeClr val="tx1"/>
              </a:solidFill>
            </a:endParaRPr>
          </a:p>
          <a:p>
            <a:r>
              <a:rPr lang="zh-CN" altLang="en-US">
                <a:solidFill>
                  <a:schemeClr val="tx1"/>
                </a:solidFill>
              </a:rPr>
              <a:t>实在是人不够</a:t>
            </a:r>
            <a:endParaRPr lang="en-US" altLang="zh-CN">
              <a:solidFill>
                <a:schemeClr val="tx1"/>
              </a:solidFill>
            </a:endParaRPr>
          </a:p>
          <a:p>
            <a:r>
              <a:rPr lang="zh-CN" altLang="en-US">
                <a:solidFill>
                  <a:schemeClr val="tx1"/>
                </a:solidFill>
              </a:rPr>
              <a:t>条件特殊</a:t>
            </a:r>
            <a:endParaRPr lang="en-US" altLang="zh-CN">
              <a:solidFill>
                <a:schemeClr val="tx1"/>
              </a:solidFill>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总结</a:t>
            </a:r>
            <a:endParaRPr lang="zh-CN" altLang="en-US">
              <a:sym typeface="+mn-lt"/>
            </a:endParaRPr>
          </a:p>
        </p:txBody>
      </p:sp>
      <p:sp>
        <p:nvSpPr>
          <p:cNvPr id="16" name="内容占位符 15"/>
          <p:cNvSpPr>
            <a:spLocks noGrp="1"/>
          </p:cNvSpPr>
          <p:nvPr>
            <p:ph sz="half" idx="1"/>
            <p:custDataLst>
              <p:tags r:id="rId2"/>
            </p:custDataLst>
          </p:nvPr>
        </p:nvSpPr>
        <p:spPr/>
        <p:txBody>
          <a:bodyPr>
            <a:normAutofit fontScale="90000" lnSpcReduction="10000"/>
          </a:bodyPr>
          <a:lstStyle/>
          <a:p>
            <a:pPr marL="0" indent="0">
              <a:buNone/>
            </a:pPr>
            <a:r>
              <a:rPr lang="zh-CN" altLang="en-US">
                <a:solidFill>
                  <a:schemeClr val="tx1"/>
                </a:solidFill>
                <a:sym typeface="+mn-ea"/>
              </a:rPr>
              <a:t>分工是社会和行业进化的结果。开发和测试是软件工程的两个分支，不同的软件和服务需要不同方式和程度的测试。独立专业的测试角色相当于第三方代表对产品质量进行检测和认证。</a:t>
            </a: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r>
              <a:rPr lang="zh-CN" altLang="en-US">
                <a:solidFill>
                  <a:schemeClr val="tx1"/>
                </a:solidFill>
                <a:sym typeface="+mn-ea"/>
              </a:rPr>
              <a:t>一个团队应该如何培养和安排各个角色？</a:t>
            </a:r>
            <a:endParaRPr lang="zh-CN" altLang="en-US">
              <a:solidFill>
                <a:schemeClr val="tx1"/>
              </a:solidFill>
              <a:sym typeface="+mn-ea"/>
            </a:endParaRPr>
          </a:p>
          <a:p>
            <a:r>
              <a:rPr lang="zh-CN" altLang="en-US">
                <a:solidFill>
                  <a:schemeClr val="tx1"/>
                </a:solidFill>
                <a:sym typeface="+mn-ea"/>
              </a:rPr>
              <a:t>初始阶段，每个团队成员都要尽量打通各个环节，多负责，搞懂所有事情，培养通才。</a:t>
            </a:r>
            <a:endParaRPr lang="zh-CN" altLang="en-US">
              <a:solidFill>
                <a:schemeClr val="tx1"/>
              </a:solidFill>
              <a:sym typeface="+mn-ea"/>
            </a:endParaRPr>
          </a:p>
        </p:txBody>
      </p:sp>
      <p:sp>
        <p:nvSpPr>
          <p:cNvPr id="15" name="内容占位符 14"/>
          <p:cNvSpPr>
            <a:spLocks noGrp="1"/>
          </p:cNvSpPr>
          <p:nvPr>
            <p:ph sz="half" idx="2"/>
            <p:custDataLst>
              <p:tags r:id="rId3"/>
            </p:custDataLst>
          </p:nvPr>
        </p:nvSpPr>
        <p:spPr/>
        <p:txBody>
          <a:bodyPr>
            <a:normAutofit lnSpcReduction="20000"/>
          </a:bodyPr>
          <a:lstStyle/>
          <a:p>
            <a:r>
              <a:rPr lang="zh-CN" altLang="en-US">
                <a:solidFill>
                  <a:schemeClr val="tx1"/>
                </a:solidFill>
                <a:sym typeface="+mn-ea"/>
              </a:rPr>
              <a:t>项目</a:t>
            </a:r>
            <a:r>
              <a:rPr lang="en-US" altLang="zh-CN">
                <a:solidFill>
                  <a:schemeClr val="tx1"/>
                </a:solidFill>
                <a:sym typeface="+mn-ea"/>
              </a:rPr>
              <a:t>/</a:t>
            </a:r>
            <a:r>
              <a:rPr lang="zh-CN" altLang="en-US">
                <a:solidFill>
                  <a:schemeClr val="tx1"/>
                </a:solidFill>
                <a:sym typeface="+mn-ea"/>
              </a:rPr>
              <a:t>产业发展到一定阶段时，大力提倡分工合作，培养专才。</a:t>
            </a:r>
            <a:endParaRPr lang="zh-CN" altLang="en-US">
              <a:solidFill>
                <a:schemeClr val="tx1"/>
              </a:solidFill>
              <a:sym typeface="+mn-ea"/>
            </a:endParaRPr>
          </a:p>
          <a:p>
            <a:r>
              <a:rPr lang="zh-CN" altLang="en-US">
                <a:solidFill>
                  <a:schemeClr val="tx1"/>
                </a:solidFill>
                <a:sym typeface="+mn-ea"/>
              </a:rPr>
              <a:t>做好自己的架构和流程，让所有人都能轻松开展质量保障工作。</a:t>
            </a:r>
            <a:endParaRPr lang="zh-CN" altLang="en-US">
              <a:solidFill>
                <a:schemeClr val="tx1"/>
              </a:solidFill>
              <a:sym typeface="+mn-ea"/>
            </a:endParaRPr>
          </a:p>
          <a:p>
            <a:r>
              <a:rPr lang="zh-CN" altLang="en-US">
                <a:solidFill>
                  <a:schemeClr val="tx1"/>
                </a:solidFill>
                <a:sym typeface="+mn-ea"/>
              </a:rPr>
              <a:t>培养</a:t>
            </a:r>
            <a:r>
              <a:rPr lang="en-US" altLang="zh-CN">
                <a:solidFill>
                  <a:schemeClr val="tx1"/>
                </a:solidFill>
                <a:sym typeface="+mn-ea"/>
              </a:rPr>
              <a:t>“</a:t>
            </a:r>
            <a:r>
              <a:rPr lang="zh-CN" altLang="en-US">
                <a:solidFill>
                  <a:schemeClr val="tx1"/>
                </a:solidFill>
                <a:sym typeface="+mn-ea"/>
              </a:rPr>
              <a:t>大家都要做质量保障，专人负责量化的测试，有条件多做测试自动化</a:t>
            </a:r>
            <a:r>
              <a:rPr lang="en-US" altLang="zh-CN">
                <a:solidFill>
                  <a:schemeClr val="tx1"/>
                </a:solidFill>
                <a:sym typeface="+mn-ea"/>
              </a:rPr>
              <a:t>”</a:t>
            </a:r>
            <a:r>
              <a:rPr lang="zh-CN" altLang="en-US">
                <a:solidFill>
                  <a:schemeClr val="tx1"/>
                </a:solidFill>
                <a:sym typeface="+mn-ea"/>
              </a:rPr>
              <a:t>的文化。</a:t>
            </a:r>
            <a:endParaRPr lang="zh-CN" altLang="en-US">
              <a:solidFill>
                <a:schemeClr val="tx1"/>
              </a:solidFill>
              <a:sym typeface="+mn-ea"/>
            </a:endParaRPr>
          </a:p>
          <a:p>
            <a:r>
              <a:rPr lang="zh-CN" altLang="en-US">
                <a:solidFill>
                  <a:schemeClr val="tx1"/>
                </a:solidFill>
                <a:sym typeface="+mn-ea"/>
              </a:rPr>
              <a:t>弄清楚自己项目的特点，人员的特点，产业特点，不要简单照搬一些成功人士或案例的做法。</a:t>
            </a:r>
            <a:r>
              <a:rPr lang="en-US" altLang="zh-CN">
                <a:solidFill>
                  <a:schemeClr val="tx1"/>
                </a:solidFill>
                <a:sym typeface="+mn-ea"/>
              </a:rPr>
              <a:t>qing</a:t>
            </a:r>
            <a:endParaRPr lang="en-US" altLang="zh-CN">
              <a:solidFill>
                <a:schemeClr val="tx1"/>
              </a:solidFill>
              <a:sym typeface="+mn-ea"/>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 YOU</a:t>
            </a:r>
            <a:endParaRPr lang="en-US" altLang="zh-CN"/>
          </a:p>
        </p:txBody>
      </p:sp>
      <p:sp>
        <p:nvSpPr>
          <p:cNvPr id="3" name="内容占位符 2"/>
          <p:cNvSpPr>
            <a:spLocks noGrp="1"/>
          </p:cNvSpPr>
          <p:nvPr>
            <p:ph sz="quarter" idx="13"/>
            <p:custDataLst>
              <p:tags r:id="rId2"/>
            </p:custDataLst>
          </p:nvPr>
        </p:nvSpPr>
        <p:spPr/>
        <p:txBody>
          <a:bodyPr>
            <a:normAutofit lnSpcReduction="20000"/>
          </a:bodyPr>
          <a:lstStyle/>
          <a:p>
            <a:r>
              <a:rPr lang="en-US" altLang="zh-CN">
                <a:solidFill>
                  <a:srgbClr val="013596"/>
                </a:solidFill>
              </a:rPr>
              <a:t>Speaker :wps powerpoint</a:t>
            </a:r>
            <a:endParaRPr lang="en-US" altLang="zh-CN">
              <a:solidFill>
                <a:srgbClr val="013596"/>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zh-CN">
                <a:sym typeface="+mn-lt"/>
              </a:rPr>
              <a:t>本章理论和知识点</a:t>
            </a:r>
            <a:endParaRPr lang="zh-CN" altLang="zh-CN">
              <a:sym typeface="+mn-lt"/>
            </a:endParaRPr>
          </a:p>
        </p:txBody>
      </p:sp>
      <p:sp>
        <p:nvSpPr>
          <p:cNvPr id="2" name="内容占位符 1"/>
          <p:cNvSpPr>
            <a:spLocks noGrp="1"/>
          </p:cNvSpPr>
          <p:nvPr>
            <p:ph idx="1"/>
            <p:custDataLst>
              <p:tags r:id="rId2"/>
            </p:custDataLst>
          </p:nvPr>
        </p:nvSpPr>
        <p:spPr/>
        <p:txBody>
          <a:bodyPr/>
          <a:lstStyle/>
          <a:p>
            <a:pPr>
              <a:lnSpc>
                <a:spcPct val="150000"/>
              </a:lnSpc>
            </a:pPr>
            <a:r>
              <a:rPr lang="zh-CN" altLang="en-US">
                <a:solidFill>
                  <a:schemeClr val="tx1"/>
                </a:solidFill>
              </a:rPr>
              <a:t>软件的质量包括哪些方面</a:t>
            </a:r>
            <a:endParaRPr lang="zh-CN" altLang="en-US">
              <a:solidFill>
                <a:schemeClr val="tx1"/>
              </a:solidFill>
            </a:endParaRPr>
          </a:p>
          <a:p>
            <a:pPr>
              <a:lnSpc>
                <a:spcPct val="150000"/>
              </a:lnSpc>
            </a:pPr>
            <a:r>
              <a:rPr lang="en-US" altLang="zh-CN">
                <a:solidFill>
                  <a:schemeClr val="tx1"/>
                </a:solidFill>
              </a:rPr>
              <a:t>QA</a:t>
            </a:r>
            <a:r>
              <a:rPr lang="zh-CN" altLang="en-US">
                <a:solidFill>
                  <a:schemeClr val="tx1"/>
                </a:solidFill>
              </a:rPr>
              <a:t>和</a:t>
            </a:r>
            <a:r>
              <a:rPr lang="en-US" altLang="zh-CN">
                <a:solidFill>
                  <a:schemeClr val="tx1"/>
                </a:solidFill>
              </a:rPr>
              <a:t>Test</a:t>
            </a:r>
            <a:r>
              <a:rPr lang="zh-CN" altLang="en-US">
                <a:solidFill>
                  <a:schemeClr val="tx1"/>
                </a:solidFill>
              </a:rPr>
              <a:t>的区别和联系</a:t>
            </a:r>
            <a:endParaRPr lang="zh-CN" altLang="en-US">
              <a:solidFill>
                <a:schemeClr val="tx1"/>
              </a:solidFill>
            </a:endParaRPr>
          </a:p>
          <a:p>
            <a:pPr>
              <a:lnSpc>
                <a:spcPct val="150000"/>
              </a:lnSpc>
            </a:pPr>
            <a:r>
              <a:rPr lang="zh-CN" altLang="en-US">
                <a:solidFill>
                  <a:schemeClr val="tx1"/>
                </a:solidFill>
              </a:rPr>
              <a:t>如何衡量软件工程的质量</a:t>
            </a:r>
            <a:endParaRPr lang="zh-CN" altLang="en-US">
              <a:solidFill>
                <a:schemeClr val="tx1"/>
              </a:solidFill>
            </a:endParaRPr>
          </a:p>
          <a:p>
            <a:pPr>
              <a:lnSpc>
                <a:spcPct val="150000"/>
              </a:lnSpc>
            </a:pPr>
            <a:r>
              <a:rPr lang="en-US" altLang="zh-CN">
                <a:solidFill>
                  <a:schemeClr val="tx1"/>
                </a:solidFill>
              </a:rPr>
              <a:t>CMMI</a:t>
            </a:r>
            <a:endParaRPr lang="en-US" altLang="zh-CN">
              <a:solidFill>
                <a:schemeClr val="tx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t>软件的质量</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zh-CN">
                <a:sym typeface="+mn-lt"/>
              </a:rPr>
              <a:t>什么是软件的质量？</a:t>
            </a:r>
            <a:endParaRPr lang="zh-CN" altLang="zh-CN">
              <a:sym typeface="+mn-lt"/>
            </a:endParaRPr>
          </a:p>
        </p:txBody>
      </p:sp>
      <p:sp>
        <p:nvSpPr>
          <p:cNvPr id="2" name="内容占位符 1"/>
          <p:cNvSpPr>
            <a:spLocks noGrp="1"/>
          </p:cNvSpPr>
          <p:nvPr>
            <p:ph idx="1"/>
            <p:custDataLst>
              <p:tags r:id="rId2"/>
            </p:custDataLst>
          </p:nvPr>
        </p:nvSpPr>
        <p:spPr/>
        <p:txBody>
          <a:bodyPr/>
          <a:lstStyle/>
          <a:p>
            <a:pPr marL="0" indent="0">
              <a:buNone/>
            </a:pPr>
            <a:r>
              <a:rPr lang="en-US" altLang="zh-CN">
                <a:solidFill>
                  <a:schemeClr val="tx1"/>
                </a:solidFill>
              </a:rPr>
              <a:t>ISO</a:t>
            </a:r>
            <a:r>
              <a:rPr lang="zh-CN" altLang="en-US">
                <a:solidFill>
                  <a:schemeClr val="tx1"/>
                </a:solidFill>
              </a:rPr>
              <a:t>的定义：</a:t>
            </a:r>
            <a:endParaRPr lang="zh-CN" altLang="en-US">
              <a:solidFill>
                <a:schemeClr val="tx1"/>
              </a:solidFill>
            </a:endParaRPr>
          </a:p>
          <a:p>
            <a:pPr marL="0" indent="0">
              <a:buNone/>
            </a:pPr>
            <a:r>
              <a:rPr lang="en-US" altLang="zh-CN">
                <a:solidFill>
                  <a:schemeClr val="tx1"/>
                </a:solidFill>
              </a:rPr>
              <a:t>Capability of software product to satisfy stated and implied needs under specified conditions.</a:t>
            </a:r>
            <a:endParaRPr lang="en-US" altLang="zh-CN">
              <a:solidFill>
                <a:schemeClr val="tx1"/>
              </a:solidFill>
            </a:endParaRPr>
          </a:p>
          <a:p>
            <a:pPr marL="0" indent="0">
              <a:buNone/>
            </a:pPr>
            <a:r>
              <a:rPr lang="zh-CN" altLang="zh-CN">
                <a:solidFill>
                  <a:schemeClr val="tx1"/>
                </a:solidFill>
              </a:rPr>
              <a:t>其他定义：</a:t>
            </a:r>
            <a:endParaRPr lang="zh-CN" altLang="zh-CN">
              <a:solidFill>
                <a:schemeClr val="tx1"/>
              </a:solidFill>
            </a:endParaRPr>
          </a:p>
          <a:p>
            <a:pPr marL="0" indent="0">
              <a:buNone/>
            </a:pPr>
            <a:r>
              <a:rPr lang="en-US" altLang="zh-CN">
                <a:solidFill>
                  <a:schemeClr val="tx1"/>
                </a:solidFill>
              </a:rPr>
              <a:t>The degree to which a software product meets established </a:t>
            </a:r>
            <a:r>
              <a:rPr lang="en-US" altLang="zh-CN">
                <a:solidFill>
                  <a:schemeClr val="tx1"/>
                </a:solidFill>
                <a:sym typeface="+mn-ea"/>
              </a:rPr>
              <a:t>requirements; </a:t>
            </a:r>
            <a:r>
              <a:rPr lang="en-US" altLang="zh-CN">
                <a:solidFill>
                  <a:schemeClr val="tx1"/>
                </a:solidFill>
              </a:rPr>
              <a:t>however, quality depends upon the degree to which those established requirements accurately represent stakeholder needs, wants, and expectations.</a:t>
            </a:r>
            <a:endParaRPr lang="en-US" altLang="zh-CN">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custDataLst>
              <p:tags r:id="rId1"/>
            </p:custDataLst>
          </p:nvPr>
        </p:nvSpPr>
        <p:spPr/>
        <p:txBody>
          <a:bodyPr/>
          <a:lstStyle/>
          <a:p>
            <a:pPr marL="0" indent="0">
              <a:buNone/>
            </a:pPr>
            <a:r>
              <a:rPr lang="zh-CN" altLang="zh-CN" sz="3600">
                <a:solidFill>
                  <a:schemeClr val="tx1"/>
                </a:solidFill>
                <a:sym typeface="+mn-ea"/>
              </a:rPr>
              <a:t>上面两个定义都强调软件要符合</a:t>
            </a:r>
            <a:r>
              <a:rPr lang="zh-CN" altLang="zh-CN" sz="3600">
                <a:solidFill>
                  <a:srgbClr val="00B0F0"/>
                </a:solidFill>
                <a:sym typeface="+mn-ea"/>
              </a:rPr>
              <a:t>用户</a:t>
            </a:r>
            <a:r>
              <a:rPr lang="zh-CN" altLang="zh-CN" sz="3600">
                <a:solidFill>
                  <a:schemeClr val="tx1"/>
                </a:solidFill>
                <a:sym typeface="+mn-ea"/>
              </a:rPr>
              <a:t>和</a:t>
            </a:r>
            <a:r>
              <a:rPr lang="zh-CN" altLang="zh-CN" sz="3600">
                <a:solidFill>
                  <a:srgbClr val="00B0F0"/>
                </a:solidFill>
                <a:sym typeface="+mn-ea"/>
              </a:rPr>
              <a:t>利益相关者</a:t>
            </a:r>
            <a:r>
              <a:rPr lang="zh-CN" altLang="zh-CN" sz="3600">
                <a:solidFill>
                  <a:schemeClr val="tx1"/>
                </a:solidFill>
                <a:sym typeface="+mn-ea"/>
              </a:rPr>
              <a:t>的需求。</a:t>
            </a:r>
            <a:endParaRPr lang="zh-CN" altLang="zh-CN" sz="3600">
              <a:solidFill>
                <a:schemeClr val="tx1"/>
              </a:solidFill>
              <a:sym typeface="+mn-ea"/>
            </a:endParaRPr>
          </a:p>
          <a:p>
            <a:pPr marL="0" indent="0">
              <a:buNone/>
            </a:pPr>
            <a:endParaRPr lang="zh-CN" altLang="zh-CN" sz="3600">
              <a:sym typeface="+mn-ea"/>
            </a:endParaRPr>
          </a:p>
          <a:p>
            <a:pPr marL="0" indent="0">
              <a:buNone/>
            </a:pPr>
            <a:r>
              <a:rPr lang="zh-CN" altLang="zh-CN" sz="3600">
                <a:solidFill>
                  <a:schemeClr val="tx1"/>
                </a:solidFill>
                <a:sym typeface="+mn-ea"/>
              </a:rPr>
              <a:t>用公式来解释软件质量，就是下面这个公式：</a:t>
            </a:r>
            <a:endParaRPr lang="zh-CN" altLang="zh-CN" sz="3600">
              <a:solidFill>
                <a:schemeClr val="tx1"/>
              </a:solidFill>
              <a:sym typeface="+mn-ea"/>
            </a:endParaRPr>
          </a:p>
          <a:p>
            <a:pPr marL="0" indent="0" algn="ctr">
              <a:buNone/>
            </a:pPr>
            <a:r>
              <a:rPr lang="zh-CN" altLang="zh-CN" sz="3600">
                <a:solidFill>
                  <a:schemeClr val="tx1"/>
                </a:solidFill>
                <a:sym typeface="+mn-ea"/>
              </a:rPr>
              <a:t>软件质量</a:t>
            </a:r>
            <a:r>
              <a:rPr lang="en-US" altLang="zh-CN" sz="3600">
                <a:solidFill>
                  <a:schemeClr val="tx1"/>
                </a:solidFill>
                <a:sym typeface="+mn-ea"/>
              </a:rPr>
              <a:t>=</a:t>
            </a:r>
            <a:r>
              <a:rPr lang="zh-CN" altLang="en-US" sz="3600">
                <a:solidFill>
                  <a:schemeClr val="tx1"/>
                </a:solidFill>
                <a:sym typeface="+mn-ea"/>
              </a:rPr>
              <a:t>程序质量</a:t>
            </a:r>
            <a:r>
              <a:rPr lang="en-US" altLang="zh-CN" sz="3600">
                <a:solidFill>
                  <a:schemeClr val="tx1"/>
                </a:solidFill>
                <a:sym typeface="+mn-ea"/>
              </a:rPr>
              <a:t>+</a:t>
            </a:r>
            <a:r>
              <a:rPr lang="zh-CN" altLang="en-US" sz="3600">
                <a:solidFill>
                  <a:schemeClr val="tx1"/>
                </a:solidFill>
                <a:sym typeface="+mn-ea"/>
              </a:rPr>
              <a:t>软件工程的质量</a:t>
            </a:r>
            <a:endParaRPr lang="zh-CN" altLang="en-US" sz="3600">
              <a:solidFill>
                <a:schemeClr val="tx1"/>
              </a:solidFill>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zh-CN">
                <a:sym typeface="+mn-lt"/>
              </a:rPr>
              <a:t>程序的质量</a:t>
            </a:r>
            <a:endParaRPr lang="zh-CN" altLang="zh-CN">
              <a:sym typeface="+mn-lt"/>
            </a:endParaRPr>
          </a:p>
        </p:txBody>
      </p:sp>
      <p:sp>
        <p:nvSpPr>
          <p:cNvPr id="2" name="内容占位符 1"/>
          <p:cNvSpPr>
            <a:spLocks noGrp="1"/>
          </p:cNvSpPr>
          <p:nvPr>
            <p:ph idx="1"/>
            <p:custDataLst>
              <p:tags r:id="rId2"/>
            </p:custDataLst>
          </p:nvPr>
        </p:nvSpPr>
        <p:spPr/>
        <p:txBody>
          <a:bodyPr/>
          <a:lstStyle/>
          <a:p>
            <a:pPr marL="0" indent="0">
              <a:buNone/>
            </a:pPr>
            <a:r>
              <a:rPr lang="zh-CN" altLang="en-US">
                <a:solidFill>
                  <a:schemeClr val="tx1"/>
                </a:solidFill>
                <a:latin typeface="+mn-ea"/>
                <a:cs typeface="+mn-ea"/>
              </a:rPr>
              <a:t>程序的质量体现在软件外在功能的质量。衡量软件功能有以下几种方法：</a:t>
            </a:r>
            <a:endParaRPr lang="zh-CN" altLang="en-US">
              <a:solidFill>
                <a:schemeClr val="tx1"/>
              </a:solidFill>
              <a:latin typeface="+mn-ea"/>
              <a:cs typeface="+mn-ea"/>
            </a:endParaRPr>
          </a:p>
          <a:p>
            <a:r>
              <a:rPr lang="zh-CN" altLang="en-US">
                <a:solidFill>
                  <a:schemeClr val="tx1"/>
                </a:solidFill>
                <a:latin typeface="+mn-ea"/>
                <a:cs typeface="+mn-ea"/>
              </a:rPr>
              <a:t>基本的判断可以用</a:t>
            </a:r>
            <a:r>
              <a:rPr lang="en-US" altLang="zh-CN">
                <a:solidFill>
                  <a:schemeClr val="tx1"/>
                </a:solidFill>
                <a:latin typeface="+mn-ea"/>
                <a:cs typeface="+mn-ea"/>
              </a:rPr>
              <a:t>“</a:t>
            </a:r>
            <a:r>
              <a:rPr lang="zh-CN" altLang="en-US">
                <a:solidFill>
                  <a:schemeClr val="tx1"/>
                </a:solidFill>
                <a:latin typeface="+mn-ea"/>
                <a:cs typeface="+mn-ea"/>
              </a:rPr>
              <a:t>是</a:t>
            </a:r>
            <a:r>
              <a:rPr lang="en-US" altLang="zh-CN">
                <a:solidFill>
                  <a:schemeClr val="tx1"/>
                </a:solidFill>
                <a:latin typeface="+mn-ea"/>
                <a:cs typeface="+mn-ea"/>
              </a:rPr>
              <a:t>”</a:t>
            </a:r>
            <a:r>
              <a:rPr lang="zh-CN" altLang="en-US">
                <a:solidFill>
                  <a:schemeClr val="tx1"/>
                </a:solidFill>
                <a:latin typeface="+mn-ea"/>
                <a:cs typeface="+mn-ea"/>
              </a:rPr>
              <a:t>或</a:t>
            </a:r>
            <a:r>
              <a:rPr lang="en-US" altLang="zh-CN">
                <a:solidFill>
                  <a:schemeClr val="tx1"/>
                </a:solidFill>
                <a:latin typeface="+mn-ea"/>
                <a:cs typeface="+mn-ea"/>
              </a:rPr>
              <a:t>“</a:t>
            </a:r>
            <a:r>
              <a:rPr lang="zh-CN" altLang="en-US">
                <a:solidFill>
                  <a:schemeClr val="tx1"/>
                </a:solidFill>
                <a:latin typeface="+mn-ea"/>
                <a:cs typeface="+mn-ea"/>
              </a:rPr>
              <a:t>否</a:t>
            </a:r>
            <a:r>
              <a:rPr lang="en-US" altLang="zh-CN">
                <a:solidFill>
                  <a:schemeClr val="tx1"/>
                </a:solidFill>
                <a:latin typeface="+mn-ea"/>
                <a:cs typeface="+mn-ea"/>
              </a:rPr>
              <a:t>”</a:t>
            </a:r>
            <a:r>
              <a:rPr lang="zh-CN" altLang="en-US">
                <a:solidFill>
                  <a:schemeClr val="tx1"/>
                </a:solidFill>
                <a:latin typeface="+mn-ea"/>
                <a:cs typeface="+mn-ea"/>
              </a:rPr>
              <a:t>来判定，即一个软件能否完成某项关键性的功能。</a:t>
            </a:r>
            <a:endParaRPr lang="zh-CN" altLang="en-US">
              <a:solidFill>
                <a:schemeClr val="tx1"/>
              </a:solidFill>
              <a:latin typeface="+mn-ea"/>
              <a:cs typeface="+mn-ea"/>
            </a:endParaRPr>
          </a:p>
          <a:p>
            <a:r>
              <a:rPr lang="zh-CN" altLang="en-US">
                <a:solidFill>
                  <a:schemeClr val="tx1"/>
                </a:solidFill>
                <a:latin typeface="+mn-ea"/>
                <a:cs typeface="+mn-ea"/>
              </a:rPr>
              <a:t>进一步，可以用复杂的多维度特性的综合指标来衡量，如</a:t>
            </a:r>
            <a:r>
              <a:rPr lang="zh-CN" altLang="en-US" u="sng">
                <a:solidFill>
                  <a:schemeClr val="tx1"/>
                </a:solidFill>
                <a:latin typeface="+mn-ea"/>
                <a:cs typeface="+mn-ea"/>
              </a:rPr>
              <a:t>搜索引擎的准确率和覆盖度</a:t>
            </a:r>
            <a:r>
              <a:rPr lang="zh-CN" altLang="en-US">
                <a:solidFill>
                  <a:schemeClr val="tx1"/>
                </a:solidFill>
                <a:latin typeface="+mn-ea"/>
                <a:cs typeface="+mn-ea"/>
              </a:rPr>
              <a:t>等。</a:t>
            </a:r>
            <a:endParaRPr lang="zh-CN" altLang="en-US">
              <a:solidFill>
                <a:schemeClr val="tx1"/>
              </a:solidFill>
              <a:latin typeface="+mn-ea"/>
              <a:cs typeface="+mn-ea"/>
            </a:endParaRPr>
          </a:p>
          <a:p>
            <a:r>
              <a:rPr lang="zh-CN" altLang="en-US">
                <a:solidFill>
                  <a:schemeClr val="tx1"/>
                </a:solidFill>
                <a:latin typeface="+mn-ea"/>
                <a:cs typeface="+mn-ea"/>
              </a:rPr>
              <a:t>各种功能的其他特性，如</a:t>
            </a:r>
            <a:r>
              <a:rPr lang="zh-CN" altLang="en-US" u="sng">
                <a:solidFill>
                  <a:schemeClr val="tx1"/>
                </a:solidFill>
                <a:latin typeface="+mn-ea"/>
                <a:cs typeface="+mn-ea"/>
              </a:rPr>
              <a:t>网站显示查询结果的速度</a:t>
            </a:r>
            <a:r>
              <a:rPr lang="zh-CN" altLang="en-US">
                <a:solidFill>
                  <a:schemeClr val="tx1"/>
                </a:solidFill>
                <a:latin typeface="+mn-ea"/>
                <a:cs typeface="+mn-ea"/>
              </a:rPr>
              <a:t>、</a:t>
            </a:r>
            <a:r>
              <a:rPr lang="zh-CN" altLang="en-US" u="sng">
                <a:solidFill>
                  <a:schemeClr val="tx1"/>
                </a:solidFill>
                <a:latin typeface="+mn-ea"/>
                <a:cs typeface="+mn-ea"/>
              </a:rPr>
              <a:t>处理并发业务的吞吐量</a:t>
            </a:r>
            <a:r>
              <a:rPr lang="zh-CN" altLang="en-US">
                <a:solidFill>
                  <a:schemeClr val="tx1"/>
                </a:solidFill>
                <a:latin typeface="+mn-ea"/>
                <a:cs typeface="+mn-ea"/>
              </a:rPr>
              <a:t>、</a:t>
            </a:r>
            <a:r>
              <a:rPr lang="zh-CN" altLang="en-US" u="sng">
                <a:solidFill>
                  <a:schemeClr val="tx1"/>
                </a:solidFill>
                <a:latin typeface="+mn-ea"/>
                <a:cs typeface="+mn-ea"/>
              </a:rPr>
              <a:t>支持同时在线用户的数量</a:t>
            </a:r>
            <a:r>
              <a:rPr lang="zh-CN" altLang="en-US">
                <a:solidFill>
                  <a:schemeClr val="tx1"/>
                </a:solidFill>
                <a:latin typeface="+mn-ea"/>
                <a:cs typeface="+mn-ea"/>
              </a:rPr>
              <a:t>等。</a:t>
            </a:r>
            <a:endParaRPr lang="zh-CN" altLang="en-US">
              <a:solidFill>
                <a:schemeClr val="tx1"/>
              </a:solidFill>
              <a:latin typeface="+mn-ea"/>
              <a:cs typeface="+mn-ea"/>
            </a:endParaRPr>
          </a:p>
          <a:p>
            <a:r>
              <a:rPr lang="zh-CN" altLang="en-US">
                <a:solidFill>
                  <a:schemeClr val="tx1"/>
                </a:solidFill>
                <a:latin typeface="+mn-ea"/>
                <a:cs typeface="+mn-ea"/>
              </a:rPr>
              <a:t>其他方面，如</a:t>
            </a:r>
            <a:r>
              <a:rPr lang="zh-CN" altLang="en-US" u="sng">
                <a:solidFill>
                  <a:schemeClr val="tx1"/>
                </a:solidFill>
                <a:latin typeface="+mn-ea"/>
                <a:cs typeface="+mn-ea"/>
              </a:rPr>
              <a:t>用户体验的质量</a:t>
            </a:r>
            <a:r>
              <a:rPr lang="zh-CN" altLang="en-US">
                <a:solidFill>
                  <a:schemeClr val="tx1"/>
                </a:solidFill>
                <a:latin typeface="+mn-ea"/>
                <a:cs typeface="+mn-ea"/>
              </a:rPr>
              <a:t>、</a:t>
            </a:r>
            <a:r>
              <a:rPr lang="zh-CN" altLang="en-US" u="sng">
                <a:solidFill>
                  <a:schemeClr val="tx1"/>
                </a:solidFill>
                <a:latin typeface="+mn-ea"/>
                <a:cs typeface="+mn-ea"/>
              </a:rPr>
              <a:t>国际化的质量</a:t>
            </a:r>
            <a:r>
              <a:rPr lang="zh-CN" altLang="en-US">
                <a:solidFill>
                  <a:schemeClr val="tx1"/>
                </a:solidFill>
                <a:latin typeface="+mn-ea"/>
                <a:cs typeface="+mn-ea"/>
              </a:rPr>
              <a:t>和</a:t>
            </a:r>
            <a:r>
              <a:rPr lang="zh-CN" altLang="en-US" u="sng">
                <a:solidFill>
                  <a:schemeClr val="tx1"/>
                </a:solidFill>
                <a:latin typeface="+mn-ea"/>
                <a:cs typeface="+mn-ea"/>
              </a:rPr>
              <a:t>安全性的质量</a:t>
            </a:r>
            <a:r>
              <a:rPr lang="zh-CN" altLang="en-US">
                <a:solidFill>
                  <a:schemeClr val="tx1"/>
                </a:solidFill>
                <a:latin typeface="+mn-ea"/>
                <a:cs typeface="+mn-ea"/>
              </a:rPr>
              <a:t>等。</a:t>
            </a:r>
            <a:endParaRPr lang="zh-CN" altLang="en-US">
              <a:solidFill>
                <a:schemeClr val="tx1"/>
              </a:solidFill>
              <a:latin typeface="+mn-ea"/>
              <a:cs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软件工程的质量</a:t>
            </a:r>
            <a:endParaRPr lang="zh-CN" altLang="en-US">
              <a:sym typeface="+mn-lt"/>
            </a:endParaRPr>
          </a:p>
        </p:txBody>
      </p:sp>
      <p:sp>
        <p:nvSpPr>
          <p:cNvPr id="2" name="内容占位符 1"/>
          <p:cNvSpPr>
            <a:spLocks noGrp="1"/>
          </p:cNvSpPr>
          <p:nvPr>
            <p:ph idx="1"/>
            <p:custDataLst>
              <p:tags r:id="rId2"/>
            </p:custDataLst>
          </p:nvPr>
        </p:nvSpPr>
        <p:spPr/>
        <p:txBody>
          <a:bodyPr/>
          <a:lstStyle/>
          <a:p>
            <a:pPr marL="0" indent="0">
              <a:buNone/>
            </a:pPr>
            <a:r>
              <a:rPr lang="zh-CN" altLang="en-US">
                <a:solidFill>
                  <a:schemeClr val="tx1"/>
                </a:solidFill>
                <a:latin typeface="+mn-ea"/>
                <a:cs typeface="+mn-ea"/>
              </a:rPr>
              <a:t>软件工程的质量体现在以下方面：</a:t>
            </a:r>
            <a:endParaRPr lang="zh-CN" altLang="en-US">
              <a:solidFill>
                <a:schemeClr val="tx1"/>
              </a:solidFill>
              <a:latin typeface="+mn-ea"/>
              <a:cs typeface="+mn-ea"/>
            </a:endParaRPr>
          </a:p>
          <a:p>
            <a:r>
              <a:rPr lang="zh-CN" altLang="en-US">
                <a:solidFill>
                  <a:srgbClr val="0070C0"/>
                </a:solidFill>
                <a:latin typeface="+mn-ea"/>
                <a:cs typeface="+mn-ea"/>
              </a:rPr>
              <a:t>软件开发过程的可见性</a:t>
            </a:r>
            <a:r>
              <a:rPr lang="en-US" altLang="zh-CN">
                <a:solidFill>
                  <a:schemeClr val="tx1"/>
                </a:solidFill>
                <a:latin typeface="+mn-ea"/>
                <a:cs typeface="+mn-ea"/>
              </a:rPr>
              <a:t>——</a:t>
            </a:r>
            <a:r>
              <a:rPr lang="zh-CN" altLang="en-US">
                <a:solidFill>
                  <a:schemeClr val="tx1"/>
                </a:solidFill>
                <a:latin typeface="+mn-ea"/>
                <a:cs typeface="+mn-ea"/>
              </a:rPr>
              <a:t>项目必须随着开发进度能随时展示出来，不能到了最后才能展示。</a:t>
            </a:r>
            <a:endParaRPr lang="zh-CN" altLang="en-US">
              <a:solidFill>
                <a:schemeClr val="tx1"/>
              </a:solidFill>
              <a:latin typeface="+mn-ea"/>
              <a:cs typeface="+mn-ea"/>
            </a:endParaRPr>
          </a:p>
          <a:p>
            <a:r>
              <a:rPr lang="zh-CN" altLang="en-US">
                <a:solidFill>
                  <a:srgbClr val="0070C0"/>
                </a:solidFill>
                <a:latin typeface="+mn-ea"/>
                <a:cs typeface="+mn-ea"/>
              </a:rPr>
              <a:t>软件开发过程的风险控制</a:t>
            </a:r>
            <a:r>
              <a:rPr lang="en-US" altLang="zh-CN">
                <a:solidFill>
                  <a:schemeClr val="tx1"/>
                </a:solidFill>
                <a:latin typeface="+mn-ea"/>
                <a:cs typeface="+mn-ea"/>
              </a:rPr>
              <a:t>——</a:t>
            </a:r>
            <a:r>
              <a:rPr lang="zh-CN" altLang="en-US">
                <a:solidFill>
                  <a:schemeClr val="tx1"/>
                </a:solidFill>
                <a:latin typeface="+mn-ea"/>
                <a:cs typeface="+mn-ea"/>
              </a:rPr>
              <a:t>软件开发过程中的种种依赖关系经常会打断项目进展，如</a:t>
            </a:r>
            <a:r>
              <a:rPr lang="zh-CN" altLang="en-US" u="sng">
                <a:solidFill>
                  <a:schemeClr val="tx1"/>
                </a:solidFill>
                <a:latin typeface="+mn-ea"/>
                <a:cs typeface="+mn-ea"/>
              </a:rPr>
              <a:t>某些模块应由其他公司提供却尚未交付</a:t>
            </a:r>
            <a:r>
              <a:rPr lang="zh-CN" altLang="en-US">
                <a:solidFill>
                  <a:schemeClr val="tx1"/>
                </a:solidFill>
                <a:latin typeface="+mn-ea"/>
                <a:cs typeface="+mn-ea"/>
              </a:rPr>
              <a:t>、</a:t>
            </a:r>
            <a:r>
              <a:rPr lang="zh-CN" altLang="en-US" u="sng">
                <a:solidFill>
                  <a:schemeClr val="tx1"/>
                </a:solidFill>
                <a:latin typeface="+mn-ea"/>
                <a:cs typeface="+mn-ea"/>
              </a:rPr>
              <a:t>平台开发难度远超预期</a:t>
            </a:r>
            <a:r>
              <a:rPr lang="zh-CN" altLang="en-US">
                <a:solidFill>
                  <a:schemeClr val="tx1"/>
                </a:solidFill>
                <a:latin typeface="+mn-ea"/>
                <a:cs typeface="+mn-ea"/>
              </a:rPr>
              <a:t>、</a:t>
            </a:r>
            <a:r>
              <a:rPr lang="zh-CN" altLang="en-US" u="sng">
                <a:solidFill>
                  <a:schemeClr val="tx1"/>
                </a:solidFill>
                <a:latin typeface="+mn-ea"/>
                <a:cs typeface="+mn-ea"/>
              </a:rPr>
              <a:t>程序重新选择架构出现了一系列问题</a:t>
            </a:r>
            <a:r>
              <a:rPr lang="zh-CN" altLang="en-US">
                <a:solidFill>
                  <a:schemeClr val="tx1"/>
                </a:solidFill>
                <a:latin typeface="+mn-ea"/>
                <a:cs typeface="+mn-ea"/>
              </a:rPr>
              <a:t>、</a:t>
            </a:r>
            <a:r>
              <a:rPr lang="zh-CN" altLang="en-US" u="sng">
                <a:solidFill>
                  <a:schemeClr val="tx1"/>
                </a:solidFill>
                <a:latin typeface="+mn-ea"/>
                <a:cs typeface="+mn-ea"/>
              </a:rPr>
              <a:t>团队成员离职且该成员负责的模块其他人都不懂</a:t>
            </a:r>
            <a:r>
              <a:rPr lang="zh-CN" altLang="en-US">
                <a:solidFill>
                  <a:schemeClr val="tx1"/>
                </a:solidFill>
                <a:latin typeface="+mn-ea"/>
                <a:cs typeface="+mn-ea"/>
              </a:rPr>
              <a:t>、</a:t>
            </a:r>
            <a:r>
              <a:rPr lang="zh-CN" altLang="en-US" u="sng">
                <a:solidFill>
                  <a:schemeClr val="tx1"/>
                </a:solidFill>
                <a:latin typeface="+mn-ea"/>
                <a:cs typeface="+mn-ea"/>
              </a:rPr>
              <a:t>服务器突发故障导致源代码丢失且无备份</a:t>
            </a:r>
            <a:r>
              <a:rPr lang="zh-CN" altLang="en-US">
                <a:solidFill>
                  <a:schemeClr val="tx1"/>
                </a:solidFill>
                <a:latin typeface="+mn-ea"/>
                <a:cs typeface="+mn-ea"/>
              </a:rPr>
              <a:t>等。</a:t>
            </a:r>
            <a:endParaRPr lang="zh-CN" altLang="en-US">
              <a:solidFill>
                <a:schemeClr val="tx1"/>
              </a:solidFill>
              <a:latin typeface="+mn-ea"/>
              <a:cs typeface="+mn-ea"/>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38200" y="335280"/>
            <a:ext cx="10515600" cy="6188075"/>
          </a:xfrm>
        </p:spPr>
        <p:txBody>
          <a:bodyPr/>
          <a:lstStyle/>
          <a:p>
            <a:r>
              <a:rPr lang="zh-CN" altLang="en-US">
                <a:solidFill>
                  <a:srgbClr val="0070C0"/>
                </a:solidFill>
                <a:sym typeface="+mn-ea"/>
              </a:rPr>
              <a:t>软件内部模块，项目中间阶段的交付质量，项目管理工具的因素</a:t>
            </a:r>
            <a:r>
              <a:rPr lang="en-US" altLang="zh-CN">
                <a:solidFill>
                  <a:schemeClr val="tx1"/>
                </a:solidFill>
                <a:sym typeface="+mn-ea"/>
              </a:rPr>
              <a:t>——</a:t>
            </a:r>
            <a:r>
              <a:rPr lang="zh-CN" altLang="en-US">
                <a:solidFill>
                  <a:schemeClr val="tx1"/>
                </a:solidFill>
                <a:sym typeface="+mn-ea"/>
              </a:rPr>
              <a:t>软件团队开发的内部模块都不会交付给用户，然而这些因素也会对最终的软件质量造成影响，如</a:t>
            </a:r>
            <a:r>
              <a:rPr lang="zh-CN" altLang="en-US" u="sng">
                <a:solidFill>
                  <a:schemeClr val="tx1"/>
                </a:solidFill>
                <a:sym typeface="+mn-ea"/>
              </a:rPr>
              <a:t>内部模块经常崩溃</a:t>
            </a:r>
            <a:r>
              <a:rPr lang="zh-CN" altLang="en-US">
                <a:solidFill>
                  <a:schemeClr val="tx1"/>
                </a:solidFill>
                <a:sym typeface="+mn-ea"/>
              </a:rPr>
              <a:t>、</a:t>
            </a:r>
            <a:r>
              <a:rPr lang="zh-CN" altLang="en-US" u="sng">
                <a:solidFill>
                  <a:schemeClr val="tx1"/>
                </a:solidFill>
                <a:sym typeface="+mn-ea"/>
              </a:rPr>
              <a:t>项目内部里程碑实现质量太差导致最终产品未达到预期质量</a:t>
            </a:r>
            <a:r>
              <a:rPr lang="zh-CN" altLang="en-US">
                <a:solidFill>
                  <a:schemeClr val="tx1"/>
                </a:solidFill>
                <a:sym typeface="+mn-ea"/>
              </a:rPr>
              <a:t>、</a:t>
            </a:r>
            <a:r>
              <a:rPr lang="zh-CN" altLang="en-US" u="sng">
                <a:solidFill>
                  <a:schemeClr val="tx1"/>
                </a:solidFill>
                <a:sym typeface="+mn-ea"/>
              </a:rPr>
              <a:t>项目管理工具太难用或太繁琐</a:t>
            </a:r>
            <a:r>
              <a:rPr lang="zh-CN" altLang="en-US">
                <a:solidFill>
                  <a:schemeClr val="tx1"/>
                </a:solidFill>
                <a:sym typeface="+mn-ea"/>
              </a:rPr>
              <a:t>、</a:t>
            </a:r>
            <a:r>
              <a:rPr lang="zh-CN" altLang="en-US" u="sng">
                <a:solidFill>
                  <a:schemeClr val="tx1"/>
                </a:solidFill>
                <a:sym typeface="+mn-ea"/>
              </a:rPr>
              <a:t>工具体现的软件工程流程与团队实际运作不符</a:t>
            </a:r>
            <a:r>
              <a:rPr lang="zh-CN" altLang="en-US">
                <a:solidFill>
                  <a:schemeClr val="tx1"/>
                </a:solidFill>
                <a:sym typeface="+mn-ea"/>
              </a:rPr>
              <a:t>、</a:t>
            </a:r>
            <a:r>
              <a:rPr lang="zh-CN" altLang="en-US" u="sng">
                <a:solidFill>
                  <a:schemeClr val="tx1"/>
                </a:solidFill>
                <a:sym typeface="+mn-ea"/>
              </a:rPr>
              <a:t>团队里有些成员不使用项目管理工具</a:t>
            </a:r>
            <a:r>
              <a:rPr lang="zh-CN" altLang="en-US">
                <a:solidFill>
                  <a:schemeClr val="tx1"/>
                </a:solidFill>
                <a:sym typeface="+mn-ea"/>
              </a:rPr>
              <a:t>等。</a:t>
            </a:r>
            <a:endParaRPr lang="zh-CN" altLang="en-US">
              <a:solidFill>
                <a:schemeClr val="tx1"/>
              </a:solidFill>
              <a:sym typeface="+mn-ea"/>
            </a:endParaRPr>
          </a:p>
          <a:p>
            <a:r>
              <a:rPr lang="zh-CN" altLang="zh-CN">
                <a:solidFill>
                  <a:srgbClr val="0070C0"/>
                </a:solidFill>
                <a:sym typeface="+mn-ea"/>
              </a:rPr>
              <a:t>软件开发成本的控制</a:t>
            </a:r>
            <a:r>
              <a:rPr lang="en-US" altLang="zh-CN">
                <a:solidFill>
                  <a:schemeClr val="tx1"/>
                </a:solidFill>
                <a:sym typeface="+mn-ea"/>
              </a:rPr>
              <a:t>——</a:t>
            </a:r>
            <a:r>
              <a:rPr lang="zh-CN" altLang="en-US">
                <a:solidFill>
                  <a:schemeClr val="tx1"/>
                </a:solidFill>
                <a:sym typeface="+mn-ea"/>
              </a:rPr>
              <a:t>成本包括时间和金钱等，如</a:t>
            </a:r>
            <a:r>
              <a:rPr lang="zh-CN" altLang="en-US" u="sng">
                <a:solidFill>
                  <a:schemeClr val="tx1"/>
                </a:solidFill>
                <a:sym typeface="+mn-ea"/>
              </a:rPr>
              <a:t>团队为了在规定时间内完成任务，花钱请第三方帮助完成，付出巨大成本，影响团队业绩</a:t>
            </a:r>
            <a:r>
              <a:rPr lang="zh-CN" altLang="en-US">
                <a:solidFill>
                  <a:schemeClr val="tx1"/>
                </a:solidFill>
                <a:sym typeface="+mn-ea"/>
              </a:rPr>
              <a:t>。</a:t>
            </a:r>
            <a:endParaRPr lang="zh-CN" altLang="en-US">
              <a:solidFill>
                <a:schemeClr val="tx1"/>
              </a:solidFill>
              <a:sym typeface="+mn-ea"/>
            </a:endParaRPr>
          </a:p>
          <a:p>
            <a:r>
              <a:rPr lang="zh-CN" altLang="en-US">
                <a:solidFill>
                  <a:srgbClr val="0070C0"/>
                </a:solidFill>
                <a:sym typeface="+mn-ea"/>
              </a:rPr>
              <a:t>内部质量指标的完成情况</a:t>
            </a:r>
            <a:r>
              <a:rPr lang="en-US" altLang="zh-CN">
                <a:solidFill>
                  <a:schemeClr val="tx1"/>
                </a:solidFill>
                <a:sym typeface="+mn-ea"/>
              </a:rPr>
              <a:t>——</a:t>
            </a:r>
            <a:r>
              <a:rPr lang="zh-CN" altLang="en-US">
                <a:solidFill>
                  <a:schemeClr val="tx1"/>
                </a:solidFill>
                <a:sym typeface="+mn-ea"/>
              </a:rPr>
              <a:t>团队会在项目启动时制定一些内部质量指标，如</a:t>
            </a:r>
            <a:r>
              <a:rPr lang="zh-CN" altLang="en-US" u="sng">
                <a:solidFill>
                  <a:schemeClr val="tx1"/>
                </a:solidFill>
                <a:sym typeface="+mn-ea"/>
              </a:rPr>
              <a:t>测试用例的数量</a:t>
            </a:r>
            <a:r>
              <a:rPr lang="zh-CN" altLang="en-US">
                <a:solidFill>
                  <a:schemeClr val="tx1"/>
                </a:solidFill>
                <a:sym typeface="+mn-ea"/>
              </a:rPr>
              <a:t>、</a:t>
            </a:r>
            <a:r>
              <a:rPr lang="zh-CN" altLang="en-US" u="sng">
                <a:solidFill>
                  <a:schemeClr val="tx1"/>
                </a:solidFill>
                <a:sym typeface="+mn-ea"/>
              </a:rPr>
              <a:t>测试自动化的程度</a:t>
            </a:r>
            <a:r>
              <a:rPr lang="zh-CN" altLang="en-US">
                <a:solidFill>
                  <a:schemeClr val="tx1"/>
                </a:solidFill>
                <a:sym typeface="+mn-ea"/>
              </a:rPr>
              <a:t>、</a:t>
            </a:r>
            <a:r>
              <a:rPr lang="zh-CN" altLang="en-US" u="sng">
                <a:solidFill>
                  <a:schemeClr val="tx1"/>
                </a:solidFill>
                <a:sym typeface="+mn-ea"/>
              </a:rPr>
              <a:t>每日构建的速度</a:t>
            </a:r>
            <a:r>
              <a:rPr lang="zh-CN" altLang="en-US">
                <a:solidFill>
                  <a:schemeClr val="tx1"/>
                </a:solidFill>
                <a:sym typeface="+mn-ea"/>
              </a:rPr>
              <a:t>、</a:t>
            </a:r>
            <a:r>
              <a:rPr lang="zh-CN" altLang="en-US" u="sng">
                <a:solidFill>
                  <a:schemeClr val="tx1"/>
                </a:solidFill>
                <a:sym typeface="+mn-ea"/>
              </a:rPr>
              <a:t>自动部署系统的效率</a:t>
            </a:r>
            <a:r>
              <a:rPr lang="zh-CN" altLang="en-US">
                <a:solidFill>
                  <a:schemeClr val="tx1"/>
                </a:solidFill>
                <a:sym typeface="+mn-ea"/>
              </a:rPr>
              <a:t>、</a:t>
            </a:r>
            <a:r>
              <a:rPr lang="zh-CN" altLang="en-US" u="sng">
                <a:solidFill>
                  <a:schemeClr val="tx1"/>
                </a:solidFill>
                <a:sym typeface="+mn-ea"/>
              </a:rPr>
              <a:t>代码覆盖率</a:t>
            </a:r>
            <a:r>
              <a:rPr lang="zh-CN" altLang="en-US">
                <a:solidFill>
                  <a:schemeClr val="tx1"/>
                </a:solidFill>
                <a:sym typeface="+mn-ea"/>
              </a:rPr>
              <a:t>、</a:t>
            </a:r>
            <a:r>
              <a:rPr lang="zh-CN" altLang="en-US" u="sng">
                <a:solidFill>
                  <a:schemeClr val="tx1"/>
                </a:solidFill>
                <a:sym typeface="+mn-ea"/>
              </a:rPr>
              <a:t>文档的质量</a:t>
            </a:r>
            <a:r>
              <a:rPr lang="zh-CN" altLang="en-US">
                <a:solidFill>
                  <a:schemeClr val="tx1"/>
                </a:solidFill>
                <a:sym typeface="+mn-ea"/>
              </a:rPr>
              <a:t>等，但是后期忙起来时就顾不上这些了。内部质量低劣会对产品外部质量产生很深远的负面影响。</a:t>
            </a:r>
            <a:endParaRPr lang="zh-CN" altLang="en-US">
              <a:solidFill>
                <a:schemeClr val="tx1"/>
              </a:solidFill>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AG_VERSION" val="1.0"/>
  <p:tag name="KSO_WM_BEAUTIFY_FLAG" val="#wm#"/>
  <p:tag name="KSO_WM_UNIT_TYPE" val="i"/>
  <p:tag name="KSO_WM_UNIT_ID" val="custom20185081_6*i*42"/>
  <p:tag name="KSO_WM_TEMPLATE_CATEGORY" val="custom"/>
  <p:tag name="KSO_WM_TEMPLATE_INDEX" val="20185081"/>
  <p:tag name="KSO_WM_UNIT_INDEX" val="42"/>
</p:tagLst>
</file>

<file path=ppt/tags/tag100.xml><?xml version="1.0" encoding="utf-8"?>
<p:tagLst xmlns:p="http://schemas.openxmlformats.org/presentationml/2006/main">
  <p:tag name="KSO_WM_TAG_VERSION" val="1.0"/>
  <p:tag name="KSO_WM_BEAUTIFY_FLAG" val="#wm#"/>
  <p:tag name="KSO_WM_UNIT_TYPE" val="i"/>
  <p:tag name="KSO_WM_UNIT_ID" val="custom20185081_6*i*210"/>
  <p:tag name="KSO_WM_TEMPLATE_CATEGORY" val="custom"/>
  <p:tag name="KSO_WM_TEMPLATE_INDEX" val="20185081"/>
  <p:tag name="KSO_WM_UNIT_INDEX" val="210"/>
</p:tagLst>
</file>

<file path=ppt/tags/tag101.xml><?xml version="1.0" encoding="utf-8"?>
<p:tagLst xmlns:p="http://schemas.openxmlformats.org/presentationml/2006/main">
  <p:tag name="KSO_WM_TAG_VERSION" val="1.0"/>
  <p:tag name="KSO_WM_BEAUTIFY_FLAG" val="#wm#"/>
  <p:tag name="KSO_WM_UNIT_TYPE" val="i"/>
  <p:tag name="KSO_WM_UNIT_ID" val="custom20185081_6*i*211"/>
  <p:tag name="KSO_WM_TEMPLATE_CATEGORY" val="custom"/>
  <p:tag name="KSO_WM_TEMPLATE_INDEX" val="20185081"/>
  <p:tag name="KSO_WM_UNIT_INDEX" val="211"/>
</p:tagLst>
</file>

<file path=ppt/tags/tag102.xml><?xml version="1.0" encoding="utf-8"?>
<p:tagLst xmlns:p="http://schemas.openxmlformats.org/presentationml/2006/main">
  <p:tag name="KSO_WM_TAG_VERSION" val="1.0"/>
  <p:tag name="KSO_WM_BEAUTIFY_FLAG" val="#wm#"/>
  <p:tag name="KSO_WM_UNIT_TYPE" val="i"/>
  <p:tag name="KSO_WM_UNIT_ID" val="custom20185081_6*i*212"/>
  <p:tag name="KSO_WM_TEMPLATE_CATEGORY" val="custom"/>
  <p:tag name="KSO_WM_TEMPLATE_INDEX" val="20185081"/>
  <p:tag name="KSO_WM_UNIT_INDEX" val="212"/>
</p:tagLst>
</file>

<file path=ppt/tags/tag103.xml><?xml version="1.0" encoding="utf-8"?>
<p:tagLst xmlns:p="http://schemas.openxmlformats.org/presentationml/2006/main">
  <p:tag name="KSO_WM_TAG_VERSION" val="1.0"/>
  <p:tag name="KSO_WM_BEAUTIFY_FLAG" val="#wm#"/>
  <p:tag name="KSO_WM_UNIT_TYPE" val="i"/>
  <p:tag name="KSO_WM_UNIT_ID" val="custom20185081_6*i*213"/>
  <p:tag name="KSO_WM_TEMPLATE_CATEGORY" val="custom"/>
  <p:tag name="KSO_WM_TEMPLATE_INDEX" val="20185081"/>
  <p:tag name="KSO_WM_UNIT_INDEX" val="213"/>
</p:tagLst>
</file>

<file path=ppt/tags/tag104.xml><?xml version="1.0" encoding="utf-8"?>
<p:tagLst xmlns:p="http://schemas.openxmlformats.org/presentationml/2006/main">
  <p:tag name="KSO_WM_TAG_VERSION" val="1.0"/>
  <p:tag name="KSO_WM_BEAUTIFY_FLAG" val="#wm#"/>
  <p:tag name="KSO_WM_UNIT_TYPE" val="i"/>
  <p:tag name="KSO_WM_UNIT_ID" val="custom20185081_6*i*214"/>
  <p:tag name="KSO_WM_TEMPLATE_CATEGORY" val="custom"/>
  <p:tag name="KSO_WM_TEMPLATE_INDEX" val="20185081"/>
  <p:tag name="KSO_WM_UNIT_INDEX" val="214"/>
</p:tagLst>
</file>

<file path=ppt/tags/tag105.xml><?xml version="1.0" encoding="utf-8"?>
<p:tagLst xmlns:p="http://schemas.openxmlformats.org/presentationml/2006/main">
  <p:tag name="KSO_WM_TAG_VERSION" val="1.0"/>
  <p:tag name="KSO_WM_BEAUTIFY_FLAG" val="#wm#"/>
  <p:tag name="KSO_WM_UNIT_TYPE" val="i"/>
  <p:tag name="KSO_WM_UNIT_ID" val="custom20185081_6*i*215"/>
  <p:tag name="KSO_WM_TEMPLATE_CATEGORY" val="custom"/>
  <p:tag name="KSO_WM_TEMPLATE_INDEX" val="20185081"/>
  <p:tag name="KSO_WM_UNIT_INDEX" val="215"/>
</p:tagLst>
</file>

<file path=ppt/tags/tag106.xml><?xml version="1.0" encoding="utf-8"?>
<p:tagLst xmlns:p="http://schemas.openxmlformats.org/presentationml/2006/main">
  <p:tag name="KSO_WM_TAG_VERSION" val="1.0"/>
  <p:tag name="KSO_WM_BEAUTIFY_FLAG" val="#wm#"/>
  <p:tag name="KSO_WM_UNIT_TYPE" val="i"/>
  <p:tag name="KSO_WM_UNIT_ID" val="custom20185081_6*i*216"/>
  <p:tag name="KSO_WM_TEMPLATE_CATEGORY" val="custom"/>
  <p:tag name="KSO_WM_TEMPLATE_INDEX" val="20185081"/>
  <p:tag name="KSO_WM_UNIT_INDEX" val="216"/>
</p:tagLst>
</file>

<file path=ppt/tags/tag107.xml><?xml version="1.0" encoding="utf-8"?>
<p:tagLst xmlns:p="http://schemas.openxmlformats.org/presentationml/2006/main">
  <p:tag name="KSO_WM_TAG_VERSION" val="1.0"/>
  <p:tag name="KSO_WM_BEAUTIFY_FLAG" val="#wm#"/>
  <p:tag name="KSO_WM_UNIT_TYPE" val="i"/>
  <p:tag name="KSO_WM_UNIT_ID" val="custom20185081_6*i*217"/>
  <p:tag name="KSO_WM_TEMPLATE_CATEGORY" val="custom"/>
  <p:tag name="KSO_WM_TEMPLATE_INDEX" val="20185081"/>
  <p:tag name="KSO_WM_UNIT_INDEX" val="217"/>
</p:tagLst>
</file>

<file path=ppt/tags/tag108.xml><?xml version="1.0" encoding="utf-8"?>
<p:tagLst xmlns:p="http://schemas.openxmlformats.org/presentationml/2006/main">
  <p:tag name="KSO_WM_TAG_VERSION" val="1.0"/>
  <p:tag name="KSO_WM_BEAUTIFY_FLAG" val="#wm#"/>
  <p:tag name="KSO_WM_UNIT_TYPE" val="i"/>
  <p:tag name="KSO_WM_UNIT_ID" val="custom20185081_6*i*218"/>
  <p:tag name="KSO_WM_TEMPLATE_CATEGORY" val="custom"/>
  <p:tag name="KSO_WM_TEMPLATE_INDEX" val="20185081"/>
  <p:tag name="KSO_WM_UNIT_INDEX" val="218"/>
</p:tagLst>
</file>

<file path=ppt/tags/tag109.xml><?xml version="1.0" encoding="utf-8"?>
<p:tagLst xmlns:p="http://schemas.openxmlformats.org/presentationml/2006/main">
  <p:tag name="KSO_WM_TAG_VERSION" val="1.0"/>
  <p:tag name="KSO_WM_BEAUTIFY_FLAG" val="#wm#"/>
  <p:tag name="KSO_WM_UNIT_TYPE" val="i"/>
  <p:tag name="KSO_WM_UNIT_ID" val="custom20185081_6*i*219"/>
  <p:tag name="KSO_WM_TEMPLATE_CATEGORY" val="custom"/>
  <p:tag name="KSO_WM_TEMPLATE_INDEX" val="20185081"/>
  <p:tag name="KSO_WM_UNIT_INDEX" val="219"/>
</p:tagLst>
</file>

<file path=ppt/tags/tag11.xml><?xml version="1.0" encoding="utf-8"?>
<p:tagLst xmlns:p="http://schemas.openxmlformats.org/presentationml/2006/main">
  <p:tag name="KSO_WM_TAG_VERSION" val="1.0"/>
  <p:tag name="KSO_WM_BEAUTIFY_FLAG" val="#wm#"/>
  <p:tag name="KSO_WM_UNIT_TYPE" val="i"/>
  <p:tag name="KSO_WM_UNIT_ID" val="custom20185081_6*i*43"/>
  <p:tag name="KSO_WM_TEMPLATE_CATEGORY" val="custom"/>
  <p:tag name="KSO_WM_TEMPLATE_INDEX" val="20185081"/>
  <p:tag name="KSO_WM_UNIT_INDEX" val="43"/>
</p:tagLst>
</file>

<file path=ppt/tags/tag110.xml><?xml version="1.0" encoding="utf-8"?>
<p:tagLst xmlns:p="http://schemas.openxmlformats.org/presentationml/2006/main">
  <p:tag name="KSO_WM_TAG_VERSION" val="1.0"/>
  <p:tag name="KSO_WM_BEAUTIFY_FLAG" val="#wm#"/>
  <p:tag name="KSO_WM_UNIT_TYPE" val="i"/>
  <p:tag name="KSO_WM_UNIT_ID" val="custom20185081_6*i*220"/>
  <p:tag name="KSO_WM_TEMPLATE_CATEGORY" val="custom"/>
  <p:tag name="KSO_WM_TEMPLATE_INDEX" val="20185081"/>
  <p:tag name="KSO_WM_UNIT_INDEX" val="220"/>
</p:tagLst>
</file>

<file path=ppt/tags/tag111.xml><?xml version="1.0" encoding="utf-8"?>
<p:tagLst xmlns:p="http://schemas.openxmlformats.org/presentationml/2006/main">
  <p:tag name="KSO_WM_TAG_VERSION" val="1.0"/>
  <p:tag name="KSO_WM_BEAUTIFY_FLAG" val="#wm#"/>
  <p:tag name="KSO_WM_UNIT_TYPE" val="i"/>
  <p:tag name="KSO_WM_UNIT_ID" val="custom20185081_6*i*221"/>
  <p:tag name="KSO_WM_TEMPLATE_CATEGORY" val="custom"/>
  <p:tag name="KSO_WM_TEMPLATE_INDEX" val="20185081"/>
  <p:tag name="KSO_WM_UNIT_INDEX" val="221"/>
</p:tagLst>
</file>

<file path=ppt/tags/tag112.xml><?xml version="1.0" encoding="utf-8"?>
<p:tagLst xmlns:p="http://schemas.openxmlformats.org/presentationml/2006/main">
  <p:tag name="KSO_WM_TAG_VERSION" val="1.0"/>
  <p:tag name="KSO_WM_BEAUTIFY_FLAG" val="#wm#"/>
  <p:tag name="KSO_WM_UNIT_TYPE" val="i"/>
  <p:tag name="KSO_WM_UNIT_ID" val="custom20185081_6*i*222"/>
  <p:tag name="KSO_WM_TEMPLATE_CATEGORY" val="custom"/>
  <p:tag name="KSO_WM_TEMPLATE_INDEX" val="20185081"/>
  <p:tag name="KSO_WM_UNIT_INDEX" val="222"/>
</p:tagLst>
</file>

<file path=ppt/tags/tag113.xml><?xml version="1.0" encoding="utf-8"?>
<p:tagLst xmlns:p="http://schemas.openxmlformats.org/presentationml/2006/main">
  <p:tag name="KSO_WM_TAG_VERSION" val="1.0"/>
  <p:tag name="KSO_WM_BEAUTIFY_FLAG" val="#wm#"/>
  <p:tag name="KSO_WM_UNIT_TYPE" val="i"/>
  <p:tag name="KSO_WM_UNIT_ID" val="custom20185081_6*i*223"/>
  <p:tag name="KSO_WM_TEMPLATE_CATEGORY" val="custom"/>
  <p:tag name="KSO_WM_TEMPLATE_INDEX" val="20185081"/>
  <p:tag name="KSO_WM_UNIT_INDEX" val="223"/>
</p:tagLst>
</file>

<file path=ppt/tags/tag114.xml><?xml version="1.0" encoding="utf-8"?>
<p:tagLst xmlns:p="http://schemas.openxmlformats.org/presentationml/2006/main">
  <p:tag name="KSO_WM_TAG_VERSION" val="1.0"/>
  <p:tag name="KSO_WM_BEAUTIFY_FLAG" val="#wm#"/>
  <p:tag name="KSO_WM_UNIT_TYPE" val="i"/>
  <p:tag name="KSO_WM_UNIT_ID" val="custom20185081_6*i*224"/>
  <p:tag name="KSO_WM_TEMPLATE_CATEGORY" val="custom"/>
  <p:tag name="KSO_WM_TEMPLATE_INDEX" val="20185081"/>
  <p:tag name="KSO_WM_UNIT_INDEX" val="224"/>
</p:tagLst>
</file>

<file path=ppt/tags/tag115.xml><?xml version="1.0" encoding="utf-8"?>
<p:tagLst xmlns:p="http://schemas.openxmlformats.org/presentationml/2006/main">
  <p:tag name="KSO_WM_TAG_VERSION" val="1.0"/>
  <p:tag name="KSO_WM_BEAUTIFY_FLAG" val="#wm#"/>
  <p:tag name="KSO_WM_UNIT_TYPE" val="i"/>
  <p:tag name="KSO_WM_UNIT_ID" val="custom20185081_6*i*225"/>
  <p:tag name="KSO_WM_TEMPLATE_CATEGORY" val="custom"/>
  <p:tag name="KSO_WM_TEMPLATE_INDEX" val="20185081"/>
  <p:tag name="KSO_WM_UNIT_INDEX" val="225"/>
</p:tagLst>
</file>

<file path=ppt/tags/tag116.xml><?xml version="1.0" encoding="utf-8"?>
<p:tagLst xmlns:p="http://schemas.openxmlformats.org/presentationml/2006/main">
  <p:tag name="KSO_WM_TAG_VERSION" val="1.0"/>
  <p:tag name="KSO_WM_BEAUTIFY_FLAG" val="#wm#"/>
  <p:tag name="KSO_WM_UNIT_TYPE" val="i"/>
  <p:tag name="KSO_WM_UNIT_ID" val="custom20185081_6*i*226"/>
  <p:tag name="KSO_WM_TEMPLATE_CATEGORY" val="custom"/>
  <p:tag name="KSO_WM_TEMPLATE_INDEX" val="20185081"/>
  <p:tag name="KSO_WM_UNIT_INDEX" val="226"/>
</p:tagLst>
</file>

<file path=ppt/tags/tag117.xml><?xml version="1.0" encoding="utf-8"?>
<p:tagLst xmlns:p="http://schemas.openxmlformats.org/presentationml/2006/main">
  <p:tag name="KSO_WM_TAG_VERSION" val="1.0"/>
  <p:tag name="KSO_WM_BEAUTIFY_FLAG" val="#wm#"/>
  <p:tag name="KSO_WM_UNIT_TYPE" val="i"/>
  <p:tag name="KSO_WM_UNIT_ID" val="custom20185081_6*i*227"/>
  <p:tag name="KSO_WM_TEMPLATE_CATEGORY" val="custom"/>
  <p:tag name="KSO_WM_TEMPLATE_INDEX" val="20185081"/>
  <p:tag name="KSO_WM_UNIT_INDEX" val="227"/>
</p:tagLst>
</file>

<file path=ppt/tags/tag118.xml><?xml version="1.0" encoding="utf-8"?>
<p:tagLst xmlns:p="http://schemas.openxmlformats.org/presentationml/2006/main">
  <p:tag name="KSO_WM_TAG_VERSION" val="1.0"/>
  <p:tag name="KSO_WM_BEAUTIFY_FLAG" val="#wm#"/>
  <p:tag name="KSO_WM_UNIT_TYPE" val="i"/>
  <p:tag name="KSO_WM_UNIT_ID" val="custom20185081_6*i*228"/>
  <p:tag name="KSO_WM_TEMPLATE_CATEGORY" val="custom"/>
  <p:tag name="KSO_WM_TEMPLATE_INDEX" val="20185081"/>
  <p:tag name="KSO_WM_UNIT_INDEX" val="228"/>
</p:tagLst>
</file>

<file path=ppt/tags/tag119.xml><?xml version="1.0" encoding="utf-8"?>
<p:tagLst xmlns:p="http://schemas.openxmlformats.org/presentationml/2006/main">
  <p:tag name="KSO_WM_TAG_VERSION" val="1.0"/>
  <p:tag name="KSO_WM_BEAUTIFY_FLAG" val="#wm#"/>
  <p:tag name="KSO_WM_UNIT_TYPE" val="i"/>
  <p:tag name="KSO_WM_UNIT_ID" val="custom20185081_6*i*229"/>
  <p:tag name="KSO_WM_TEMPLATE_CATEGORY" val="custom"/>
  <p:tag name="KSO_WM_TEMPLATE_INDEX" val="20185081"/>
  <p:tag name="KSO_WM_UNIT_INDEX" val="229"/>
</p:tagLst>
</file>

<file path=ppt/tags/tag12.xml><?xml version="1.0" encoding="utf-8"?>
<p:tagLst xmlns:p="http://schemas.openxmlformats.org/presentationml/2006/main">
  <p:tag name="KSO_WM_TAG_VERSION" val="1.0"/>
  <p:tag name="KSO_WM_BEAUTIFY_FLAG" val="#wm#"/>
  <p:tag name="KSO_WM_UNIT_TYPE" val="i"/>
  <p:tag name="KSO_WM_UNIT_ID" val="custom20185081_6*i*44"/>
  <p:tag name="KSO_WM_TEMPLATE_CATEGORY" val="custom"/>
  <p:tag name="KSO_WM_TEMPLATE_INDEX" val="20185081"/>
  <p:tag name="KSO_WM_UNIT_INDEX" val="44"/>
</p:tagLst>
</file>

<file path=ppt/tags/tag120.xml><?xml version="1.0" encoding="utf-8"?>
<p:tagLst xmlns:p="http://schemas.openxmlformats.org/presentationml/2006/main">
  <p:tag name="KSO_WM_TAG_VERSION" val="1.0"/>
  <p:tag name="KSO_WM_BEAUTIFY_FLAG" val="#wm#"/>
  <p:tag name="KSO_WM_UNIT_TYPE" val="i"/>
  <p:tag name="KSO_WM_UNIT_ID" val="custom20185081_6*i*230"/>
  <p:tag name="KSO_WM_TEMPLATE_CATEGORY" val="custom"/>
  <p:tag name="KSO_WM_TEMPLATE_INDEX" val="20185081"/>
  <p:tag name="KSO_WM_UNIT_INDEX" val="230"/>
</p:tagLst>
</file>

<file path=ppt/tags/tag121.xml><?xml version="1.0" encoding="utf-8"?>
<p:tagLst xmlns:p="http://schemas.openxmlformats.org/presentationml/2006/main">
  <p:tag name="KSO_WM_TAG_VERSION" val="1.0"/>
  <p:tag name="KSO_WM_BEAUTIFY_FLAG" val="#wm#"/>
  <p:tag name="KSO_WM_UNIT_TYPE" val="i"/>
  <p:tag name="KSO_WM_UNIT_ID" val="custom20185081_6*i*231"/>
  <p:tag name="KSO_WM_TEMPLATE_CATEGORY" val="custom"/>
  <p:tag name="KSO_WM_TEMPLATE_INDEX" val="20185081"/>
  <p:tag name="KSO_WM_UNIT_INDEX" val="231"/>
</p:tagLst>
</file>

<file path=ppt/tags/tag122.xml><?xml version="1.0" encoding="utf-8"?>
<p:tagLst xmlns:p="http://schemas.openxmlformats.org/presentationml/2006/main">
  <p:tag name="KSO_WM_TAG_VERSION" val="1.0"/>
  <p:tag name="KSO_WM_BEAUTIFY_FLAG" val="#wm#"/>
  <p:tag name="KSO_WM_UNIT_TYPE" val="i"/>
  <p:tag name="KSO_WM_UNIT_ID" val="custom20185081_6*i*232"/>
  <p:tag name="KSO_WM_TEMPLATE_CATEGORY" val="custom"/>
  <p:tag name="KSO_WM_TEMPLATE_INDEX" val="20185081"/>
  <p:tag name="KSO_WM_UNIT_INDEX" val="232"/>
</p:tagLst>
</file>

<file path=ppt/tags/tag123.xml><?xml version="1.0" encoding="utf-8"?>
<p:tagLst xmlns:p="http://schemas.openxmlformats.org/presentationml/2006/main">
  <p:tag name="KSO_WM_TAG_VERSION" val="1.0"/>
  <p:tag name="KSO_WM_BEAUTIFY_FLAG" val="#wm#"/>
  <p:tag name="KSO_WM_UNIT_TYPE" val="i"/>
  <p:tag name="KSO_WM_UNIT_ID" val="custom20185081_6*i*233"/>
  <p:tag name="KSO_WM_TEMPLATE_CATEGORY" val="custom"/>
  <p:tag name="KSO_WM_TEMPLATE_INDEX" val="20185081"/>
  <p:tag name="KSO_WM_UNIT_INDEX" val="233"/>
</p:tagLst>
</file>

<file path=ppt/tags/tag124.xml><?xml version="1.0" encoding="utf-8"?>
<p:tagLst xmlns:p="http://schemas.openxmlformats.org/presentationml/2006/main">
  <p:tag name="KSO_WM_TAG_VERSION" val="1.0"/>
  <p:tag name="KSO_WM_BEAUTIFY_FLAG" val="#wm#"/>
  <p:tag name="KSO_WM_UNIT_TYPE" val="i"/>
  <p:tag name="KSO_WM_UNIT_ID" val="custom20185081_6*i*234"/>
  <p:tag name="KSO_WM_TEMPLATE_CATEGORY" val="custom"/>
  <p:tag name="KSO_WM_TEMPLATE_INDEX" val="20185081"/>
  <p:tag name="KSO_WM_UNIT_INDEX" val="234"/>
</p:tagLst>
</file>

<file path=ppt/tags/tag125.xml><?xml version="1.0" encoding="utf-8"?>
<p:tagLst xmlns:p="http://schemas.openxmlformats.org/presentationml/2006/main">
  <p:tag name="KSO_WM_TEMPLATE_CATEGORY" val="custom"/>
  <p:tag name="KSO_WM_TEMPLATE_INDEX" val="20185081"/>
  <p:tag name="KSO_WM_UNIT_TYPE" val="l_h_i"/>
  <p:tag name="KSO_WM_UNIT_INDEX" val="1_1_1"/>
  <p:tag name="KSO_WM_UNIT_ID" val="custom20185081_6*l_h_i*1_1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6.xml><?xml version="1.0" encoding="utf-8"?>
<p:tagLst xmlns:p="http://schemas.openxmlformats.org/presentationml/2006/main">
  <p:tag name="KSO_WM_TEMPLATE_CATEGORY" val="custom"/>
  <p:tag name="KSO_WM_TEMPLATE_INDEX" val="20185081"/>
  <p:tag name="KSO_WM_UNIT_TYPE" val="l_h_i"/>
  <p:tag name="KSO_WM_UNIT_INDEX" val="1_1_2"/>
  <p:tag name="KSO_WM_UNIT_ID" val="custom20185081_6*l_h_i*1_1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27.xml><?xml version="1.0" encoding="utf-8"?>
<p:tagLst xmlns:p="http://schemas.openxmlformats.org/presentationml/2006/main">
  <p:tag name="KSO_WM_TAG_VERSION" val="1.0"/>
  <p:tag name="KSO_WM_BEAUTIFY_FLAG" val="#wm#"/>
  <p:tag name="KSO_WM_UNIT_TYPE" val="i"/>
  <p:tag name="KSO_WM_UNIT_ID" val="custom20185081_6*i*237"/>
  <p:tag name="KSO_WM_TEMPLATE_CATEGORY" val="custom"/>
  <p:tag name="KSO_WM_TEMPLATE_INDEX" val="20185081"/>
  <p:tag name="KSO_WM_UNIT_INDEX" val="237"/>
</p:tagLst>
</file>

<file path=ppt/tags/tag128.xml><?xml version="1.0" encoding="utf-8"?>
<p:tagLst xmlns:p="http://schemas.openxmlformats.org/presentationml/2006/main">
  <p:tag name="KSO_WM_TEMPLATE_CATEGORY" val="custom"/>
  <p:tag name="KSO_WM_TEMPLATE_INDEX" val="20185081"/>
  <p:tag name="KSO_WM_UNIT_TYPE" val="l_h_i"/>
  <p:tag name="KSO_WM_UNIT_INDEX" val="1_1_3"/>
  <p:tag name="KSO_WM_UNIT_ID" val="custom20185081_6*l_h_i*1_1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29.xml><?xml version="1.0" encoding="utf-8"?>
<p:tagLst xmlns:p="http://schemas.openxmlformats.org/presentationml/2006/main">
  <p:tag name="KSO_WM_TEMPLATE_CATEGORY" val="custom"/>
  <p:tag name="KSO_WM_TEMPLATE_INDEX" val="20185081"/>
  <p:tag name="KSO_WM_UNIT_TYPE" val="l_h_i"/>
  <p:tag name="KSO_WM_UNIT_INDEX" val="1_1_4"/>
  <p:tag name="KSO_WM_UNIT_ID" val="custom20185081_6*l_h_i*1_1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i"/>
  <p:tag name="KSO_WM_UNIT_ID" val="custom20185081_6*i*45"/>
  <p:tag name="KSO_WM_TEMPLATE_CATEGORY" val="custom"/>
  <p:tag name="KSO_WM_TEMPLATE_INDEX" val="20185081"/>
  <p:tag name="KSO_WM_UNIT_INDEX" val="45"/>
</p:tagLst>
</file>

<file path=ppt/tags/tag130.xml><?xml version="1.0" encoding="utf-8"?>
<p:tagLst xmlns:p="http://schemas.openxmlformats.org/presentationml/2006/main">
  <p:tag name="KSO_WM_TEMPLATE_CATEGORY" val="custom"/>
  <p:tag name="KSO_WM_TEMPLATE_INDEX" val="20185081"/>
  <p:tag name="KSO_WM_UNIT_TYPE" val="l_h_i"/>
  <p:tag name="KSO_WM_UNIT_INDEX" val="1_1_5"/>
  <p:tag name="KSO_WM_UNIT_ID" val="custom20185081_6*l_h_i*1_1_5"/>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TEMPLATE_CATEGORY" val="custom"/>
  <p:tag name="KSO_WM_TEMPLATE_INDEX" val="20185081"/>
  <p:tag name="KSO_WM_UNIT_TYPE" val="l_h_i"/>
  <p:tag name="KSO_WM_UNIT_INDEX" val="1_1_6"/>
  <p:tag name="KSO_WM_UNIT_ID" val="custom20185081_6*l_h_i*1_1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TEMPLATE_CATEGORY" val="custom"/>
  <p:tag name="KSO_WM_TEMPLATE_INDEX" val="20185081"/>
  <p:tag name="KSO_WM_UNIT_TYPE" val="l_h_i"/>
  <p:tag name="KSO_WM_UNIT_INDEX" val="1_1_7"/>
  <p:tag name="KSO_WM_UNIT_ID" val="custom20185081_6*l_h_i*1_1_7"/>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TEMPLATE_CATEGORY" val="custom"/>
  <p:tag name="KSO_WM_TEMPLATE_INDEX" val="20185081"/>
  <p:tag name="KSO_WM_UNIT_TYPE" val="l_h_i"/>
  <p:tag name="KSO_WM_UNIT_INDEX" val="1_1_8"/>
  <p:tag name="KSO_WM_UNIT_ID" val="custom20185081_6*l_h_i*1_1_8"/>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4.xml><?xml version="1.0" encoding="utf-8"?>
<p:tagLst xmlns:p="http://schemas.openxmlformats.org/presentationml/2006/main">
  <p:tag name="KSO_WM_TEMPLATE_CATEGORY" val="custom"/>
  <p:tag name="KSO_WM_TEMPLATE_INDEX" val="20185081"/>
  <p:tag name="KSO_WM_UNIT_TYPE" val="l_h_i"/>
  <p:tag name="KSO_WM_UNIT_INDEX" val="1_1_9"/>
  <p:tag name="KSO_WM_UNIT_ID" val="custom20185081_6*l_h_i*1_1_9"/>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5.xml><?xml version="1.0" encoding="utf-8"?>
<p:tagLst xmlns:p="http://schemas.openxmlformats.org/presentationml/2006/main">
  <p:tag name="KSO_WM_TEMPLATE_CATEGORY" val="custom"/>
  <p:tag name="KSO_WM_TEMPLATE_INDEX" val="20185081"/>
  <p:tag name="KSO_WM_UNIT_TYPE" val="l_h_i"/>
  <p:tag name="KSO_WM_UNIT_INDEX" val="1_2_1"/>
  <p:tag name="KSO_WM_UNIT_ID" val="custom20185081_6*l_h_i*1_2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TEMPLATE_CATEGORY" val="custom"/>
  <p:tag name="KSO_WM_TEMPLATE_INDEX" val="20185081"/>
  <p:tag name="KSO_WM_UNIT_TYPE" val="l_h_i"/>
  <p:tag name="KSO_WM_UNIT_INDEX" val="1_2_2"/>
  <p:tag name="KSO_WM_UNIT_ID" val="custom20185081_6*l_h_i*1_2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37.xml><?xml version="1.0" encoding="utf-8"?>
<p:tagLst xmlns:p="http://schemas.openxmlformats.org/presentationml/2006/main">
  <p:tag name="KSO_WM_TAG_VERSION" val="1.0"/>
  <p:tag name="KSO_WM_BEAUTIFY_FLAG" val="#wm#"/>
  <p:tag name="KSO_WM_UNIT_TYPE" val="i"/>
  <p:tag name="KSO_WM_UNIT_ID" val="custom20185081_6*i*254"/>
  <p:tag name="KSO_WM_TEMPLATE_CATEGORY" val="custom"/>
  <p:tag name="KSO_WM_TEMPLATE_INDEX" val="20185081"/>
  <p:tag name="KSO_WM_UNIT_INDEX" val="254"/>
</p:tagLst>
</file>

<file path=ppt/tags/tag138.xml><?xml version="1.0" encoding="utf-8"?>
<p:tagLst xmlns:p="http://schemas.openxmlformats.org/presentationml/2006/main">
  <p:tag name="KSO_WM_TEMPLATE_CATEGORY" val="custom"/>
  <p:tag name="KSO_WM_TEMPLATE_INDEX" val="20185081"/>
  <p:tag name="KSO_WM_UNIT_TYPE" val="l_h_i"/>
  <p:tag name="KSO_WM_UNIT_INDEX" val="1_2_3"/>
  <p:tag name="KSO_WM_UNIT_ID" val="custom20185081_6*l_h_i*1_2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39.xml><?xml version="1.0" encoding="utf-8"?>
<p:tagLst xmlns:p="http://schemas.openxmlformats.org/presentationml/2006/main">
  <p:tag name="KSO_WM_TEMPLATE_CATEGORY" val="custom"/>
  <p:tag name="KSO_WM_TEMPLATE_INDEX" val="20185081"/>
  <p:tag name="KSO_WM_UNIT_TYPE" val="l_h_i"/>
  <p:tag name="KSO_WM_UNIT_INDEX" val="1_2_4"/>
  <p:tag name="KSO_WM_UNIT_ID" val="custom20185081_6*l_h_i*1_2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i"/>
  <p:tag name="KSO_WM_UNIT_ID" val="custom20185081_6*i*46"/>
  <p:tag name="KSO_WM_TEMPLATE_CATEGORY" val="custom"/>
  <p:tag name="KSO_WM_TEMPLATE_INDEX" val="20185081"/>
  <p:tag name="KSO_WM_UNIT_INDEX" val="46"/>
</p:tagLst>
</file>

<file path=ppt/tags/tag140.xml><?xml version="1.0" encoding="utf-8"?>
<p:tagLst xmlns:p="http://schemas.openxmlformats.org/presentationml/2006/main">
  <p:tag name="KSO_WM_TEMPLATE_CATEGORY" val="custom"/>
  <p:tag name="KSO_WM_TEMPLATE_INDEX" val="20185081"/>
  <p:tag name="KSO_WM_UNIT_TYPE" val="l_h_i"/>
  <p:tag name="KSO_WM_UNIT_INDEX" val="1_2_5"/>
  <p:tag name="KSO_WM_UNIT_ID" val="custom20185081_6*l_h_i*1_2_5"/>
  <p:tag name="KSO_WM_UNIT_LAYERLEVEL" val="1_1_1"/>
  <p:tag name="KSO_WM_BEAUTIFY_FLAG" val="#wm#"/>
  <p:tag name="KSO_WM_TAG_VERSION" val="1.0"/>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1.xml><?xml version="1.0" encoding="utf-8"?>
<p:tagLst xmlns:p="http://schemas.openxmlformats.org/presentationml/2006/main">
  <p:tag name="KSO_WM_TEMPLATE_CATEGORY" val="custom"/>
  <p:tag name="KSO_WM_TEMPLATE_INDEX" val="20185081"/>
  <p:tag name="KSO_WM_UNIT_TYPE" val="l_h_i"/>
  <p:tag name="KSO_WM_UNIT_INDEX" val="1_2_6"/>
  <p:tag name="KSO_WM_UNIT_ID" val="custom20185081_6*l_h_i*1_2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85081"/>
  <p:tag name="KSO_WM_UNIT_TYPE" val="l_h_i"/>
  <p:tag name="KSO_WM_UNIT_INDEX" val="1_3_1"/>
  <p:tag name="KSO_WM_UNIT_ID" val="custom20185081_6*l_h_i*1_3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3.xml><?xml version="1.0" encoding="utf-8"?>
<p:tagLst xmlns:p="http://schemas.openxmlformats.org/presentationml/2006/main">
  <p:tag name="KSO_WM_TEMPLATE_CATEGORY" val="custom"/>
  <p:tag name="KSO_WM_TEMPLATE_INDEX" val="20185081"/>
  <p:tag name="KSO_WM_UNIT_TYPE" val="l_h_i"/>
  <p:tag name="KSO_WM_UNIT_INDEX" val="1_3_2"/>
  <p:tag name="KSO_WM_UNIT_ID" val="custom20185081_6*l_h_i*1_3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TAG_VERSION" val="1.0"/>
  <p:tag name="KSO_WM_BEAUTIFY_FLAG" val="#wm#"/>
  <p:tag name="KSO_WM_UNIT_TYPE" val="i"/>
  <p:tag name="KSO_WM_UNIT_ID" val="custom20185081_6*i*265"/>
  <p:tag name="KSO_WM_TEMPLATE_CATEGORY" val="custom"/>
  <p:tag name="KSO_WM_TEMPLATE_INDEX" val="20185081"/>
  <p:tag name="KSO_WM_UNIT_INDEX" val="265"/>
</p:tagLst>
</file>

<file path=ppt/tags/tag145.xml><?xml version="1.0" encoding="utf-8"?>
<p:tagLst xmlns:p="http://schemas.openxmlformats.org/presentationml/2006/main">
  <p:tag name="KSO_WM_TEMPLATE_CATEGORY" val="custom"/>
  <p:tag name="KSO_WM_TEMPLATE_INDEX" val="20185081"/>
  <p:tag name="KSO_WM_UNIT_TYPE" val="l_h_i"/>
  <p:tag name="KSO_WM_UNIT_INDEX" val="1_3_3"/>
  <p:tag name="KSO_WM_UNIT_ID" val="custom20185081_6*l_h_i*1_3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6.xml><?xml version="1.0" encoding="utf-8"?>
<p:tagLst xmlns:p="http://schemas.openxmlformats.org/presentationml/2006/main">
  <p:tag name="KSO_WM_TEMPLATE_CATEGORY" val="custom"/>
  <p:tag name="KSO_WM_TEMPLATE_INDEX" val="20185081"/>
  <p:tag name="KSO_WM_UNIT_TYPE" val="l_h_i"/>
  <p:tag name="KSO_WM_UNIT_INDEX" val="1_3_4"/>
  <p:tag name="KSO_WM_UNIT_ID" val="custom20185081_6*l_h_i*1_3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7.xml><?xml version="1.0" encoding="utf-8"?>
<p:tagLst xmlns:p="http://schemas.openxmlformats.org/presentationml/2006/main">
  <p:tag name="KSO_WM_TEMPLATE_CATEGORY" val="custom"/>
  <p:tag name="KSO_WM_TEMPLATE_INDEX" val="20185081"/>
  <p:tag name="KSO_WM_UNIT_TYPE" val="l_h_i"/>
  <p:tag name="KSO_WM_UNIT_INDEX" val="1_3_5"/>
  <p:tag name="KSO_WM_UNIT_ID" val="custom20185081_6*l_h_i*1_3_5"/>
  <p:tag name="KSO_WM_UNIT_LAYERLEVEL" val="1_1_1"/>
  <p:tag name="KSO_WM_BEAUTIFY_FLAG" val="#wm#"/>
  <p:tag name="KSO_WM_TAG_VERSION" val="1.0"/>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20185081"/>
  <p:tag name="KSO_WM_UNIT_TYPE" val="l_h_i"/>
  <p:tag name="KSO_WM_UNIT_INDEX" val="1_3_6"/>
  <p:tag name="KSO_WM_UNIT_ID" val="custom20185081_6*l_h_i*1_3_6"/>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EMPLATE_CATEGORY" val="custom"/>
  <p:tag name="KSO_WM_TEMPLATE_INDEX" val="20185081"/>
  <p:tag name="KSO_WM_UNIT_TYPE" val="l_h_i"/>
  <p:tag name="KSO_WM_UNIT_INDEX" val="1_4_1"/>
  <p:tag name="KSO_WM_UNIT_ID" val="custom20185081_6*l_h_i*1_4_1"/>
  <p:tag name="KSO_WM_UNIT_LAYERLEVEL" val="1_1_1"/>
  <p:tag name="KSO_WM_BEAUTIFY_FLAG" val="#wm#"/>
  <p:tag name="KSO_WM_TAG_VERSION" val="1.0"/>
  <p:tag name="KSO_WM_DIAGRAM_GROUP_CODE" val="l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i"/>
  <p:tag name="KSO_WM_UNIT_ID" val="custom20185081_6*i*47"/>
  <p:tag name="KSO_WM_TEMPLATE_CATEGORY" val="custom"/>
  <p:tag name="KSO_WM_TEMPLATE_INDEX" val="20185081"/>
  <p:tag name="KSO_WM_UNIT_INDEX" val="47"/>
</p:tagLst>
</file>

<file path=ppt/tags/tag150.xml><?xml version="1.0" encoding="utf-8"?>
<p:tagLst xmlns:p="http://schemas.openxmlformats.org/presentationml/2006/main">
  <p:tag name="KSO_WM_TEMPLATE_CATEGORY" val="custom"/>
  <p:tag name="KSO_WM_TEMPLATE_INDEX" val="20185081"/>
  <p:tag name="KSO_WM_UNIT_TYPE" val="l_h_i"/>
  <p:tag name="KSO_WM_UNIT_INDEX" val="1_4_2"/>
  <p:tag name="KSO_WM_UNIT_ID" val="custom20185081_6*l_h_i*1_4_2"/>
  <p:tag name="KSO_WM_UNIT_LAYERLEVEL" val="1_1_1"/>
  <p:tag name="KSO_WM_BEAUTIFY_FLAG" val="#wm#"/>
  <p:tag name="KSO_WM_TAG_VERSION" val="1.0"/>
  <p:tag name="KSO_WM_DIAGRAM_GROUP_CODE" val="l1-1"/>
  <p:tag name="KSO_WM_UNIT_LINE_FORE_SCHEMECOLOR_INDEX" val="5"/>
  <p:tag name="KSO_WM_UNIT_LINE_FILL_TYPE" val="2"/>
  <p:tag name="KSO_WM_UNIT_USESOURCEFORMAT_APPLY" val="1"/>
</p:tagLst>
</file>

<file path=ppt/tags/tag151.xml><?xml version="1.0" encoding="utf-8"?>
<p:tagLst xmlns:p="http://schemas.openxmlformats.org/presentationml/2006/main">
  <p:tag name="KSO_WM_TAG_VERSION" val="1.0"/>
  <p:tag name="KSO_WM_BEAUTIFY_FLAG" val="#wm#"/>
  <p:tag name="KSO_WM_UNIT_TYPE" val="i"/>
  <p:tag name="KSO_WM_UNIT_ID" val="custom20185081_6*i*276"/>
  <p:tag name="KSO_WM_TEMPLATE_CATEGORY" val="custom"/>
  <p:tag name="KSO_WM_TEMPLATE_INDEX" val="20185081"/>
  <p:tag name="KSO_WM_UNIT_INDEX" val="276"/>
</p:tagLst>
</file>

<file path=ppt/tags/tag152.xml><?xml version="1.0" encoding="utf-8"?>
<p:tagLst xmlns:p="http://schemas.openxmlformats.org/presentationml/2006/main">
  <p:tag name="KSO_WM_TEMPLATE_CATEGORY" val="custom"/>
  <p:tag name="KSO_WM_TEMPLATE_INDEX" val="20185081"/>
  <p:tag name="KSO_WM_UNIT_TYPE" val="l_h_i"/>
  <p:tag name="KSO_WM_UNIT_INDEX" val="1_4_3"/>
  <p:tag name="KSO_WM_UNIT_ID" val="custom20185081_6*l_h_i*1_4_3"/>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53.xml><?xml version="1.0" encoding="utf-8"?>
<p:tagLst xmlns:p="http://schemas.openxmlformats.org/presentationml/2006/main">
  <p:tag name="KSO_WM_TEMPLATE_CATEGORY" val="custom"/>
  <p:tag name="KSO_WM_TEMPLATE_INDEX" val="20185081"/>
  <p:tag name="KSO_WM_UNIT_TYPE" val="l_h_i"/>
  <p:tag name="KSO_WM_UNIT_INDEX" val="1_4_4"/>
  <p:tag name="KSO_WM_UNIT_ID" val="custom20185081_6*l_h_i*1_4_4"/>
  <p:tag name="KSO_WM_UNIT_LAYERLEVEL" val="1_1_1"/>
  <p:tag name="KSO_WM_BEAUTIFY_FLAG" val="#wm#"/>
  <p:tag name="KSO_WM_TAG_VERSION" val="1.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54.xml><?xml version="1.0" encoding="utf-8"?>
<p:tagLst xmlns:p="http://schemas.openxmlformats.org/presentationml/2006/main">
  <p:tag name="KSO_WM_TAG_VERSION" val="1.0"/>
  <p:tag name="KSO_WM_BEAUTIFY_FLAG" val="#wm#"/>
  <p:tag name="KSO_WM_UNIT_TYPE" val="i"/>
  <p:tag name="KSO_WM_UNIT_ID" val="custom20185081_6*i*281"/>
  <p:tag name="KSO_WM_TEMPLATE_CATEGORY" val="custom"/>
  <p:tag name="KSO_WM_TEMPLATE_INDEX" val="20185081"/>
  <p:tag name="KSO_WM_UNIT_INDEX" val="281"/>
</p:tagLst>
</file>

<file path=ppt/tags/tag155.xml><?xml version="1.0" encoding="utf-8"?>
<p:tagLst xmlns:p="http://schemas.openxmlformats.org/presentationml/2006/main">
  <p:tag name="KSO_WM_TAG_VERSION" val="1.0"/>
  <p:tag name="KSO_WM_BEAUTIFY_FLAG" val="#wm#"/>
  <p:tag name="KSO_WM_UNIT_TYPE" val="i"/>
  <p:tag name="KSO_WM_UNIT_ID" val="custom20185081_6*i*282"/>
  <p:tag name="KSO_WM_TEMPLATE_CATEGORY" val="custom"/>
  <p:tag name="KSO_WM_TEMPLATE_INDEX" val="20185081"/>
  <p:tag name="KSO_WM_UNIT_INDEX" val="282"/>
</p:tagLst>
</file>

<file path=ppt/tags/tag156.xml><?xml version="1.0" encoding="utf-8"?>
<p:tagLst xmlns:p="http://schemas.openxmlformats.org/presentationml/2006/main">
  <p:tag name="KSO_WM_TAG_VERSION" val="1.0"/>
  <p:tag name="KSO_WM_BEAUTIFY_FLAG" val="#wm#"/>
  <p:tag name="KSO_WM_UNIT_TYPE" val="i"/>
  <p:tag name="KSO_WM_UNIT_ID" val="custom20185081_6*i*283"/>
  <p:tag name="KSO_WM_TEMPLATE_CATEGORY" val="custom"/>
  <p:tag name="KSO_WM_TEMPLATE_INDEX" val="20185081"/>
  <p:tag name="KSO_WM_UNIT_INDEX" val="283"/>
</p:tagLst>
</file>

<file path=ppt/tags/tag157.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6*a*1"/>
  <p:tag name="KSO_WM_UNIT_LAYERLEVEL" val="1"/>
  <p:tag name="KSO_WM_UNIT_ISCONTENTSTITLE" val="1"/>
  <p:tag name="KSO_WM_UNIT_VALUE" val="2"/>
  <p:tag name="KSO_WM_UNIT_HIGHLIGHT" val="0"/>
  <p:tag name="KSO_WM_UNIT_COMPATIBLE" val="0"/>
  <p:tag name="KSO_WM_UNIT_CLEAR" val="0"/>
  <p:tag name="KSO_WM_BEAUTIFY_FLAG" val="#wm#"/>
  <p:tag name="KSO_WM_TAG_VERSION" val="1.0"/>
  <p:tag name="KSO_WM_UNIT_PRESET_TEXT" val="目录"/>
</p:tagLst>
</file>

<file path=ppt/tags/tag158.xml><?xml version="1.0" encoding="utf-8"?>
<p:tagLst xmlns:p="http://schemas.openxmlformats.org/presentationml/2006/main">
  <p:tag name="KSO_WM_TEMPLATE_CATEGORY" val="custom"/>
  <p:tag name="KSO_WM_TEMPLATE_INDEX" val="20185081"/>
  <p:tag name="KSO_WM_UNIT_TYPE" val="l_h_f"/>
  <p:tag name="KSO_WM_UNIT_INDEX" val="1_1_1"/>
  <p:tag name="KSO_WM_UNIT_ID" val="custom20185081_6*l_h_f*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1.添加标题"/>
  <p:tag name="KSO_WM_UNIT_TEXT_FILL_FORE_SCHEMECOLOR_INDEX" val="15"/>
  <p:tag name="KSO_WM_UNIT_TEXT_FILL_TYPE" val="1"/>
  <p:tag name="KSO_WM_UNIT_USESOURCEFORMAT_APPLY" val="1"/>
</p:tagLst>
</file>

<file path=ppt/tags/tag159.xml><?xml version="1.0" encoding="utf-8"?>
<p:tagLst xmlns:p="http://schemas.openxmlformats.org/presentationml/2006/main">
  <p:tag name="KSO_WM_TEMPLATE_CATEGORY" val="custom"/>
  <p:tag name="KSO_WM_TEMPLATE_INDEX" val="20185081"/>
  <p:tag name="KSO_WM_UNIT_TYPE" val="l_h_f"/>
  <p:tag name="KSO_WM_UNIT_INDEX" val="1_2_1"/>
  <p:tag name="KSO_WM_UNIT_ID" val="custom20185081_6*l_h_f*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2.添加标题"/>
  <p:tag name="KSO_WM_UNIT_TEXT_FILL_FORE_SCHEMECOLOR_INDEX" val="15"/>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i"/>
  <p:tag name="KSO_WM_UNIT_ID" val="custom20185081_6*i*48"/>
  <p:tag name="KSO_WM_TEMPLATE_CATEGORY" val="custom"/>
  <p:tag name="KSO_WM_TEMPLATE_INDEX" val="20185081"/>
  <p:tag name="KSO_WM_UNIT_INDEX" val="48"/>
</p:tagLst>
</file>

<file path=ppt/tags/tag160.xml><?xml version="1.0" encoding="utf-8"?>
<p:tagLst xmlns:p="http://schemas.openxmlformats.org/presentationml/2006/main">
  <p:tag name="KSO_WM_TEMPLATE_CATEGORY" val="custom"/>
  <p:tag name="KSO_WM_TEMPLATE_INDEX" val="20185081"/>
  <p:tag name="KSO_WM_UNIT_TYPE" val="l_h_f"/>
  <p:tag name="KSO_WM_UNIT_INDEX" val="1_3_1"/>
  <p:tag name="KSO_WM_UNIT_ID" val="custom20185081_6*l_h_f*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3.添加标题"/>
  <p:tag name="KSO_WM_UNIT_TEXT_FILL_FORE_SCHEMECOLOR_INDEX" val="15"/>
  <p:tag name="KSO_WM_UNIT_TEXT_FILL_TYPE" val="1"/>
  <p:tag name="KSO_WM_UNIT_USESOURCEFORMAT_APPLY" val="1"/>
</p:tagLst>
</file>

<file path=ppt/tags/tag161.xml><?xml version="1.0" encoding="utf-8"?>
<p:tagLst xmlns:p="http://schemas.openxmlformats.org/presentationml/2006/main">
  <p:tag name="KSO_WM_TEMPLATE_CATEGORY" val="custom"/>
  <p:tag name="KSO_WM_TEMPLATE_INDEX" val="20185081"/>
  <p:tag name="KSO_WM_UNIT_TYPE" val="l_h_f"/>
  <p:tag name="KSO_WM_UNIT_INDEX" val="1_4_1"/>
  <p:tag name="KSO_WM_UNIT_ID" val="custom20185081_6*l_h_f*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4.添加标题"/>
  <p:tag name="KSO_WM_UNIT_TEXT_FILL_FORE_SCHEMECOLOR_INDEX" val="15"/>
  <p:tag name="KSO_WM_UNIT_TEXT_FILL_TYPE" val="1"/>
  <p:tag name="KSO_WM_UNIT_USESOURCEFORMAT_APPLY" val="1"/>
</p:tagLst>
</file>

<file path=ppt/tags/tag162.xml><?xml version="1.0" encoding="utf-8"?>
<p:tagLst xmlns:p="http://schemas.openxmlformats.org/presentationml/2006/main">
  <p:tag name="KSO_WM_TEMPLATE_CATEGORY" val="custom"/>
  <p:tag name="KSO_WM_TEMPLATE_INDEX" val="20185081"/>
  <p:tag name="KSO_WM_TAG_VERSION" val="1.0"/>
  <p:tag name="KSO_WM_SLIDE_ID" val="custom20185081_6"/>
  <p:tag name="KSO_WM_SLIDE_INDEX" val="6"/>
  <p:tag name="KSO_WM_SLIDE_ITEM_CNT" val="4"/>
  <p:tag name="KSO_WM_SLIDE_LAYOUT" val="a_l"/>
  <p:tag name="KSO_WM_SLIDE_LAYOUT_CNT" val="1_1"/>
  <p:tag name="KSO_WM_SLIDE_TYPE" val="contents"/>
  <p:tag name="KSO_WM_SLIDE_SUBTYPE" val="diag"/>
  <p:tag name="KSO_WM_BEAUTIFY_FLAG" val="#wm#"/>
  <p:tag name="KSO_WM_DIAGRAM_GROUP_CODE" val="l1-1"/>
</p:tagLst>
</file>

<file path=ppt/tags/tag163.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65.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6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67.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68.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6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7.xml><?xml version="1.0" encoding="utf-8"?>
<p:tagLst xmlns:p="http://schemas.openxmlformats.org/presentationml/2006/main">
  <p:tag name="KSO_WM_TAG_VERSION" val="1.0"/>
  <p:tag name="KSO_WM_BEAUTIFY_FLAG" val="#wm#"/>
  <p:tag name="KSO_WM_UNIT_TYPE" val="i"/>
  <p:tag name="KSO_WM_UNIT_ID" val="custom20185081_6*i*49"/>
  <p:tag name="KSO_WM_TEMPLATE_CATEGORY" val="custom"/>
  <p:tag name="KSO_WM_TEMPLATE_INDEX" val="20185081"/>
  <p:tag name="KSO_WM_UNIT_INDEX" val="49"/>
</p:tagLst>
</file>

<file path=ppt/tags/tag17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7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72.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15*f*1"/>
  <p:tag name="KSO_WM_UNIT_LAYERLEVEL" val="1"/>
  <p:tag name="KSO_WM_UNIT_VALUE" val="396"/>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73.xml><?xml version="1.0" encoding="utf-8"?>
<p:tagLst xmlns:p="http://schemas.openxmlformats.org/presentationml/2006/main">
  <p:tag name="KSO_WM_TEMPLATE_CATEGORY" val="custom"/>
  <p:tag name="KSO_WM_TEMPLATE_INDEX" val="20185081"/>
  <p:tag name="KSO_WM_TAG_VERSION" val="1.0"/>
  <p:tag name="KSO_WM_SLIDE_ID" val="custom20185081_15"/>
  <p:tag name="KSO_WM_SLIDE_INDEX" val="15"/>
  <p:tag name="KSO_WM_SLIDE_ITEM_CNT" val="1"/>
  <p:tag name="KSO_WM_SLIDE_LAYOUT" val="f"/>
  <p:tag name="KSO_WM_SLIDE_LAYOUT_CNT" val="1"/>
  <p:tag name="KSO_WM_SLIDE_TYPE" val="text"/>
  <p:tag name="KSO_WM_SLIDE_SUBTYPE" val="pureTxt"/>
  <p:tag name="KSO_WM_BEAUTIFY_FLAG" val="#wm#"/>
  <p:tag name="KSO_WM_SLIDE_POSITION" val="66*43"/>
  <p:tag name="KSO_WM_SLIDE_SIZE" val="828*437"/>
</p:tagLst>
</file>

<file path=ppt/tags/tag17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7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7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7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7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7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8.xml><?xml version="1.0" encoding="utf-8"?>
<p:tagLst xmlns:p="http://schemas.openxmlformats.org/presentationml/2006/main">
  <p:tag name="KSO_WM_TAG_VERSION" val="1.0"/>
  <p:tag name="KSO_WM_BEAUTIFY_FLAG" val="#wm#"/>
  <p:tag name="KSO_WM_UNIT_TYPE" val="i"/>
  <p:tag name="KSO_WM_UNIT_ID" val="custom20185081_6*i*50"/>
  <p:tag name="KSO_WM_TEMPLATE_CATEGORY" val="custom"/>
  <p:tag name="KSO_WM_TEMPLATE_INDEX" val="20185081"/>
  <p:tag name="KSO_WM_UNIT_INDEX" val="50"/>
</p:tagLst>
</file>

<file path=ppt/tags/tag18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8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8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8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8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8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8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8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8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89.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9.xml><?xml version="1.0" encoding="utf-8"?>
<p:tagLst xmlns:p="http://schemas.openxmlformats.org/presentationml/2006/main">
  <p:tag name="KSO_WM_TAG_VERSION" val="1.0"/>
  <p:tag name="KSO_WM_BEAUTIFY_FLAG" val="#wm#"/>
  <p:tag name="KSO_WM_UNIT_TYPE" val="i"/>
  <p:tag name="KSO_WM_UNIT_ID" val="custom20185081_6*i*51"/>
  <p:tag name="KSO_WM_TEMPLATE_CATEGORY" val="custom"/>
  <p:tag name="KSO_WM_TEMPLATE_INDEX" val="20185081"/>
  <p:tag name="KSO_WM_UNIT_INDEX" val="51"/>
</p:tagLst>
</file>

<file path=ppt/tags/tag19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9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9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93.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94.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95.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196.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197.xml><?xml version="1.0" encoding="utf-8"?>
<p:tagLst xmlns:p="http://schemas.openxmlformats.org/presentationml/2006/main">
  <p:tag name="KSO_WM_TEMPLATE_CATEGORY" val="custom"/>
  <p:tag name="KSO_WM_TEMPLATE_INDEX" val="20185081"/>
  <p:tag name="KSO_WM_TAG_VERSION" val="1.0"/>
  <p:tag name="KSO_WM_UNIT_TYPE" val="d"/>
  <p:tag name="KSO_WM_UNIT_INDEX" val="1"/>
  <p:tag name="KSO_WM_UNIT_ID" val="custom20185081_4*d*1"/>
  <p:tag name="KSO_WM_UNIT_LAYERLEVEL" val="1"/>
  <p:tag name="KSO_WM_UNIT_VALUE" val="1522*1713"/>
  <p:tag name="KSO_WM_UNIT_HIGHLIGHT" val="0"/>
  <p:tag name="KSO_WM_UNIT_COMPATIBLE" val="0"/>
  <p:tag name="KSO_WM_UNIT_CLEAR" val="0"/>
  <p:tag name="KSO_WM_BEAUTIFY_FLAG" val="#wm#"/>
</p:tagLst>
</file>

<file path=ppt/tags/tag198.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19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20.xml><?xml version="1.0" encoding="utf-8"?>
<p:tagLst xmlns:p="http://schemas.openxmlformats.org/presentationml/2006/main">
  <p:tag name="KSO_WM_TAG_VERSION" val="1.0"/>
  <p:tag name="KSO_WM_BEAUTIFY_FLAG" val="#wm#"/>
  <p:tag name="KSO_WM_UNIT_TYPE" val="i"/>
  <p:tag name="KSO_WM_UNIT_ID" val="custom20185081_6*i*52"/>
  <p:tag name="KSO_WM_TEMPLATE_CATEGORY" val="custom"/>
  <p:tag name="KSO_WM_TEMPLATE_INDEX" val="20185081"/>
  <p:tag name="KSO_WM_UNIT_INDEX" val="52"/>
</p:tagLst>
</file>

<file path=ppt/tags/tag200.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1.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0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08.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09.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1.xml><?xml version="1.0" encoding="utf-8"?>
<p:tagLst xmlns:p="http://schemas.openxmlformats.org/presentationml/2006/main">
  <p:tag name="KSO_WM_TAG_VERSION" val="1.0"/>
  <p:tag name="KSO_WM_BEAUTIFY_FLAG" val="#wm#"/>
  <p:tag name="KSO_WM_UNIT_TYPE" val="i"/>
  <p:tag name="KSO_WM_UNIT_ID" val="custom20185081_6*i*53"/>
  <p:tag name="KSO_WM_TEMPLATE_CATEGORY" val="custom"/>
  <p:tag name="KSO_WM_TEMPLATE_INDEX" val="20185081"/>
  <p:tag name="KSO_WM_UNIT_INDEX" val="53"/>
</p:tagLst>
</file>

<file path=ppt/tags/tag210.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1.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12.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14.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21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21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3*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wo Content layout"/>
</p:tagLst>
</file>

<file path=ppt/tags/tag21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3*f*1"/>
  <p:tag name="KSO_WM_UNIT_LAYERLEVEL" val="1"/>
  <p:tag name="KSO_WM_UNIT_VALUE" val="144"/>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13;&#13;Lorem ipsum dolor sit amet, consectetur adipisicing elit."/>
</p:tagLst>
</file>

<file path=ppt/tags/tag219.xml><?xml version="1.0" encoding="utf-8"?>
<p:tagLst xmlns:p="http://schemas.openxmlformats.org/presentationml/2006/main">
  <p:tag name="KSO_WM_TEMPLATE_CATEGORY" val="custom"/>
  <p:tag name="KSO_WM_TEMPLATE_INDEX" val="20185081"/>
  <p:tag name="KSO_WM_TAG_VERSION" val="1.0"/>
  <p:tag name="KSO_WM_UNIT_TYPE" val="f"/>
  <p:tag name="KSO_WM_UNIT_INDEX" val="2"/>
  <p:tag name="KSO_WM_UNIT_ID" val="custom20185081_3*f*2"/>
  <p:tag name="KSO_WM_UNIT_LAYERLEVEL" val="1"/>
  <p:tag name="KSO_WM_UNIT_VALUE" val="144"/>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13;&#13;Lorem ipsum dolor sit amet, consectetur adipisicing elit."/>
</p:tagLst>
</file>

<file path=ppt/tags/tag22.xml><?xml version="1.0" encoding="utf-8"?>
<p:tagLst xmlns:p="http://schemas.openxmlformats.org/presentationml/2006/main">
  <p:tag name="KSO_WM_TAG_VERSION" val="1.0"/>
  <p:tag name="KSO_WM_BEAUTIFY_FLAG" val="#wm#"/>
  <p:tag name="KSO_WM_UNIT_TYPE" val="i"/>
  <p:tag name="KSO_WM_UNIT_ID" val="custom20185081_6*i*54"/>
  <p:tag name="KSO_WM_TEMPLATE_CATEGORY" val="custom"/>
  <p:tag name="KSO_WM_TEMPLATE_INDEX" val="20185081"/>
  <p:tag name="KSO_WM_UNIT_INDEX" val="54"/>
</p:tagLst>
</file>

<file path=ppt/tags/tag220.xml><?xml version="1.0" encoding="utf-8"?>
<p:tagLst xmlns:p="http://schemas.openxmlformats.org/presentationml/2006/main">
  <p:tag name="KSO_WM_TEMPLATE_CATEGORY" val="custom"/>
  <p:tag name="KSO_WM_TEMPLATE_INDEX" val="20185081"/>
  <p:tag name="KSO_WM_TAG_VERSION" val="1.0"/>
  <p:tag name="KSO_WM_SLIDE_ID" val="custom20185081_3"/>
  <p:tag name="KSO_WM_SLIDE_INDEX" val="3"/>
  <p:tag name="KSO_WM_SLIDE_ITEM_CNT" val="2"/>
  <p:tag name="KSO_WM_SLIDE_LAYOUT" val="a_f"/>
  <p:tag name="KSO_WM_SLIDE_LAYOUT_CNT" val="1_2"/>
  <p:tag name="KSO_WM_SLIDE_TYPE" val="text"/>
  <p:tag name="KSO_WM_SLIDE_SUBTYPE" val="pureTxt"/>
  <p:tag name="KSO_WM_BEAUTIFY_FLAG" val="#wm#"/>
  <p:tag name="KSO_WM_SLIDE_POSITION" val="66*143"/>
  <p:tag name="KSO_WM_SLIDE_SIZE" val="828*342"/>
</p:tagLst>
</file>

<file path=ppt/tags/tag221.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6*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222.xml><?xml version="1.0" encoding="utf-8"?>
<p:tagLst xmlns:p="http://schemas.openxmlformats.org/presentationml/2006/main">
  <p:tag name="KSO_WM_TEMPLATE_CATEGORY" val="custom"/>
  <p:tag name="KSO_WM_TEMPLATE_INDEX" val="20185081"/>
  <p:tag name="KSO_WM_UNIT_TYPE" val="b"/>
  <p:tag name="KSO_WM_UNIT_INDEX" val="1"/>
  <p:tag name="KSO_WM_UNIT_ID" val="custom20185081_16*b*1"/>
  <p:tag name="KSO_WM_UNIT_LAYERLEVEL" val="1"/>
  <p:tag name="KSO_WM_UNIT_VALUE" val="24"/>
  <p:tag name="KSO_WM_UNIT_ISCONTENTSTITLE" val="0"/>
  <p:tag name="KSO_WM_UNIT_HIGHLIGHT" val="0"/>
  <p:tag name="KSO_WM_UNIT_COMPATIBLE" val="0"/>
  <p:tag name="KSO_WM_UNIT_CLEAR" val="0"/>
  <p:tag name="KSO_WM_BEAUTIFY_FLAG" val="#wm#"/>
  <p:tag name="KSO_WM_TAG_VERSION" val="1.0"/>
  <p:tag name="KSO_WM_UNIT_PRESET_TEXT" val="Speaker :wps powerpoint"/>
</p:tagLst>
</file>

<file path=ppt/tags/tag223.xml><?xml version="1.0" encoding="utf-8"?>
<p:tagLst xmlns:p="http://schemas.openxmlformats.org/presentationml/2006/main">
  <p:tag name="KSO_WM_TEMPLATE_CATEGORY" val="custom"/>
  <p:tag name="KSO_WM_TEMPLATE_INDEX" val="20185081"/>
  <p:tag name="KSO_WM_TAG_VERSION" val="1.0"/>
  <p:tag name="KSO_WM_SLIDE_ID" val="custom20185081_16"/>
  <p:tag name="KSO_WM_SLIDE_INDEX" val="16"/>
  <p:tag name="KSO_WM_SLIDE_ITEM_CNT" val="2"/>
  <p:tag name="KSO_WM_SLIDE_LAYOUT" val="a_b"/>
  <p:tag name="KSO_WM_SLIDE_LAYOUT_CNT" val="1_1"/>
  <p:tag name="KSO_WM_SLIDE_TYPE" val="endPage"/>
  <p:tag name="KSO_WM_SLIDE_SUBTYPE" val="pureTxt"/>
  <p:tag name="KSO_WM_BEAUTIFY_FLAG" val="#wm#"/>
</p:tagLst>
</file>

<file path=ppt/tags/tag23.xml><?xml version="1.0" encoding="utf-8"?>
<p:tagLst xmlns:p="http://schemas.openxmlformats.org/presentationml/2006/main">
  <p:tag name="KSO_WM_TAG_VERSION" val="1.0"/>
  <p:tag name="KSO_WM_BEAUTIFY_FLAG" val="#wm#"/>
  <p:tag name="KSO_WM_UNIT_TYPE" val="i"/>
  <p:tag name="KSO_WM_UNIT_ID" val="custom20185081_6*i*55"/>
  <p:tag name="KSO_WM_TEMPLATE_CATEGORY" val="custom"/>
  <p:tag name="KSO_WM_TEMPLATE_INDEX" val="20185081"/>
  <p:tag name="KSO_WM_UNIT_INDEX" val="55"/>
</p:tagLst>
</file>

<file path=ppt/tags/tag24.xml><?xml version="1.0" encoding="utf-8"?>
<p:tagLst xmlns:p="http://schemas.openxmlformats.org/presentationml/2006/main">
  <p:tag name="KSO_WM_TAG_VERSION" val="1.0"/>
  <p:tag name="KSO_WM_BEAUTIFY_FLAG" val="#wm#"/>
  <p:tag name="KSO_WM_UNIT_TYPE" val="i"/>
  <p:tag name="KSO_WM_UNIT_ID" val="custom20185081_6*i*56"/>
  <p:tag name="KSO_WM_TEMPLATE_CATEGORY" val="custom"/>
  <p:tag name="KSO_WM_TEMPLATE_INDEX" val="20185081"/>
  <p:tag name="KSO_WM_UNIT_INDEX" val="56"/>
</p:tagLst>
</file>

<file path=ppt/tags/tag25.xml><?xml version="1.0" encoding="utf-8"?>
<p:tagLst xmlns:p="http://schemas.openxmlformats.org/presentationml/2006/main">
  <p:tag name="KSO_WM_TAG_VERSION" val="1.0"/>
  <p:tag name="KSO_WM_BEAUTIFY_FLAG" val="#wm#"/>
  <p:tag name="KSO_WM_UNIT_TYPE" val="i"/>
  <p:tag name="KSO_WM_UNIT_ID" val="custom20185081_6*i*57"/>
  <p:tag name="KSO_WM_TEMPLATE_CATEGORY" val="custom"/>
  <p:tag name="KSO_WM_TEMPLATE_INDEX" val="20185081"/>
  <p:tag name="KSO_WM_UNIT_INDEX" val="57"/>
</p:tagLst>
</file>

<file path=ppt/tags/tag26.xml><?xml version="1.0" encoding="utf-8"?>
<p:tagLst xmlns:p="http://schemas.openxmlformats.org/presentationml/2006/main">
  <p:tag name="KSO_WM_TAG_VERSION" val="1.0"/>
  <p:tag name="KSO_WM_BEAUTIFY_FLAG" val="#wm#"/>
  <p:tag name="KSO_WM_UNIT_TYPE" val="i"/>
  <p:tag name="KSO_WM_UNIT_ID" val="custom20185081_6*i*58"/>
  <p:tag name="KSO_WM_TEMPLATE_CATEGORY" val="custom"/>
  <p:tag name="KSO_WM_TEMPLATE_INDEX" val="20185081"/>
  <p:tag name="KSO_WM_UNIT_INDEX" val="58"/>
</p:tagLst>
</file>

<file path=ppt/tags/tag27.xml><?xml version="1.0" encoding="utf-8"?>
<p:tagLst xmlns:p="http://schemas.openxmlformats.org/presentationml/2006/main">
  <p:tag name="KSO_WM_TAG_VERSION" val="1.0"/>
  <p:tag name="KSO_WM_BEAUTIFY_FLAG" val="#wm#"/>
  <p:tag name="KSO_WM_UNIT_TYPE" val="i"/>
  <p:tag name="KSO_WM_UNIT_ID" val="custom20185081_6*i*59"/>
  <p:tag name="KSO_WM_TEMPLATE_CATEGORY" val="custom"/>
  <p:tag name="KSO_WM_TEMPLATE_INDEX" val="20185081"/>
  <p:tag name="KSO_WM_UNIT_INDEX" val="59"/>
</p:tagLst>
</file>

<file path=ppt/tags/tag28.xml><?xml version="1.0" encoding="utf-8"?>
<p:tagLst xmlns:p="http://schemas.openxmlformats.org/presentationml/2006/main">
  <p:tag name="KSO_WM_TAG_VERSION" val="1.0"/>
  <p:tag name="KSO_WM_BEAUTIFY_FLAG" val="#wm#"/>
  <p:tag name="KSO_WM_UNIT_TYPE" val="i"/>
  <p:tag name="KSO_WM_UNIT_ID" val="custom20185081_6*i*60"/>
  <p:tag name="KSO_WM_TEMPLATE_CATEGORY" val="custom"/>
  <p:tag name="KSO_WM_TEMPLATE_INDEX" val="20185081"/>
  <p:tag name="KSO_WM_UNIT_INDEX" val="60"/>
</p:tagLst>
</file>

<file path=ppt/tags/tag29.xml><?xml version="1.0" encoding="utf-8"?>
<p:tagLst xmlns:p="http://schemas.openxmlformats.org/presentationml/2006/main">
  <p:tag name="KSO_WM_TAG_VERSION" val="1.0"/>
  <p:tag name="KSO_WM_BEAUTIFY_FLAG" val="#wm#"/>
  <p:tag name="KSO_WM_UNIT_TYPE" val="i"/>
  <p:tag name="KSO_WM_UNIT_ID" val="custom20185081_6*i*61"/>
  <p:tag name="KSO_WM_TEMPLATE_CATEGORY" val="custom"/>
  <p:tag name="KSO_WM_TEMPLATE_INDEX" val="20185081"/>
  <p:tag name="KSO_WM_UNIT_INDEX" val="61"/>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30.xml><?xml version="1.0" encoding="utf-8"?>
<p:tagLst xmlns:p="http://schemas.openxmlformats.org/presentationml/2006/main">
  <p:tag name="KSO_WM_TAG_VERSION" val="1.0"/>
  <p:tag name="KSO_WM_BEAUTIFY_FLAG" val="#wm#"/>
  <p:tag name="KSO_WM_UNIT_TYPE" val="i"/>
  <p:tag name="KSO_WM_UNIT_ID" val="custom20185081_6*i*62"/>
  <p:tag name="KSO_WM_TEMPLATE_CATEGORY" val="custom"/>
  <p:tag name="KSO_WM_TEMPLATE_INDEX" val="20185081"/>
  <p:tag name="KSO_WM_UNIT_INDEX" val="62"/>
</p:tagLst>
</file>

<file path=ppt/tags/tag31.xml><?xml version="1.0" encoding="utf-8"?>
<p:tagLst xmlns:p="http://schemas.openxmlformats.org/presentationml/2006/main">
  <p:tag name="KSO_WM_TAG_VERSION" val="1.0"/>
  <p:tag name="KSO_WM_BEAUTIFY_FLAG" val="#wm#"/>
  <p:tag name="KSO_WM_UNIT_TYPE" val="i"/>
  <p:tag name="KSO_WM_UNIT_ID" val="custom20185081_6*i*63"/>
  <p:tag name="KSO_WM_TEMPLATE_CATEGORY" val="custom"/>
  <p:tag name="KSO_WM_TEMPLATE_INDEX" val="20185081"/>
  <p:tag name="KSO_WM_UNIT_INDEX" val="63"/>
</p:tagLst>
</file>

<file path=ppt/tags/tag32.xml><?xml version="1.0" encoding="utf-8"?>
<p:tagLst xmlns:p="http://schemas.openxmlformats.org/presentationml/2006/main">
  <p:tag name="KSO_WM_TAG_VERSION" val="1.0"/>
  <p:tag name="KSO_WM_BEAUTIFY_FLAG" val="#wm#"/>
  <p:tag name="KSO_WM_UNIT_TYPE" val="i"/>
  <p:tag name="KSO_WM_UNIT_ID" val="custom20185081_6*i*64"/>
  <p:tag name="KSO_WM_TEMPLATE_CATEGORY" val="custom"/>
  <p:tag name="KSO_WM_TEMPLATE_INDEX" val="20185081"/>
  <p:tag name="KSO_WM_UNIT_INDEX" val="64"/>
</p:tagLst>
</file>

<file path=ppt/tags/tag33.xml><?xml version="1.0" encoding="utf-8"?>
<p:tagLst xmlns:p="http://schemas.openxmlformats.org/presentationml/2006/main">
  <p:tag name="KSO_WM_TAG_VERSION" val="1.0"/>
  <p:tag name="KSO_WM_BEAUTIFY_FLAG" val="#wm#"/>
  <p:tag name="KSO_WM_UNIT_TYPE" val="i"/>
  <p:tag name="KSO_WM_UNIT_ID" val="custom20185081_6*i*65"/>
  <p:tag name="KSO_WM_TEMPLATE_CATEGORY" val="custom"/>
  <p:tag name="KSO_WM_TEMPLATE_INDEX" val="20185081"/>
  <p:tag name="KSO_WM_UNIT_INDEX" val="65"/>
</p:tagLst>
</file>

<file path=ppt/tags/tag34.xml><?xml version="1.0" encoding="utf-8"?>
<p:tagLst xmlns:p="http://schemas.openxmlformats.org/presentationml/2006/main">
  <p:tag name="KSO_WM_TAG_VERSION" val="1.0"/>
  <p:tag name="KSO_WM_BEAUTIFY_FLAG" val="#wm#"/>
  <p:tag name="KSO_WM_UNIT_TYPE" val="i"/>
  <p:tag name="KSO_WM_UNIT_ID" val="custom20185081_6*i*66"/>
  <p:tag name="KSO_WM_TEMPLATE_CATEGORY" val="custom"/>
  <p:tag name="KSO_WM_TEMPLATE_INDEX" val="20185081"/>
  <p:tag name="KSO_WM_UNIT_INDEX" val="66"/>
</p:tagLst>
</file>

<file path=ppt/tags/tag35.xml><?xml version="1.0" encoding="utf-8"?>
<p:tagLst xmlns:p="http://schemas.openxmlformats.org/presentationml/2006/main">
  <p:tag name="KSO_WM_TAG_VERSION" val="1.0"/>
  <p:tag name="KSO_WM_BEAUTIFY_FLAG" val="#wm#"/>
  <p:tag name="KSO_WM_UNIT_TYPE" val="i"/>
  <p:tag name="KSO_WM_UNIT_ID" val="custom20185081_6*i*67"/>
  <p:tag name="KSO_WM_TEMPLATE_CATEGORY" val="custom"/>
  <p:tag name="KSO_WM_TEMPLATE_INDEX" val="20185081"/>
  <p:tag name="KSO_WM_UNIT_INDEX" val="67"/>
</p:tagLst>
</file>

<file path=ppt/tags/tag36.xml><?xml version="1.0" encoding="utf-8"?>
<p:tagLst xmlns:p="http://schemas.openxmlformats.org/presentationml/2006/main">
  <p:tag name="KSO_WM_TAG_VERSION" val="1.0"/>
  <p:tag name="KSO_WM_BEAUTIFY_FLAG" val="#wm#"/>
  <p:tag name="KSO_WM_UNIT_TYPE" val="i"/>
  <p:tag name="KSO_WM_UNIT_ID" val="custom20185081_6*i*68"/>
  <p:tag name="KSO_WM_TEMPLATE_CATEGORY" val="custom"/>
  <p:tag name="KSO_WM_TEMPLATE_INDEX" val="20185081"/>
  <p:tag name="KSO_WM_UNIT_INDEX" val="68"/>
</p:tagLst>
</file>

<file path=ppt/tags/tag37.xml><?xml version="1.0" encoding="utf-8"?>
<p:tagLst xmlns:p="http://schemas.openxmlformats.org/presentationml/2006/main">
  <p:tag name="KSO_WM_TAG_VERSION" val="1.0"/>
  <p:tag name="KSO_WM_BEAUTIFY_FLAG" val="#wm#"/>
  <p:tag name="KSO_WM_UNIT_TYPE" val="i"/>
  <p:tag name="KSO_WM_UNIT_ID" val="custom20185081_6*i*69"/>
  <p:tag name="KSO_WM_TEMPLATE_CATEGORY" val="custom"/>
  <p:tag name="KSO_WM_TEMPLATE_INDEX" val="20185081"/>
  <p:tag name="KSO_WM_UNIT_INDEX" val="69"/>
</p:tagLst>
</file>

<file path=ppt/tags/tag38.xml><?xml version="1.0" encoding="utf-8"?>
<p:tagLst xmlns:p="http://schemas.openxmlformats.org/presentationml/2006/main">
  <p:tag name="KSO_WM_TAG_VERSION" val="1.0"/>
  <p:tag name="KSO_WM_BEAUTIFY_FLAG" val="#wm#"/>
  <p:tag name="KSO_WM_UNIT_TYPE" val="i"/>
  <p:tag name="KSO_WM_UNIT_ID" val="custom20185081_6*i*70"/>
  <p:tag name="KSO_WM_TEMPLATE_CATEGORY" val="custom"/>
  <p:tag name="KSO_WM_TEMPLATE_INDEX" val="20185081"/>
  <p:tag name="KSO_WM_UNIT_INDEX" val="70"/>
</p:tagLst>
</file>

<file path=ppt/tags/tag39.xml><?xml version="1.0" encoding="utf-8"?>
<p:tagLst xmlns:p="http://schemas.openxmlformats.org/presentationml/2006/main">
  <p:tag name="KSO_WM_TAG_VERSION" val="1.0"/>
  <p:tag name="KSO_WM_BEAUTIFY_FLAG" val="#wm#"/>
  <p:tag name="KSO_WM_UNIT_TYPE" val="i"/>
  <p:tag name="KSO_WM_UNIT_ID" val="custom20185081_6*i*71"/>
  <p:tag name="KSO_WM_TEMPLATE_CATEGORY" val="custom"/>
  <p:tag name="KSO_WM_TEMPLATE_INDEX" val="20185081"/>
  <p:tag name="KSO_WM_UNIT_INDEX" val="71"/>
</p:tagLst>
</file>

<file path=ppt/tags/tag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40.xml><?xml version="1.0" encoding="utf-8"?>
<p:tagLst xmlns:p="http://schemas.openxmlformats.org/presentationml/2006/main">
  <p:tag name="KSO_WM_TAG_VERSION" val="1.0"/>
  <p:tag name="KSO_WM_BEAUTIFY_FLAG" val="#wm#"/>
  <p:tag name="KSO_WM_UNIT_TYPE" val="i"/>
  <p:tag name="KSO_WM_UNIT_ID" val="custom20185081_6*i*72"/>
  <p:tag name="KSO_WM_TEMPLATE_CATEGORY" val="custom"/>
  <p:tag name="KSO_WM_TEMPLATE_INDEX" val="20185081"/>
  <p:tag name="KSO_WM_UNIT_INDEX" val="72"/>
</p:tagLst>
</file>

<file path=ppt/tags/tag41.xml><?xml version="1.0" encoding="utf-8"?>
<p:tagLst xmlns:p="http://schemas.openxmlformats.org/presentationml/2006/main">
  <p:tag name="KSO_WM_TAG_VERSION" val="1.0"/>
  <p:tag name="KSO_WM_BEAUTIFY_FLAG" val="#wm#"/>
  <p:tag name="KSO_WM_UNIT_TYPE" val="i"/>
  <p:tag name="KSO_WM_UNIT_ID" val="custom20185081_6*i*73"/>
  <p:tag name="KSO_WM_TEMPLATE_CATEGORY" val="custom"/>
  <p:tag name="KSO_WM_TEMPLATE_INDEX" val="20185081"/>
  <p:tag name="KSO_WM_UNIT_INDEX" val="73"/>
</p:tagLst>
</file>

<file path=ppt/tags/tag42.xml><?xml version="1.0" encoding="utf-8"?>
<p:tagLst xmlns:p="http://schemas.openxmlformats.org/presentationml/2006/main">
  <p:tag name="KSO_WM_TAG_VERSION" val="1.0"/>
  <p:tag name="KSO_WM_BEAUTIFY_FLAG" val="#wm#"/>
  <p:tag name="KSO_WM_UNIT_TYPE" val="i"/>
  <p:tag name="KSO_WM_UNIT_ID" val="custom20185081_6*i*74"/>
  <p:tag name="KSO_WM_TEMPLATE_CATEGORY" val="custom"/>
  <p:tag name="KSO_WM_TEMPLATE_INDEX" val="20185081"/>
  <p:tag name="KSO_WM_UNIT_INDEX" val="74"/>
</p:tagLst>
</file>

<file path=ppt/tags/tag43.xml><?xml version="1.0" encoding="utf-8"?>
<p:tagLst xmlns:p="http://schemas.openxmlformats.org/presentationml/2006/main">
  <p:tag name="KSO_WM_TAG_VERSION" val="1.0"/>
  <p:tag name="KSO_WM_BEAUTIFY_FLAG" val="#wm#"/>
  <p:tag name="KSO_WM_UNIT_TYPE" val="i"/>
  <p:tag name="KSO_WM_UNIT_ID" val="custom20185081_6*i*75"/>
  <p:tag name="KSO_WM_TEMPLATE_CATEGORY" val="custom"/>
  <p:tag name="KSO_WM_TEMPLATE_INDEX" val="20185081"/>
  <p:tag name="KSO_WM_UNIT_INDEX" val="75"/>
</p:tagLst>
</file>

<file path=ppt/tags/tag44.xml><?xml version="1.0" encoding="utf-8"?>
<p:tagLst xmlns:p="http://schemas.openxmlformats.org/presentationml/2006/main">
  <p:tag name="KSO_WM_TAG_VERSION" val="1.0"/>
  <p:tag name="KSO_WM_BEAUTIFY_FLAG" val="#wm#"/>
  <p:tag name="KSO_WM_UNIT_TYPE" val="i"/>
  <p:tag name="KSO_WM_UNIT_ID" val="custom20185081_6*i*76"/>
  <p:tag name="KSO_WM_TEMPLATE_CATEGORY" val="custom"/>
  <p:tag name="KSO_WM_TEMPLATE_INDEX" val="20185081"/>
  <p:tag name="KSO_WM_UNIT_INDEX" val="76"/>
</p:tagLst>
</file>

<file path=ppt/tags/tag45.xml><?xml version="1.0" encoding="utf-8"?>
<p:tagLst xmlns:p="http://schemas.openxmlformats.org/presentationml/2006/main">
  <p:tag name="KSO_WM_TAG_VERSION" val="1.0"/>
  <p:tag name="KSO_WM_BEAUTIFY_FLAG" val="#wm#"/>
  <p:tag name="KSO_WM_UNIT_TYPE" val="i"/>
  <p:tag name="KSO_WM_UNIT_ID" val="custom20185081_6*i*77"/>
  <p:tag name="KSO_WM_TEMPLATE_CATEGORY" val="custom"/>
  <p:tag name="KSO_WM_TEMPLATE_INDEX" val="20185081"/>
  <p:tag name="KSO_WM_UNIT_INDEX" val="77"/>
</p:tagLst>
</file>

<file path=ppt/tags/tag46.xml><?xml version="1.0" encoding="utf-8"?>
<p:tagLst xmlns:p="http://schemas.openxmlformats.org/presentationml/2006/main">
  <p:tag name="KSO_WM_TAG_VERSION" val="1.0"/>
  <p:tag name="KSO_WM_BEAUTIFY_FLAG" val="#wm#"/>
  <p:tag name="KSO_WM_UNIT_TYPE" val="i"/>
  <p:tag name="KSO_WM_UNIT_ID" val="custom20185081_6*i*78"/>
  <p:tag name="KSO_WM_TEMPLATE_CATEGORY" val="custom"/>
  <p:tag name="KSO_WM_TEMPLATE_INDEX" val="20185081"/>
  <p:tag name="KSO_WM_UNIT_INDEX" val="78"/>
</p:tagLst>
</file>

<file path=ppt/tags/tag47.xml><?xml version="1.0" encoding="utf-8"?>
<p:tagLst xmlns:p="http://schemas.openxmlformats.org/presentationml/2006/main">
  <p:tag name="KSO_WM_TAG_VERSION" val="1.0"/>
  <p:tag name="KSO_WM_BEAUTIFY_FLAG" val="#wm#"/>
  <p:tag name="KSO_WM_UNIT_TYPE" val="i"/>
  <p:tag name="KSO_WM_UNIT_ID" val="custom20185081_6*i*157"/>
  <p:tag name="KSO_WM_TEMPLATE_CATEGORY" val="custom"/>
  <p:tag name="KSO_WM_TEMPLATE_INDEX" val="20185081"/>
  <p:tag name="KSO_WM_UNIT_INDEX" val="157"/>
</p:tagLst>
</file>

<file path=ppt/tags/tag48.xml><?xml version="1.0" encoding="utf-8"?>
<p:tagLst xmlns:p="http://schemas.openxmlformats.org/presentationml/2006/main">
  <p:tag name="KSO_WM_TAG_VERSION" val="1.0"/>
  <p:tag name="KSO_WM_BEAUTIFY_FLAG" val="#wm#"/>
  <p:tag name="KSO_WM_UNIT_TYPE" val="i"/>
  <p:tag name="KSO_WM_UNIT_ID" val="custom20185081_6*i*158"/>
  <p:tag name="KSO_WM_TEMPLATE_CATEGORY" val="custom"/>
  <p:tag name="KSO_WM_TEMPLATE_INDEX" val="20185081"/>
  <p:tag name="KSO_WM_UNIT_INDEX" val="158"/>
</p:tagLst>
</file>

<file path=ppt/tags/tag49.xml><?xml version="1.0" encoding="utf-8"?>
<p:tagLst xmlns:p="http://schemas.openxmlformats.org/presentationml/2006/main">
  <p:tag name="KSO_WM_TAG_VERSION" val="1.0"/>
  <p:tag name="KSO_WM_BEAUTIFY_FLAG" val="#wm#"/>
  <p:tag name="KSO_WM_UNIT_TYPE" val="i"/>
  <p:tag name="KSO_WM_UNIT_ID" val="custom20185081_6*i*159"/>
  <p:tag name="KSO_WM_TEMPLATE_CATEGORY" val="custom"/>
  <p:tag name="KSO_WM_TEMPLATE_INDEX" val="20185081"/>
  <p:tag name="KSO_WM_UNIT_INDEX" val="159"/>
</p:tagLst>
</file>

<file path=ppt/tags/tag5.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Lst>
</file>

<file path=ppt/tags/tag50.xml><?xml version="1.0" encoding="utf-8"?>
<p:tagLst xmlns:p="http://schemas.openxmlformats.org/presentationml/2006/main">
  <p:tag name="KSO_WM_TAG_VERSION" val="1.0"/>
  <p:tag name="KSO_WM_BEAUTIFY_FLAG" val="#wm#"/>
  <p:tag name="KSO_WM_UNIT_TYPE" val="i"/>
  <p:tag name="KSO_WM_UNIT_ID" val="custom20185081_6*i*160"/>
  <p:tag name="KSO_WM_TEMPLATE_CATEGORY" val="custom"/>
  <p:tag name="KSO_WM_TEMPLATE_INDEX" val="20185081"/>
  <p:tag name="KSO_WM_UNIT_INDEX" val="160"/>
</p:tagLst>
</file>

<file path=ppt/tags/tag51.xml><?xml version="1.0" encoding="utf-8"?>
<p:tagLst xmlns:p="http://schemas.openxmlformats.org/presentationml/2006/main">
  <p:tag name="KSO_WM_TAG_VERSION" val="1.0"/>
  <p:tag name="KSO_WM_BEAUTIFY_FLAG" val="#wm#"/>
  <p:tag name="KSO_WM_UNIT_TYPE" val="i"/>
  <p:tag name="KSO_WM_UNIT_ID" val="custom20185081_6*i*161"/>
  <p:tag name="KSO_WM_TEMPLATE_CATEGORY" val="custom"/>
  <p:tag name="KSO_WM_TEMPLATE_INDEX" val="20185081"/>
  <p:tag name="KSO_WM_UNIT_INDEX" val="161"/>
</p:tagLst>
</file>

<file path=ppt/tags/tag52.xml><?xml version="1.0" encoding="utf-8"?>
<p:tagLst xmlns:p="http://schemas.openxmlformats.org/presentationml/2006/main">
  <p:tag name="KSO_WM_TAG_VERSION" val="1.0"/>
  <p:tag name="KSO_WM_BEAUTIFY_FLAG" val="#wm#"/>
  <p:tag name="KSO_WM_UNIT_TYPE" val="i"/>
  <p:tag name="KSO_WM_UNIT_ID" val="custom20185081_6*i*162"/>
  <p:tag name="KSO_WM_TEMPLATE_CATEGORY" val="custom"/>
  <p:tag name="KSO_WM_TEMPLATE_INDEX" val="20185081"/>
  <p:tag name="KSO_WM_UNIT_INDEX" val="162"/>
</p:tagLst>
</file>

<file path=ppt/tags/tag53.xml><?xml version="1.0" encoding="utf-8"?>
<p:tagLst xmlns:p="http://schemas.openxmlformats.org/presentationml/2006/main">
  <p:tag name="KSO_WM_TAG_VERSION" val="1.0"/>
  <p:tag name="KSO_WM_BEAUTIFY_FLAG" val="#wm#"/>
  <p:tag name="KSO_WM_UNIT_TYPE" val="i"/>
  <p:tag name="KSO_WM_UNIT_ID" val="custom20185081_6*i*163"/>
  <p:tag name="KSO_WM_TEMPLATE_CATEGORY" val="custom"/>
  <p:tag name="KSO_WM_TEMPLATE_INDEX" val="20185081"/>
  <p:tag name="KSO_WM_UNIT_INDEX" val="163"/>
</p:tagLst>
</file>

<file path=ppt/tags/tag54.xml><?xml version="1.0" encoding="utf-8"?>
<p:tagLst xmlns:p="http://schemas.openxmlformats.org/presentationml/2006/main">
  <p:tag name="KSO_WM_TAG_VERSION" val="1.0"/>
  <p:tag name="KSO_WM_BEAUTIFY_FLAG" val="#wm#"/>
  <p:tag name="KSO_WM_UNIT_TYPE" val="i"/>
  <p:tag name="KSO_WM_UNIT_ID" val="custom20185081_6*i*164"/>
  <p:tag name="KSO_WM_TEMPLATE_CATEGORY" val="custom"/>
  <p:tag name="KSO_WM_TEMPLATE_INDEX" val="20185081"/>
  <p:tag name="KSO_WM_UNIT_INDEX" val="164"/>
</p:tagLst>
</file>

<file path=ppt/tags/tag55.xml><?xml version="1.0" encoding="utf-8"?>
<p:tagLst xmlns:p="http://schemas.openxmlformats.org/presentationml/2006/main">
  <p:tag name="KSO_WM_TAG_VERSION" val="1.0"/>
  <p:tag name="KSO_WM_BEAUTIFY_FLAG" val="#wm#"/>
  <p:tag name="KSO_WM_UNIT_TYPE" val="i"/>
  <p:tag name="KSO_WM_UNIT_ID" val="custom20185081_6*i*165"/>
  <p:tag name="KSO_WM_TEMPLATE_CATEGORY" val="custom"/>
  <p:tag name="KSO_WM_TEMPLATE_INDEX" val="20185081"/>
  <p:tag name="KSO_WM_UNIT_INDEX" val="165"/>
</p:tagLst>
</file>

<file path=ppt/tags/tag56.xml><?xml version="1.0" encoding="utf-8"?>
<p:tagLst xmlns:p="http://schemas.openxmlformats.org/presentationml/2006/main">
  <p:tag name="KSO_WM_TAG_VERSION" val="1.0"/>
  <p:tag name="KSO_WM_BEAUTIFY_FLAG" val="#wm#"/>
  <p:tag name="KSO_WM_UNIT_TYPE" val="i"/>
  <p:tag name="KSO_WM_UNIT_ID" val="custom20185081_6*i*166"/>
  <p:tag name="KSO_WM_TEMPLATE_CATEGORY" val="custom"/>
  <p:tag name="KSO_WM_TEMPLATE_INDEX" val="20185081"/>
  <p:tag name="KSO_WM_UNIT_INDEX" val="166"/>
</p:tagLst>
</file>

<file path=ppt/tags/tag57.xml><?xml version="1.0" encoding="utf-8"?>
<p:tagLst xmlns:p="http://schemas.openxmlformats.org/presentationml/2006/main">
  <p:tag name="KSO_WM_TAG_VERSION" val="1.0"/>
  <p:tag name="KSO_WM_BEAUTIFY_FLAG" val="#wm#"/>
  <p:tag name="KSO_WM_UNIT_TYPE" val="i"/>
  <p:tag name="KSO_WM_UNIT_ID" val="custom20185081_6*i*167"/>
  <p:tag name="KSO_WM_TEMPLATE_CATEGORY" val="custom"/>
  <p:tag name="KSO_WM_TEMPLATE_INDEX" val="20185081"/>
  <p:tag name="KSO_WM_UNIT_INDEX" val="167"/>
</p:tagLst>
</file>

<file path=ppt/tags/tag58.xml><?xml version="1.0" encoding="utf-8"?>
<p:tagLst xmlns:p="http://schemas.openxmlformats.org/presentationml/2006/main">
  <p:tag name="KSO_WM_TAG_VERSION" val="1.0"/>
  <p:tag name="KSO_WM_BEAUTIFY_FLAG" val="#wm#"/>
  <p:tag name="KSO_WM_UNIT_TYPE" val="i"/>
  <p:tag name="KSO_WM_UNIT_ID" val="custom20185081_6*i*168"/>
  <p:tag name="KSO_WM_TEMPLATE_CATEGORY" val="custom"/>
  <p:tag name="KSO_WM_TEMPLATE_INDEX" val="20185081"/>
  <p:tag name="KSO_WM_UNIT_INDEX" val="168"/>
</p:tagLst>
</file>

<file path=ppt/tags/tag59.xml><?xml version="1.0" encoding="utf-8"?>
<p:tagLst xmlns:p="http://schemas.openxmlformats.org/presentationml/2006/main">
  <p:tag name="KSO_WM_TAG_VERSION" val="1.0"/>
  <p:tag name="KSO_WM_BEAUTIFY_FLAG" val="#wm#"/>
  <p:tag name="KSO_WM_UNIT_TYPE" val="i"/>
  <p:tag name="KSO_WM_UNIT_ID" val="custom20185081_6*i*169"/>
  <p:tag name="KSO_WM_TEMPLATE_CATEGORY" val="custom"/>
  <p:tag name="KSO_WM_TEMPLATE_INDEX" val="20185081"/>
  <p:tag name="KSO_WM_UNIT_INDEX" val="169"/>
</p:tagLst>
</file>

<file path=ppt/tags/tag6.xml><?xml version="1.0" encoding="utf-8"?>
<p:tagLst xmlns:p="http://schemas.openxmlformats.org/presentationml/2006/main">
  <p:tag name="KSO_WM_TAG_VERSION" val="1.0"/>
  <p:tag name="KSO_WM_BEAUTIFY_FLAG" val="#wm#"/>
  <p:tag name="KSO_WM_UNIT_TYPE" val="i"/>
  <p:tag name="KSO_WM_UNIT_ID" val="custom20185081_6*i*0"/>
  <p:tag name="KSO_WM_TEMPLATE_CATEGORY" val="custom"/>
  <p:tag name="KSO_WM_TEMPLATE_INDEX" val="20185081"/>
  <p:tag name="KSO_WM_UNIT_INDEX" val="0"/>
</p:tagLst>
</file>

<file path=ppt/tags/tag60.xml><?xml version="1.0" encoding="utf-8"?>
<p:tagLst xmlns:p="http://schemas.openxmlformats.org/presentationml/2006/main">
  <p:tag name="KSO_WM_TAG_VERSION" val="1.0"/>
  <p:tag name="KSO_WM_BEAUTIFY_FLAG" val="#wm#"/>
  <p:tag name="KSO_WM_UNIT_TYPE" val="i"/>
  <p:tag name="KSO_WM_UNIT_ID" val="custom20185081_6*i*170"/>
  <p:tag name="KSO_WM_TEMPLATE_CATEGORY" val="custom"/>
  <p:tag name="KSO_WM_TEMPLATE_INDEX" val="20185081"/>
  <p:tag name="KSO_WM_UNIT_INDEX" val="170"/>
</p:tagLst>
</file>

<file path=ppt/tags/tag61.xml><?xml version="1.0" encoding="utf-8"?>
<p:tagLst xmlns:p="http://schemas.openxmlformats.org/presentationml/2006/main">
  <p:tag name="KSO_WM_TAG_VERSION" val="1.0"/>
  <p:tag name="KSO_WM_BEAUTIFY_FLAG" val="#wm#"/>
  <p:tag name="KSO_WM_UNIT_TYPE" val="i"/>
  <p:tag name="KSO_WM_UNIT_ID" val="custom20185081_6*i*171"/>
  <p:tag name="KSO_WM_TEMPLATE_CATEGORY" val="custom"/>
  <p:tag name="KSO_WM_TEMPLATE_INDEX" val="20185081"/>
  <p:tag name="KSO_WM_UNIT_INDEX" val="171"/>
</p:tagLst>
</file>

<file path=ppt/tags/tag62.xml><?xml version="1.0" encoding="utf-8"?>
<p:tagLst xmlns:p="http://schemas.openxmlformats.org/presentationml/2006/main">
  <p:tag name="KSO_WM_TAG_VERSION" val="1.0"/>
  <p:tag name="KSO_WM_BEAUTIFY_FLAG" val="#wm#"/>
  <p:tag name="KSO_WM_UNIT_TYPE" val="i"/>
  <p:tag name="KSO_WM_UNIT_ID" val="custom20185081_6*i*172"/>
  <p:tag name="KSO_WM_TEMPLATE_CATEGORY" val="custom"/>
  <p:tag name="KSO_WM_TEMPLATE_INDEX" val="20185081"/>
  <p:tag name="KSO_WM_UNIT_INDEX" val="172"/>
</p:tagLst>
</file>

<file path=ppt/tags/tag63.xml><?xml version="1.0" encoding="utf-8"?>
<p:tagLst xmlns:p="http://schemas.openxmlformats.org/presentationml/2006/main">
  <p:tag name="KSO_WM_TAG_VERSION" val="1.0"/>
  <p:tag name="KSO_WM_BEAUTIFY_FLAG" val="#wm#"/>
  <p:tag name="KSO_WM_UNIT_TYPE" val="i"/>
  <p:tag name="KSO_WM_UNIT_ID" val="custom20185081_6*i*173"/>
  <p:tag name="KSO_WM_TEMPLATE_CATEGORY" val="custom"/>
  <p:tag name="KSO_WM_TEMPLATE_INDEX" val="20185081"/>
  <p:tag name="KSO_WM_UNIT_INDEX" val="173"/>
</p:tagLst>
</file>

<file path=ppt/tags/tag64.xml><?xml version="1.0" encoding="utf-8"?>
<p:tagLst xmlns:p="http://schemas.openxmlformats.org/presentationml/2006/main">
  <p:tag name="KSO_WM_TAG_VERSION" val="1.0"/>
  <p:tag name="KSO_WM_BEAUTIFY_FLAG" val="#wm#"/>
  <p:tag name="KSO_WM_UNIT_TYPE" val="i"/>
  <p:tag name="KSO_WM_UNIT_ID" val="custom20185081_6*i*174"/>
  <p:tag name="KSO_WM_TEMPLATE_CATEGORY" val="custom"/>
  <p:tag name="KSO_WM_TEMPLATE_INDEX" val="20185081"/>
  <p:tag name="KSO_WM_UNIT_INDEX" val="174"/>
</p:tagLst>
</file>

<file path=ppt/tags/tag65.xml><?xml version="1.0" encoding="utf-8"?>
<p:tagLst xmlns:p="http://schemas.openxmlformats.org/presentationml/2006/main">
  <p:tag name="KSO_WM_TAG_VERSION" val="1.0"/>
  <p:tag name="KSO_WM_BEAUTIFY_FLAG" val="#wm#"/>
  <p:tag name="KSO_WM_UNIT_TYPE" val="i"/>
  <p:tag name="KSO_WM_UNIT_ID" val="custom20185081_6*i*175"/>
  <p:tag name="KSO_WM_TEMPLATE_CATEGORY" val="custom"/>
  <p:tag name="KSO_WM_TEMPLATE_INDEX" val="20185081"/>
  <p:tag name="KSO_WM_UNIT_INDEX" val="175"/>
</p:tagLst>
</file>

<file path=ppt/tags/tag66.xml><?xml version="1.0" encoding="utf-8"?>
<p:tagLst xmlns:p="http://schemas.openxmlformats.org/presentationml/2006/main">
  <p:tag name="KSO_WM_TAG_VERSION" val="1.0"/>
  <p:tag name="KSO_WM_BEAUTIFY_FLAG" val="#wm#"/>
  <p:tag name="KSO_WM_UNIT_TYPE" val="i"/>
  <p:tag name="KSO_WM_UNIT_ID" val="custom20185081_6*i*176"/>
  <p:tag name="KSO_WM_TEMPLATE_CATEGORY" val="custom"/>
  <p:tag name="KSO_WM_TEMPLATE_INDEX" val="20185081"/>
  <p:tag name="KSO_WM_UNIT_INDEX" val="176"/>
</p:tagLst>
</file>

<file path=ppt/tags/tag67.xml><?xml version="1.0" encoding="utf-8"?>
<p:tagLst xmlns:p="http://schemas.openxmlformats.org/presentationml/2006/main">
  <p:tag name="KSO_WM_TAG_VERSION" val="1.0"/>
  <p:tag name="KSO_WM_BEAUTIFY_FLAG" val="#wm#"/>
  <p:tag name="KSO_WM_UNIT_TYPE" val="i"/>
  <p:tag name="KSO_WM_UNIT_ID" val="custom20185081_6*i*177"/>
  <p:tag name="KSO_WM_TEMPLATE_CATEGORY" val="custom"/>
  <p:tag name="KSO_WM_TEMPLATE_INDEX" val="20185081"/>
  <p:tag name="KSO_WM_UNIT_INDEX" val="177"/>
</p:tagLst>
</file>

<file path=ppt/tags/tag68.xml><?xml version="1.0" encoding="utf-8"?>
<p:tagLst xmlns:p="http://schemas.openxmlformats.org/presentationml/2006/main">
  <p:tag name="KSO_WM_TAG_VERSION" val="1.0"/>
  <p:tag name="KSO_WM_BEAUTIFY_FLAG" val="#wm#"/>
  <p:tag name="KSO_WM_UNIT_TYPE" val="i"/>
  <p:tag name="KSO_WM_UNIT_ID" val="custom20185081_6*i*178"/>
  <p:tag name="KSO_WM_TEMPLATE_CATEGORY" val="custom"/>
  <p:tag name="KSO_WM_TEMPLATE_INDEX" val="20185081"/>
  <p:tag name="KSO_WM_UNIT_INDEX" val="178"/>
</p:tagLst>
</file>

<file path=ppt/tags/tag69.xml><?xml version="1.0" encoding="utf-8"?>
<p:tagLst xmlns:p="http://schemas.openxmlformats.org/presentationml/2006/main">
  <p:tag name="KSO_WM_TAG_VERSION" val="1.0"/>
  <p:tag name="KSO_WM_BEAUTIFY_FLAG" val="#wm#"/>
  <p:tag name="KSO_WM_UNIT_TYPE" val="i"/>
  <p:tag name="KSO_WM_UNIT_ID" val="custom20185081_6*i*179"/>
  <p:tag name="KSO_WM_TEMPLATE_CATEGORY" val="custom"/>
  <p:tag name="KSO_WM_TEMPLATE_INDEX" val="20185081"/>
  <p:tag name="KSO_WM_UNIT_INDEX" val="179"/>
</p:tagLst>
</file>

<file path=ppt/tags/tag7.xml><?xml version="1.0" encoding="utf-8"?>
<p:tagLst xmlns:p="http://schemas.openxmlformats.org/presentationml/2006/main">
  <p:tag name="KSO_WM_TAG_VERSION" val="1.0"/>
  <p:tag name="KSO_WM_BEAUTIFY_FLAG" val="#wm#"/>
  <p:tag name="KSO_WM_UNIT_TYPE" val="i"/>
  <p:tag name="KSO_WM_UNIT_ID" val="custom20185081_6*i*39"/>
  <p:tag name="KSO_WM_TEMPLATE_CATEGORY" val="custom"/>
  <p:tag name="KSO_WM_TEMPLATE_INDEX" val="20185081"/>
  <p:tag name="KSO_WM_UNIT_INDEX" val="39"/>
</p:tagLst>
</file>

<file path=ppt/tags/tag70.xml><?xml version="1.0" encoding="utf-8"?>
<p:tagLst xmlns:p="http://schemas.openxmlformats.org/presentationml/2006/main">
  <p:tag name="KSO_WM_TAG_VERSION" val="1.0"/>
  <p:tag name="KSO_WM_BEAUTIFY_FLAG" val="#wm#"/>
  <p:tag name="KSO_WM_UNIT_TYPE" val="i"/>
  <p:tag name="KSO_WM_UNIT_ID" val="custom20185081_6*i*180"/>
  <p:tag name="KSO_WM_TEMPLATE_CATEGORY" val="custom"/>
  <p:tag name="KSO_WM_TEMPLATE_INDEX" val="20185081"/>
  <p:tag name="KSO_WM_UNIT_INDEX" val="180"/>
</p:tagLst>
</file>

<file path=ppt/tags/tag71.xml><?xml version="1.0" encoding="utf-8"?>
<p:tagLst xmlns:p="http://schemas.openxmlformats.org/presentationml/2006/main">
  <p:tag name="KSO_WM_TAG_VERSION" val="1.0"/>
  <p:tag name="KSO_WM_BEAUTIFY_FLAG" val="#wm#"/>
  <p:tag name="KSO_WM_UNIT_TYPE" val="i"/>
  <p:tag name="KSO_WM_UNIT_ID" val="custom20185081_6*i*181"/>
  <p:tag name="KSO_WM_TEMPLATE_CATEGORY" val="custom"/>
  <p:tag name="KSO_WM_TEMPLATE_INDEX" val="20185081"/>
  <p:tag name="KSO_WM_UNIT_INDEX" val="181"/>
</p:tagLst>
</file>

<file path=ppt/tags/tag72.xml><?xml version="1.0" encoding="utf-8"?>
<p:tagLst xmlns:p="http://schemas.openxmlformats.org/presentationml/2006/main">
  <p:tag name="KSO_WM_TAG_VERSION" val="1.0"/>
  <p:tag name="KSO_WM_BEAUTIFY_FLAG" val="#wm#"/>
  <p:tag name="KSO_WM_UNIT_TYPE" val="i"/>
  <p:tag name="KSO_WM_UNIT_ID" val="custom20185081_6*i*182"/>
  <p:tag name="KSO_WM_TEMPLATE_CATEGORY" val="custom"/>
  <p:tag name="KSO_WM_TEMPLATE_INDEX" val="20185081"/>
  <p:tag name="KSO_WM_UNIT_INDEX" val="182"/>
</p:tagLst>
</file>

<file path=ppt/tags/tag73.xml><?xml version="1.0" encoding="utf-8"?>
<p:tagLst xmlns:p="http://schemas.openxmlformats.org/presentationml/2006/main">
  <p:tag name="KSO_WM_TAG_VERSION" val="1.0"/>
  <p:tag name="KSO_WM_BEAUTIFY_FLAG" val="#wm#"/>
  <p:tag name="KSO_WM_UNIT_TYPE" val="i"/>
  <p:tag name="KSO_WM_UNIT_ID" val="custom20185081_6*i*183"/>
  <p:tag name="KSO_WM_TEMPLATE_CATEGORY" val="custom"/>
  <p:tag name="KSO_WM_TEMPLATE_INDEX" val="20185081"/>
  <p:tag name="KSO_WM_UNIT_INDEX" val="183"/>
</p:tagLst>
</file>

<file path=ppt/tags/tag74.xml><?xml version="1.0" encoding="utf-8"?>
<p:tagLst xmlns:p="http://schemas.openxmlformats.org/presentationml/2006/main">
  <p:tag name="KSO_WM_TAG_VERSION" val="1.0"/>
  <p:tag name="KSO_WM_BEAUTIFY_FLAG" val="#wm#"/>
  <p:tag name="KSO_WM_UNIT_TYPE" val="i"/>
  <p:tag name="KSO_WM_UNIT_ID" val="custom20185081_6*i*184"/>
  <p:tag name="KSO_WM_TEMPLATE_CATEGORY" val="custom"/>
  <p:tag name="KSO_WM_TEMPLATE_INDEX" val="20185081"/>
  <p:tag name="KSO_WM_UNIT_INDEX" val="184"/>
</p:tagLst>
</file>

<file path=ppt/tags/tag75.xml><?xml version="1.0" encoding="utf-8"?>
<p:tagLst xmlns:p="http://schemas.openxmlformats.org/presentationml/2006/main">
  <p:tag name="KSO_WM_TAG_VERSION" val="1.0"/>
  <p:tag name="KSO_WM_BEAUTIFY_FLAG" val="#wm#"/>
  <p:tag name="KSO_WM_UNIT_TYPE" val="i"/>
  <p:tag name="KSO_WM_UNIT_ID" val="custom20185081_6*i*185"/>
  <p:tag name="KSO_WM_TEMPLATE_CATEGORY" val="custom"/>
  <p:tag name="KSO_WM_TEMPLATE_INDEX" val="20185081"/>
  <p:tag name="KSO_WM_UNIT_INDEX" val="185"/>
</p:tagLst>
</file>

<file path=ppt/tags/tag76.xml><?xml version="1.0" encoding="utf-8"?>
<p:tagLst xmlns:p="http://schemas.openxmlformats.org/presentationml/2006/main">
  <p:tag name="KSO_WM_TAG_VERSION" val="1.0"/>
  <p:tag name="KSO_WM_BEAUTIFY_FLAG" val="#wm#"/>
  <p:tag name="KSO_WM_UNIT_TYPE" val="i"/>
  <p:tag name="KSO_WM_UNIT_ID" val="custom20185081_6*i*186"/>
  <p:tag name="KSO_WM_TEMPLATE_CATEGORY" val="custom"/>
  <p:tag name="KSO_WM_TEMPLATE_INDEX" val="20185081"/>
  <p:tag name="KSO_WM_UNIT_INDEX" val="186"/>
</p:tagLst>
</file>

<file path=ppt/tags/tag77.xml><?xml version="1.0" encoding="utf-8"?>
<p:tagLst xmlns:p="http://schemas.openxmlformats.org/presentationml/2006/main">
  <p:tag name="KSO_WM_TAG_VERSION" val="1.0"/>
  <p:tag name="KSO_WM_BEAUTIFY_FLAG" val="#wm#"/>
  <p:tag name="KSO_WM_UNIT_TYPE" val="i"/>
  <p:tag name="KSO_WM_UNIT_ID" val="custom20185081_6*i*187"/>
  <p:tag name="KSO_WM_TEMPLATE_CATEGORY" val="custom"/>
  <p:tag name="KSO_WM_TEMPLATE_INDEX" val="20185081"/>
  <p:tag name="KSO_WM_UNIT_INDEX" val="187"/>
</p:tagLst>
</file>

<file path=ppt/tags/tag78.xml><?xml version="1.0" encoding="utf-8"?>
<p:tagLst xmlns:p="http://schemas.openxmlformats.org/presentationml/2006/main">
  <p:tag name="KSO_WM_TAG_VERSION" val="1.0"/>
  <p:tag name="KSO_WM_BEAUTIFY_FLAG" val="#wm#"/>
  <p:tag name="KSO_WM_UNIT_TYPE" val="i"/>
  <p:tag name="KSO_WM_UNIT_ID" val="custom20185081_6*i*188"/>
  <p:tag name="KSO_WM_TEMPLATE_CATEGORY" val="custom"/>
  <p:tag name="KSO_WM_TEMPLATE_INDEX" val="20185081"/>
  <p:tag name="KSO_WM_UNIT_INDEX" val="188"/>
</p:tagLst>
</file>

<file path=ppt/tags/tag79.xml><?xml version="1.0" encoding="utf-8"?>
<p:tagLst xmlns:p="http://schemas.openxmlformats.org/presentationml/2006/main">
  <p:tag name="KSO_WM_TAG_VERSION" val="1.0"/>
  <p:tag name="KSO_WM_BEAUTIFY_FLAG" val="#wm#"/>
  <p:tag name="KSO_WM_UNIT_TYPE" val="i"/>
  <p:tag name="KSO_WM_UNIT_ID" val="custom20185081_6*i*189"/>
  <p:tag name="KSO_WM_TEMPLATE_CATEGORY" val="custom"/>
  <p:tag name="KSO_WM_TEMPLATE_INDEX" val="20185081"/>
  <p:tag name="KSO_WM_UNIT_INDEX" val="189"/>
</p:tagLst>
</file>

<file path=ppt/tags/tag8.xml><?xml version="1.0" encoding="utf-8"?>
<p:tagLst xmlns:p="http://schemas.openxmlformats.org/presentationml/2006/main">
  <p:tag name="KSO_WM_TAG_VERSION" val="1.0"/>
  <p:tag name="KSO_WM_BEAUTIFY_FLAG" val="#wm#"/>
  <p:tag name="KSO_WM_UNIT_TYPE" val="i"/>
  <p:tag name="KSO_WM_UNIT_ID" val="custom20185081_6*i*40"/>
  <p:tag name="KSO_WM_TEMPLATE_CATEGORY" val="custom"/>
  <p:tag name="KSO_WM_TEMPLATE_INDEX" val="20185081"/>
  <p:tag name="KSO_WM_UNIT_INDEX" val="40"/>
</p:tagLst>
</file>

<file path=ppt/tags/tag80.xml><?xml version="1.0" encoding="utf-8"?>
<p:tagLst xmlns:p="http://schemas.openxmlformats.org/presentationml/2006/main">
  <p:tag name="KSO_WM_TAG_VERSION" val="1.0"/>
  <p:tag name="KSO_WM_BEAUTIFY_FLAG" val="#wm#"/>
  <p:tag name="KSO_WM_UNIT_TYPE" val="i"/>
  <p:tag name="KSO_WM_UNIT_ID" val="custom20185081_6*i*190"/>
  <p:tag name="KSO_WM_TEMPLATE_CATEGORY" val="custom"/>
  <p:tag name="KSO_WM_TEMPLATE_INDEX" val="20185081"/>
  <p:tag name="KSO_WM_UNIT_INDEX" val="190"/>
</p:tagLst>
</file>

<file path=ppt/tags/tag81.xml><?xml version="1.0" encoding="utf-8"?>
<p:tagLst xmlns:p="http://schemas.openxmlformats.org/presentationml/2006/main">
  <p:tag name="KSO_WM_TAG_VERSION" val="1.0"/>
  <p:tag name="KSO_WM_BEAUTIFY_FLAG" val="#wm#"/>
  <p:tag name="KSO_WM_UNIT_TYPE" val="i"/>
  <p:tag name="KSO_WM_UNIT_ID" val="custom20185081_6*i*191"/>
  <p:tag name="KSO_WM_TEMPLATE_CATEGORY" val="custom"/>
  <p:tag name="KSO_WM_TEMPLATE_INDEX" val="20185081"/>
  <p:tag name="KSO_WM_UNIT_INDEX" val="191"/>
</p:tagLst>
</file>

<file path=ppt/tags/tag82.xml><?xml version="1.0" encoding="utf-8"?>
<p:tagLst xmlns:p="http://schemas.openxmlformats.org/presentationml/2006/main">
  <p:tag name="KSO_WM_TAG_VERSION" val="1.0"/>
  <p:tag name="KSO_WM_BEAUTIFY_FLAG" val="#wm#"/>
  <p:tag name="KSO_WM_UNIT_TYPE" val="i"/>
  <p:tag name="KSO_WM_UNIT_ID" val="custom20185081_6*i*192"/>
  <p:tag name="KSO_WM_TEMPLATE_CATEGORY" val="custom"/>
  <p:tag name="KSO_WM_TEMPLATE_INDEX" val="20185081"/>
  <p:tag name="KSO_WM_UNIT_INDEX" val="192"/>
</p:tagLst>
</file>

<file path=ppt/tags/tag83.xml><?xml version="1.0" encoding="utf-8"?>
<p:tagLst xmlns:p="http://schemas.openxmlformats.org/presentationml/2006/main">
  <p:tag name="KSO_WM_TAG_VERSION" val="1.0"/>
  <p:tag name="KSO_WM_BEAUTIFY_FLAG" val="#wm#"/>
  <p:tag name="KSO_WM_UNIT_TYPE" val="i"/>
  <p:tag name="KSO_WM_UNIT_ID" val="custom20185081_6*i*193"/>
  <p:tag name="KSO_WM_TEMPLATE_CATEGORY" val="custom"/>
  <p:tag name="KSO_WM_TEMPLATE_INDEX" val="20185081"/>
  <p:tag name="KSO_WM_UNIT_INDEX" val="193"/>
</p:tagLst>
</file>

<file path=ppt/tags/tag84.xml><?xml version="1.0" encoding="utf-8"?>
<p:tagLst xmlns:p="http://schemas.openxmlformats.org/presentationml/2006/main">
  <p:tag name="KSO_WM_TAG_VERSION" val="1.0"/>
  <p:tag name="KSO_WM_BEAUTIFY_FLAG" val="#wm#"/>
  <p:tag name="KSO_WM_UNIT_TYPE" val="i"/>
  <p:tag name="KSO_WM_UNIT_ID" val="custom20185081_6*i*194"/>
  <p:tag name="KSO_WM_TEMPLATE_CATEGORY" val="custom"/>
  <p:tag name="KSO_WM_TEMPLATE_INDEX" val="20185081"/>
  <p:tag name="KSO_WM_UNIT_INDEX" val="194"/>
</p:tagLst>
</file>

<file path=ppt/tags/tag85.xml><?xml version="1.0" encoding="utf-8"?>
<p:tagLst xmlns:p="http://schemas.openxmlformats.org/presentationml/2006/main">
  <p:tag name="KSO_WM_TAG_VERSION" val="1.0"/>
  <p:tag name="KSO_WM_BEAUTIFY_FLAG" val="#wm#"/>
  <p:tag name="KSO_WM_UNIT_TYPE" val="i"/>
  <p:tag name="KSO_WM_UNIT_ID" val="custom20185081_6*i*195"/>
  <p:tag name="KSO_WM_TEMPLATE_CATEGORY" val="custom"/>
  <p:tag name="KSO_WM_TEMPLATE_INDEX" val="20185081"/>
  <p:tag name="KSO_WM_UNIT_INDEX" val="195"/>
</p:tagLst>
</file>

<file path=ppt/tags/tag86.xml><?xml version="1.0" encoding="utf-8"?>
<p:tagLst xmlns:p="http://schemas.openxmlformats.org/presentationml/2006/main">
  <p:tag name="KSO_WM_TAG_VERSION" val="1.0"/>
  <p:tag name="KSO_WM_BEAUTIFY_FLAG" val="#wm#"/>
  <p:tag name="KSO_WM_UNIT_TYPE" val="i"/>
  <p:tag name="KSO_WM_UNIT_ID" val="custom20185081_6*i*196"/>
  <p:tag name="KSO_WM_TEMPLATE_CATEGORY" val="custom"/>
  <p:tag name="KSO_WM_TEMPLATE_INDEX" val="20185081"/>
  <p:tag name="KSO_WM_UNIT_INDEX" val="196"/>
</p:tagLst>
</file>

<file path=ppt/tags/tag87.xml><?xml version="1.0" encoding="utf-8"?>
<p:tagLst xmlns:p="http://schemas.openxmlformats.org/presentationml/2006/main">
  <p:tag name="KSO_WM_TAG_VERSION" val="1.0"/>
  <p:tag name="KSO_WM_BEAUTIFY_FLAG" val="#wm#"/>
  <p:tag name="KSO_WM_UNIT_TYPE" val="i"/>
  <p:tag name="KSO_WM_UNIT_ID" val="custom20185081_6*i*197"/>
  <p:tag name="KSO_WM_TEMPLATE_CATEGORY" val="custom"/>
  <p:tag name="KSO_WM_TEMPLATE_INDEX" val="20185081"/>
  <p:tag name="KSO_WM_UNIT_INDEX" val="197"/>
</p:tagLst>
</file>

<file path=ppt/tags/tag88.xml><?xml version="1.0" encoding="utf-8"?>
<p:tagLst xmlns:p="http://schemas.openxmlformats.org/presentationml/2006/main">
  <p:tag name="KSO_WM_TAG_VERSION" val="1.0"/>
  <p:tag name="KSO_WM_BEAUTIFY_FLAG" val="#wm#"/>
  <p:tag name="KSO_WM_UNIT_TYPE" val="i"/>
  <p:tag name="KSO_WM_UNIT_ID" val="custom20185081_6*i*198"/>
  <p:tag name="KSO_WM_TEMPLATE_CATEGORY" val="custom"/>
  <p:tag name="KSO_WM_TEMPLATE_INDEX" val="20185081"/>
  <p:tag name="KSO_WM_UNIT_INDEX" val="198"/>
</p:tagLst>
</file>

<file path=ppt/tags/tag89.xml><?xml version="1.0" encoding="utf-8"?>
<p:tagLst xmlns:p="http://schemas.openxmlformats.org/presentationml/2006/main">
  <p:tag name="KSO_WM_TAG_VERSION" val="1.0"/>
  <p:tag name="KSO_WM_BEAUTIFY_FLAG" val="#wm#"/>
  <p:tag name="KSO_WM_UNIT_TYPE" val="i"/>
  <p:tag name="KSO_WM_UNIT_ID" val="custom20185081_6*i*199"/>
  <p:tag name="KSO_WM_TEMPLATE_CATEGORY" val="custom"/>
  <p:tag name="KSO_WM_TEMPLATE_INDEX" val="20185081"/>
  <p:tag name="KSO_WM_UNIT_INDEX" val="199"/>
</p:tagLst>
</file>

<file path=ppt/tags/tag9.xml><?xml version="1.0" encoding="utf-8"?>
<p:tagLst xmlns:p="http://schemas.openxmlformats.org/presentationml/2006/main">
  <p:tag name="KSO_WM_TAG_VERSION" val="1.0"/>
  <p:tag name="KSO_WM_BEAUTIFY_FLAG" val="#wm#"/>
  <p:tag name="KSO_WM_UNIT_TYPE" val="i"/>
  <p:tag name="KSO_WM_UNIT_ID" val="custom20185081_6*i*41"/>
  <p:tag name="KSO_WM_TEMPLATE_CATEGORY" val="custom"/>
  <p:tag name="KSO_WM_TEMPLATE_INDEX" val="20185081"/>
  <p:tag name="KSO_WM_UNIT_INDEX" val="41"/>
</p:tagLst>
</file>

<file path=ppt/tags/tag90.xml><?xml version="1.0" encoding="utf-8"?>
<p:tagLst xmlns:p="http://schemas.openxmlformats.org/presentationml/2006/main">
  <p:tag name="KSO_WM_TAG_VERSION" val="1.0"/>
  <p:tag name="KSO_WM_BEAUTIFY_FLAG" val="#wm#"/>
  <p:tag name="KSO_WM_UNIT_TYPE" val="i"/>
  <p:tag name="KSO_WM_UNIT_ID" val="custom20185081_6*i*200"/>
  <p:tag name="KSO_WM_TEMPLATE_CATEGORY" val="custom"/>
  <p:tag name="KSO_WM_TEMPLATE_INDEX" val="20185081"/>
  <p:tag name="KSO_WM_UNIT_INDEX" val="200"/>
</p:tagLst>
</file>

<file path=ppt/tags/tag91.xml><?xml version="1.0" encoding="utf-8"?>
<p:tagLst xmlns:p="http://schemas.openxmlformats.org/presentationml/2006/main">
  <p:tag name="KSO_WM_TAG_VERSION" val="1.0"/>
  <p:tag name="KSO_WM_BEAUTIFY_FLAG" val="#wm#"/>
  <p:tag name="KSO_WM_UNIT_TYPE" val="i"/>
  <p:tag name="KSO_WM_UNIT_ID" val="custom20185081_6*i*201"/>
  <p:tag name="KSO_WM_TEMPLATE_CATEGORY" val="custom"/>
  <p:tag name="KSO_WM_TEMPLATE_INDEX" val="20185081"/>
  <p:tag name="KSO_WM_UNIT_INDEX" val="201"/>
</p:tagLst>
</file>

<file path=ppt/tags/tag92.xml><?xml version="1.0" encoding="utf-8"?>
<p:tagLst xmlns:p="http://schemas.openxmlformats.org/presentationml/2006/main">
  <p:tag name="KSO_WM_TAG_VERSION" val="1.0"/>
  <p:tag name="KSO_WM_BEAUTIFY_FLAG" val="#wm#"/>
  <p:tag name="KSO_WM_UNIT_TYPE" val="i"/>
  <p:tag name="KSO_WM_UNIT_ID" val="custom20185081_6*i*202"/>
  <p:tag name="KSO_WM_TEMPLATE_CATEGORY" val="custom"/>
  <p:tag name="KSO_WM_TEMPLATE_INDEX" val="20185081"/>
  <p:tag name="KSO_WM_UNIT_INDEX" val="202"/>
</p:tagLst>
</file>

<file path=ppt/tags/tag93.xml><?xml version="1.0" encoding="utf-8"?>
<p:tagLst xmlns:p="http://schemas.openxmlformats.org/presentationml/2006/main">
  <p:tag name="KSO_WM_TAG_VERSION" val="1.0"/>
  <p:tag name="KSO_WM_BEAUTIFY_FLAG" val="#wm#"/>
  <p:tag name="KSO_WM_UNIT_TYPE" val="i"/>
  <p:tag name="KSO_WM_UNIT_ID" val="custom20185081_6*i*203"/>
  <p:tag name="KSO_WM_TEMPLATE_CATEGORY" val="custom"/>
  <p:tag name="KSO_WM_TEMPLATE_INDEX" val="20185081"/>
  <p:tag name="KSO_WM_UNIT_INDEX" val="203"/>
</p:tagLst>
</file>

<file path=ppt/tags/tag94.xml><?xml version="1.0" encoding="utf-8"?>
<p:tagLst xmlns:p="http://schemas.openxmlformats.org/presentationml/2006/main">
  <p:tag name="KSO_WM_TAG_VERSION" val="1.0"/>
  <p:tag name="KSO_WM_BEAUTIFY_FLAG" val="#wm#"/>
  <p:tag name="KSO_WM_UNIT_TYPE" val="i"/>
  <p:tag name="KSO_WM_UNIT_ID" val="custom20185081_6*i*204"/>
  <p:tag name="KSO_WM_TEMPLATE_CATEGORY" val="custom"/>
  <p:tag name="KSO_WM_TEMPLATE_INDEX" val="20185081"/>
  <p:tag name="KSO_WM_UNIT_INDEX" val="204"/>
</p:tagLst>
</file>

<file path=ppt/tags/tag95.xml><?xml version="1.0" encoding="utf-8"?>
<p:tagLst xmlns:p="http://schemas.openxmlformats.org/presentationml/2006/main">
  <p:tag name="KSO_WM_TAG_VERSION" val="1.0"/>
  <p:tag name="KSO_WM_BEAUTIFY_FLAG" val="#wm#"/>
  <p:tag name="KSO_WM_UNIT_TYPE" val="i"/>
  <p:tag name="KSO_WM_UNIT_ID" val="custom20185081_6*i*205"/>
  <p:tag name="KSO_WM_TEMPLATE_CATEGORY" val="custom"/>
  <p:tag name="KSO_WM_TEMPLATE_INDEX" val="20185081"/>
  <p:tag name="KSO_WM_UNIT_INDEX" val="205"/>
</p:tagLst>
</file>

<file path=ppt/tags/tag96.xml><?xml version="1.0" encoding="utf-8"?>
<p:tagLst xmlns:p="http://schemas.openxmlformats.org/presentationml/2006/main">
  <p:tag name="KSO_WM_TAG_VERSION" val="1.0"/>
  <p:tag name="KSO_WM_BEAUTIFY_FLAG" val="#wm#"/>
  <p:tag name="KSO_WM_UNIT_TYPE" val="i"/>
  <p:tag name="KSO_WM_UNIT_ID" val="custom20185081_6*i*206"/>
  <p:tag name="KSO_WM_TEMPLATE_CATEGORY" val="custom"/>
  <p:tag name="KSO_WM_TEMPLATE_INDEX" val="20185081"/>
  <p:tag name="KSO_WM_UNIT_INDEX" val="206"/>
</p:tagLst>
</file>

<file path=ppt/tags/tag97.xml><?xml version="1.0" encoding="utf-8"?>
<p:tagLst xmlns:p="http://schemas.openxmlformats.org/presentationml/2006/main">
  <p:tag name="KSO_WM_TAG_VERSION" val="1.0"/>
  <p:tag name="KSO_WM_BEAUTIFY_FLAG" val="#wm#"/>
  <p:tag name="KSO_WM_UNIT_TYPE" val="i"/>
  <p:tag name="KSO_WM_UNIT_ID" val="custom20185081_6*i*207"/>
  <p:tag name="KSO_WM_TEMPLATE_CATEGORY" val="custom"/>
  <p:tag name="KSO_WM_TEMPLATE_INDEX" val="20185081"/>
  <p:tag name="KSO_WM_UNIT_INDEX" val="207"/>
</p:tagLst>
</file>

<file path=ppt/tags/tag98.xml><?xml version="1.0" encoding="utf-8"?>
<p:tagLst xmlns:p="http://schemas.openxmlformats.org/presentationml/2006/main">
  <p:tag name="KSO_WM_TAG_VERSION" val="1.0"/>
  <p:tag name="KSO_WM_BEAUTIFY_FLAG" val="#wm#"/>
  <p:tag name="KSO_WM_UNIT_TYPE" val="i"/>
  <p:tag name="KSO_WM_UNIT_ID" val="custom20185081_6*i*208"/>
  <p:tag name="KSO_WM_TEMPLATE_CATEGORY" val="custom"/>
  <p:tag name="KSO_WM_TEMPLATE_INDEX" val="20185081"/>
  <p:tag name="KSO_WM_UNIT_INDEX" val="208"/>
</p:tagLst>
</file>

<file path=ppt/tags/tag99.xml><?xml version="1.0" encoding="utf-8"?>
<p:tagLst xmlns:p="http://schemas.openxmlformats.org/presentationml/2006/main">
  <p:tag name="KSO_WM_TAG_VERSION" val="1.0"/>
  <p:tag name="KSO_WM_BEAUTIFY_FLAG" val="#wm#"/>
  <p:tag name="KSO_WM_UNIT_TYPE" val="i"/>
  <p:tag name="KSO_WM_UNIT_ID" val="custom20185081_6*i*209"/>
  <p:tag name="KSO_WM_TEMPLATE_CATEGORY" val="custom"/>
  <p:tag name="KSO_WM_TEMPLATE_INDEX" val="20185081"/>
  <p:tag name="KSO_WM_UNIT_INDEX" val="209"/>
</p:tagLst>
</file>

<file path=ppt/theme/theme1.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3822</Words>
  <Application>WPS 演示</Application>
  <PresentationFormat>宽屏</PresentationFormat>
  <Paragraphs>159</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Arial Unicode MS</vt:lpstr>
      <vt:lpstr>Calibri Light</vt:lpstr>
      <vt:lpstr>Calibri</vt:lpstr>
      <vt:lpstr>微软雅黑</vt:lpstr>
      <vt:lpstr>黑体</vt:lpstr>
      <vt:lpstr>汉仪乐喵体W</vt:lpstr>
      <vt:lpstr>楷体</vt:lpstr>
      <vt:lpstr>Malgun Gothic</vt:lpstr>
      <vt:lpstr>1_Office 主题​​</vt:lpstr>
      <vt:lpstr>可爱卡通风格模板</vt:lpstr>
      <vt:lpstr>PowerPoint 演示文稿</vt:lpstr>
      <vt:lpstr>Title and content layout (Text page)</vt:lpstr>
      <vt:lpstr>请输入章节标题</vt:lpstr>
      <vt:lpstr>Title and content layout (Text page)</vt:lpstr>
      <vt:lpstr>PowerPoint 演示文稿</vt:lpstr>
      <vt:lpstr>Title and content layout (Text page)</vt:lpstr>
      <vt:lpstr>Title and content layout (Text page)</vt:lpstr>
      <vt:lpstr>Title and content layout (Text page)</vt:lpstr>
      <vt:lpstr>Title and content layout (Text page)</vt:lpstr>
      <vt:lpstr>Title and content layout (Text page)</vt:lpstr>
      <vt:lpstr>Title and content layout (Text page)</vt:lpstr>
      <vt:lpstr>Title and content layout (Text page)</vt:lpstr>
      <vt:lpstr>请输入章节标题</vt:lpstr>
      <vt:lpstr>Picture with caption layout</vt:lpstr>
      <vt:lpstr>Title and content layout (Text page)</vt:lpstr>
      <vt:lpstr>Title and content layout (Text page)</vt:lpstr>
      <vt:lpstr>Title and content layout (Text page)</vt:lpstr>
      <vt:lpstr>Title and content layout (Text page)</vt:lpstr>
      <vt:lpstr>Title and content layout (Text page)</vt:lpstr>
      <vt:lpstr>Title and content layout (Text page)</vt:lpstr>
      <vt:lpstr>Title and content layout (Text page)</vt:lpstr>
      <vt:lpstr>Title and content layout (Text page)</vt:lpstr>
      <vt:lpstr>Two Content layout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2</cp:revision>
  <dcterms:created xsi:type="dcterms:W3CDTF">2018-10-17T06:31:38Z</dcterms:created>
  <dcterms:modified xsi:type="dcterms:W3CDTF">2018-10-17T13:57:46Z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