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Malgun Gothic" panose="020B0503020000020004" charset="-127"/>
                <a:ea typeface="Malgun Gothic" panose="020B0503020000020004" charset="-127"/>
              </a:rPr>
              <a:t>Sketch2Code</a:t>
            </a:r>
            <a:endParaRPr lang="en-US" altLang="zh-CN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What is Sketch2Code</a:t>
            </a:r>
            <a:r>
              <a:rPr lang="zh-CN" altLang="en-US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？</a:t>
            </a:r>
            <a:endParaRPr lang="zh-CN" altLang="en-US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cs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Sketch2Code is a solution that uses AI to transform a handwritten user interface design from a picture to valid HTML markup code.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The P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rocess 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F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low 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Of Sketch2Code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The process of transformation of a handwritten image to HTML this solution implements is detailed as follows: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The user uploads an image through the website.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 custom vision model predicts what HTML elements are present in the image and their location.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 handwritten text recognition service reads the text inside the predicted elements.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 layout algorithm uses the spatial information from all the bounding boxes of the predicted elements to generate a grid structure that accommodates all.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An HTML generation engine uses all these pieces of information to generate an HTML markup code reflecting the result.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Architecture 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Of Sketch2Code</a:t>
            </a:r>
            <a:endParaRPr lang="en-US" altLang="zh-CN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2000"/>
              <a:t>The Sketch2Code solution uses the following elements:</a:t>
            </a:r>
            <a:endParaRPr lang="zh-CN" altLang="en-US" sz="2000"/>
          </a:p>
          <a:p>
            <a:r>
              <a:rPr lang="zh-CN" altLang="en-US" sz="2000"/>
              <a:t>A Microsoft Custom Vision Model: This model has been trained with images of different handwritten designs tagging the information of most common HTML elements like Buttons, TextBox and Image.</a:t>
            </a:r>
            <a:endParaRPr lang="zh-CN" altLang="en-US" sz="2000"/>
          </a:p>
          <a:p>
            <a:r>
              <a:rPr lang="zh-CN" altLang="en-US" sz="2000"/>
              <a:t>A Microsoft Computer Vision Service: To identify the text written into a design element a Computer Vision Service is used.</a:t>
            </a:r>
            <a:endParaRPr lang="zh-CN" altLang="en-US" sz="2000"/>
          </a:p>
          <a:p>
            <a:r>
              <a:rPr lang="zh-CN" altLang="en-US" sz="2000"/>
              <a:t>An Azure Blob Storage: All steps involved in the HTML generation process are stored, including original image, prediction results and layout grouping information.</a:t>
            </a:r>
            <a:endParaRPr lang="zh-CN" altLang="en-US" sz="2000"/>
          </a:p>
          <a:p>
            <a:r>
              <a:rPr lang="zh-CN" altLang="en-US" sz="2000"/>
              <a:t>An Azure Function: Serves as the backend entry point that coordinates the generation process by interacting with all the services.</a:t>
            </a:r>
            <a:endParaRPr lang="zh-CN" altLang="en-US" sz="2000"/>
          </a:p>
          <a:p>
            <a:r>
              <a:rPr lang="zh-CN" altLang="en-US" sz="2000"/>
              <a:t>An Azure Web App: User front-end to enable uploading a new design and see the generated HTML results. These elements form the architecture as follows: 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5305" y="1252855"/>
            <a:ext cx="858139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WPS 演示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等线</vt:lpstr>
      <vt:lpstr>Malgun Gothic</vt:lpstr>
      <vt:lpstr>新宋体</vt:lpstr>
      <vt:lpstr>楷体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</cp:revision>
  <dcterms:created xsi:type="dcterms:W3CDTF">2018-10-09T05:36:39Z</dcterms:created>
  <dcterms:modified xsi:type="dcterms:W3CDTF">2018-10-09T14:42:21Z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