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Markdown in GitHub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6.Section links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We</a:t>
            </a:r>
            <a:r>
              <a:rPr lang="zh-CN" altLang="en-US"/>
              <a:t> can link directly to a section in a rendered file by hovering over the section heading to expose the link: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155" y="2767330"/>
            <a:ext cx="9458325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7.Relative links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We</a:t>
            </a:r>
            <a:r>
              <a:rPr lang="zh-CN" altLang="en-US"/>
              <a:t> can define relative links and image paths in our rendered files to help readers navigate to other files in our repository.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A relative link is a link that is relative to the current file. For example, if you have a </a:t>
            </a:r>
            <a:r>
              <a:rPr lang="zh-CN" altLang="en-US" b="1"/>
              <a:t>README</a:t>
            </a:r>
            <a:r>
              <a:rPr lang="zh-CN" altLang="en-US"/>
              <a:t> file in root of your repository, and you have another file in </a:t>
            </a:r>
            <a:r>
              <a:rPr lang="zh-CN" altLang="en-US" b="1" i="1"/>
              <a:t>docs/CONTRIBUTING</a:t>
            </a:r>
            <a:r>
              <a:rPr lang="zh-CN" altLang="en-US"/>
              <a:t>.md, the relative link to </a:t>
            </a:r>
            <a:r>
              <a:rPr lang="zh-CN" altLang="en-US" b="1" i="1"/>
              <a:t>CONTRIBUTING</a:t>
            </a:r>
            <a:r>
              <a:rPr lang="zh-CN" altLang="en-US"/>
              <a:t>.md in your </a:t>
            </a:r>
            <a:r>
              <a:rPr lang="zh-CN" altLang="en-US" b="1"/>
              <a:t>README</a:t>
            </a:r>
            <a:r>
              <a:rPr lang="zh-CN" altLang="en-US"/>
              <a:t> might look like this: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[Contribution guidelines for this project](docs/CONTRIBUTING.md)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GitHub will automatically transform our relative link or image path based on whatever branch </a:t>
            </a:r>
            <a:r>
              <a:rPr lang="en-US" altLang="zh-CN">
                <a:sym typeface="+mn-ea"/>
              </a:rPr>
              <a:t>we</a:t>
            </a:r>
            <a:r>
              <a:rPr lang="zh-CN" altLang="en-US">
                <a:sym typeface="+mn-ea"/>
              </a:rPr>
              <a:t>'re currently on, so that the link or path always works. </a:t>
            </a:r>
            <a:r>
              <a:rPr lang="en-US" altLang="zh-CN">
                <a:sym typeface="+mn-ea"/>
              </a:rPr>
              <a:t>We</a:t>
            </a:r>
            <a:r>
              <a:rPr lang="zh-CN" altLang="en-US">
                <a:sym typeface="+mn-ea"/>
              </a:rPr>
              <a:t> can use all relative link operands, such as 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  <a:sym typeface="+mn-ea"/>
              </a:rPr>
              <a:t>./</a:t>
            </a:r>
            <a:r>
              <a:rPr lang="zh-CN" altLang="en-US">
                <a:sym typeface="+mn-ea"/>
              </a:rPr>
              <a:t> and 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  <a:sym typeface="+mn-ea"/>
              </a:rPr>
              <a:t>../</a:t>
            </a:r>
            <a:r>
              <a:rPr lang="zh-CN" altLang="en-US">
                <a:sym typeface="+mn-ea"/>
              </a:rPr>
              <a:t>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Relative links are easier for users who clone our repository. Absolute links may not work in clones of our repository - we recommend using relative links to refer to other files within our repository.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8.Lists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We</a:t>
            </a:r>
            <a:r>
              <a:rPr lang="zh-CN" altLang="en-US"/>
              <a:t> can make an unordered list by preceding one or more lines of text with 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zh-CN" altLang="en-US"/>
              <a:t> or 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zh-CN" altLang="en-US"/>
              <a:t>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e.g.    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- George Washington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	- John Adams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	- Thomas Jefferson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0055" y="3088640"/>
            <a:ext cx="3796030" cy="1825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To order our list, precede each line with a number.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e.g.    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1. James Madison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	2. James Monroe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	3. John Quincy Adams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1755" y="2207260"/>
            <a:ext cx="3715385" cy="16402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9.Nested Lists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We</a:t>
            </a:r>
            <a:r>
              <a:rPr lang="zh-CN" altLang="en-US"/>
              <a:t> can create a nested list by indenting one or more list items below another item.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To create a nested list using the web editor on GitHub or a text editor that uses a monospaced font, like Atom, </a:t>
            </a:r>
            <a:r>
              <a:rPr lang="en-US" altLang="zh-CN"/>
              <a:t>we</a:t>
            </a:r>
            <a:r>
              <a:rPr lang="zh-CN" altLang="en-US"/>
              <a:t> can align your list visually. Type space characters in front of your nested list item, until the list marker character (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zh-CN" altLang="en-US"/>
              <a:t> or 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zh-CN" altLang="en-US"/>
              <a:t>) lies directly below the first character of the text in the item above it.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e.g.   1. First list item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   - First nested list item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	      - Second nested list item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2986405"/>
            <a:ext cx="7943850" cy="885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4094480"/>
            <a:ext cx="30099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>
                <a:ln/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+mj-lt"/>
              </a:rPr>
              <a:t>What is Markdown?</a:t>
            </a:r>
            <a:endParaRPr lang="zh-CN" altLang="en-US">
              <a:ln/>
              <a:solidFill>
                <a:schemeClr val="accent4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Markdown is a lightweight and easy-to-use syntax for styling all forms of writing on the GitHub platform.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Markdown is a way to style text on the web. </a:t>
            </a:r>
            <a:r>
              <a:rPr lang="en-US" altLang="zh-CN"/>
              <a:t>We</a:t>
            </a:r>
            <a:r>
              <a:rPr lang="zh-CN" altLang="en-US"/>
              <a:t> control the display of the document; formatting words as bold or italic, adding images, and creating lists are just a few of the things we can do with Markdown. Mostly, Markdown is just regular text with a few non-alphabetic characters thrown in, like # or *.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We</a:t>
            </a:r>
            <a:r>
              <a:rPr lang="zh-CN" altLang="en-US"/>
              <a:t> can use Markdown most places around GitHub: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Gists</a:t>
            </a:r>
            <a:endParaRPr lang="zh-CN" altLang="en-US"/>
          </a:p>
          <a:p>
            <a:r>
              <a:rPr lang="zh-CN" altLang="en-US"/>
              <a:t>Comments in Issues and Pull Requests</a:t>
            </a:r>
            <a:endParaRPr lang="zh-CN" altLang="en-US"/>
          </a:p>
          <a:p>
            <a:r>
              <a:rPr lang="zh-CN" altLang="en-US"/>
              <a:t>Files with the </a:t>
            </a:r>
            <a:r>
              <a:rPr lang="zh-CN" altLang="en-US">
                <a:solidFill>
                  <a:srgbClr val="C00000"/>
                </a:solidFill>
              </a:rPr>
              <a:t>.md</a:t>
            </a:r>
            <a:r>
              <a:rPr lang="zh-CN" altLang="en-US"/>
              <a:t> or </a:t>
            </a:r>
            <a:r>
              <a:rPr lang="zh-CN" altLang="en-US">
                <a:solidFill>
                  <a:srgbClr val="C00000"/>
                </a:solidFill>
              </a:rPr>
              <a:t>.markdown</a:t>
            </a:r>
            <a:r>
              <a:rPr lang="zh-CN" altLang="en-US"/>
              <a:t> extension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1.Headings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To create a heading, add one to six 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#</a:t>
            </a:r>
            <a:r>
              <a:rPr lang="zh-CN" altLang="en-US"/>
              <a:t> symbols before your heading text. The number of # </a:t>
            </a:r>
            <a:r>
              <a:rPr lang="en-US" altLang="zh-CN"/>
              <a:t>we</a:t>
            </a:r>
            <a:r>
              <a:rPr lang="zh-CN" altLang="en-US"/>
              <a:t> use will determine the size of the heading.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e.g.    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# The largest heading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	## The second largest heading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	###### The smallest heading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3105" y="3077210"/>
            <a:ext cx="3638550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2.Styling text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358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693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Style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Syntax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Keyboard shortcut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Example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Output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23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Bold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** **</a:t>
                      </a:r>
                      <a:r>
                        <a:rPr lang="zh-CN" altLang="en-US"/>
                        <a:t> or </a:t>
                      </a:r>
                      <a:r>
                        <a:rPr lang="zh-CN" alt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__ __</a:t>
                      </a:r>
                      <a:endParaRPr lang="zh-CN" altLang="en-US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command/control + 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**This is bold text**</a:t>
                      </a:r>
                      <a:endParaRPr lang="zh-CN" altLang="en-US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This is bold text</a:t>
                      </a:r>
                      <a:endParaRPr lang="zh-CN" altLang="en-US" b="1"/>
                    </a:p>
                  </a:txBody>
                  <a:tcPr anchor="ctr" anchorCtr="0"/>
                </a:tc>
              </a:tr>
              <a:tr h="723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Italic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*  *</a:t>
                      </a:r>
                      <a:r>
                        <a:rPr lang="zh-CN" altLang="en-US"/>
                        <a:t> or </a:t>
                      </a:r>
                      <a:r>
                        <a:rPr lang="zh-CN" alt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_ _</a:t>
                      </a:r>
                      <a:endParaRPr lang="zh-CN" altLang="en-US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command/control + i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*This text is italicized*</a:t>
                      </a:r>
                      <a:endParaRPr lang="zh-CN" altLang="en-US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i="1"/>
                        <a:t>This text is italicized</a:t>
                      </a:r>
                      <a:endParaRPr lang="zh-CN" altLang="en-US" i="1"/>
                    </a:p>
                  </a:txBody>
                  <a:tcPr anchor="ctr" anchorCtr="0"/>
                </a:tc>
              </a:tr>
              <a:tr h="723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Strikethrough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~~  ~~</a:t>
                      </a:r>
                      <a:endParaRPr lang="zh-CN" altLang="en-US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(none)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~~This was mistaken text~~</a:t>
                      </a:r>
                      <a:endParaRPr lang="zh-CN" altLang="en-US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trike="sngStrike">
                          <a:solidFill>
                            <a:schemeClr val="tx1"/>
                          </a:solidFill>
                          <a:uFillTx/>
                        </a:rPr>
                        <a:t>This was mistaken text</a:t>
                      </a:r>
                      <a:endParaRPr lang="zh-CN" altLang="en-US" strike="sng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/>
                </a:tc>
              </a:tr>
              <a:tr h="723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Bold and italic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** **</a:t>
                      </a:r>
                      <a:r>
                        <a:rPr lang="zh-CN" altLang="en-US"/>
                        <a:t> and </a:t>
                      </a:r>
                      <a:r>
                        <a:rPr lang="zh-CN" alt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_ _</a:t>
                      </a:r>
                      <a:endParaRPr lang="zh-CN" altLang="en-US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(none)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**This text is _extremely_ important**</a:t>
                      </a:r>
                      <a:endParaRPr lang="zh-CN" altLang="en-US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This text is </a:t>
                      </a:r>
                      <a:r>
                        <a:rPr lang="zh-CN" altLang="en-US" b="1" i="1"/>
                        <a:t>extremely</a:t>
                      </a:r>
                      <a:r>
                        <a:rPr lang="zh-CN" altLang="en-US" b="1"/>
                        <a:t> important</a:t>
                      </a:r>
                      <a:endParaRPr lang="zh-CN" altLang="en-US" b="1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3.Quoting text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We</a:t>
            </a:r>
            <a:r>
              <a:rPr lang="zh-CN" altLang="en-US"/>
              <a:t> can quote text with a 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zh-CN" altLang="en-US"/>
              <a:t>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e.g.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In the words of Abraham Lincoln: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	&gt; Pardon my French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0410" y="3441065"/>
            <a:ext cx="3471545" cy="1120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4.Quoting code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We</a:t>
            </a:r>
            <a:r>
              <a:rPr lang="zh-CN" altLang="en-US"/>
              <a:t> can call out code or a command within a sentence with single backticks. The text within the backticks will not be formatted.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e.g.	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Use `git status` to list all new or modified files that haven't yet 	been committed.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7275" y="5121275"/>
            <a:ext cx="753745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2780"/>
            <a:ext cx="10515600" cy="5524500"/>
          </a:xfrm>
        </p:spPr>
        <p:txBody>
          <a:bodyPr/>
          <a:p>
            <a:pPr marL="0" indent="0">
              <a:buNone/>
            </a:pPr>
            <a:r>
              <a:rPr lang="zh-CN" altLang="en-US"/>
              <a:t>To format code or text into its own distinct block, use triple backticks.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e.g.   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Some basic Git commands are: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	```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	git status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	git add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	git commit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charset="0"/>
                <a:cs typeface="Candara" panose="020E0502030303020204" charset="0"/>
              </a:rPr>
              <a:t>	```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charset="0"/>
              <a:cs typeface="Candara" panose="020E0502030303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405" y="4720590"/>
            <a:ext cx="5711190" cy="1183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5.Links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We</a:t>
            </a:r>
            <a:r>
              <a:rPr lang="zh-CN" altLang="en-US"/>
              <a:t> can create an inline link by wrapping link text in brackets 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[ ]</a:t>
            </a:r>
            <a:r>
              <a:rPr lang="zh-CN" altLang="en-US"/>
              <a:t>, and then wrapping the URL in parentheses 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( )</a:t>
            </a:r>
            <a:r>
              <a:rPr lang="zh-CN" altLang="en-US"/>
              <a:t>. </a:t>
            </a:r>
            <a:r>
              <a:rPr lang="en-US" altLang="zh-CN"/>
              <a:t>We</a:t>
            </a:r>
            <a:r>
              <a:rPr lang="zh-CN" altLang="en-US"/>
              <a:t> can also use the keyboard shortcut 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command + k</a:t>
            </a:r>
            <a:r>
              <a:rPr lang="zh-CN" altLang="en-US"/>
              <a:t> to create a link.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3619</Words>
  <Application>WPS 演示</Application>
  <PresentationFormat>宽屏</PresentationFormat>
  <Paragraphs>144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华文仿宋</vt:lpstr>
      <vt:lpstr>华文彩云</vt:lpstr>
      <vt:lpstr>华文行楷</vt:lpstr>
      <vt:lpstr>新宋体</vt:lpstr>
      <vt:lpstr>方正姚体</vt:lpstr>
      <vt:lpstr>等线 Light</vt:lpstr>
      <vt:lpstr>黑体</vt:lpstr>
      <vt:lpstr>Microsoft JhengHei</vt:lpstr>
      <vt:lpstr>隶书</vt:lpstr>
      <vt:lpstr>Malgun Gothic</vt:lpstr>
      <vt:lpstr>Malgun Gothic Semilight</vt:lpstr>
      <vt:lpstr>Microsoft JhengHei Light</vt:lpstr>
      <vt:lpstr>Microsoft JhengHei UI Light</vt:lpstr>
      <vt:lpstr>Microsoft YaHei UI Light</vt:lpstr>
      <vt:lpstr>MingLiU_HKSCS-ExtB</vt:lpstr>
      <vt:lpstr>MS Gothic</vt:lpstr>
      <vt:lpstr>Algerian</vt:lpstr>
      <vt:lpstr>Bahnschrift</vt:lpstr>
      <vt:lpstr>Arial Rounded MT Bold</vt:lpstr>
      <vt:lpstr>Broadway</vt:lpstr>
      <vt:lpstr>Cambria Math</vt:lpstr>
      <vt:lpstr>Candara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2</cp:revision>
  <dcterms:created xsi:type="dcterms:W3CDTF">2018-10-03T03:21:32Z</dcterms:created>
  <dcterms:modified xsi:type="dcterms:W3CDTF">2018-10-03T16:07:53Z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