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ctrTitle"/>
          </p:nvPr>
        </p:nvSpPr>
        <p:spPr/>
        <p:txBody>
          <a:bodyPr/>
          <a:p>
            <a:r>
              <a:rPr lang="en-US" altLang="zh-CN"/>
              <a:t>pix2code</a:t>
            </a:r>
            <a:r>
              <a:rPr lang="zh-CN" altLang="zh-CN"/>
              <a:t>学习</a:t>
            </a:r>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t>概论</a:t>
            </a:r>
            <a:endParaRPr lang="zh-CN" altLang="en-US"/>
          </a:p>
        </p:txBody>
      </p:sp>
      <p:sp>
        <p:nvSpPr>
          <p:cNvPr id="3" name="内容占位符 2"/>
          <p:cNvSpPr>
            <a:spLocks noGrp="1"/>
          </p:cNvSpPr>
          <p:nvPr>
            <p:ph idx="1"/>
          </p:nvPr>
        </p:nvSpPr>
        <p:spPr/>
        <p:txBody>
          <a:bodyPr/>
          <a:p>
            <a:pPr marL="0" indent="0">
              <a:lnSpc>
                <a:spcPct val="100000"/>
              </a:lnSpc>
              <a:buNone/>
            </a:pPr>
            <a:r>
              <a:rPr lang="zh-CN" altLang="en-US"/>
              <a:t>将设计人员创建的图形用户界面截图转换为计算机代码是开发人员为构建定制的软件，网站和移动应用程序而进行的一项典型任务。 在</a:t>
            </a:r>
            <a:r>
              <a:rPr lang="zh-CN" altLang="en-US" i="1"/>
              <a:t>pix2code: Generating Code from a Graphical User Interface Screenshot</a:t>
            </a:r>
            <a:r>
              <a:rPr lang="zh-CN" altLang="en-US"/>
              <a:t>这篇论文中，作者</a:t>
            </a:r>
            <a:r>
              <a:rPr lang="zh-CN" altLang="en-US"/>
              <a:t>展示了深入的学习方法可以用于训练一个端对端的模型，以便从三个不同的平台（即 iOS，Android 和基于 Web 的）获得超过 77 ％的准确度的单个输入图像中自动生成代码技术）。</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t>作者的贡献</a:t>
            </a:r>
            <a:endParaRPr lang="zh-CN" altLang="en-US"/>
          </a:p>
        </p:txBody>
      </p:sp>
      <p:sp>
        <p:nvSpPr>
          <p:cNvPr id="3" name="内容占位符 2"/>
          <p:cNvSpPr>
            <a:spLocks noGrp="1"/>
          </p:cNvSpPr>
          <p:nvPr>
            <p:ph idx="1"/>
          </p:nvPr>
        </p:nvSpPr>
        <p:spPr/>
        <p:txBody>
          <a:bodyPr>
            <a:normAutofit lnSpcReduction="20000"/>
          </a:bodyPr>
          <a:p>
            <a:pPr marL="0" indent="0">
              <a:lnSpc>
                <a:spcPct val="100000"/>
              </a:lnSpc>
              <a:buNone/>
            </a:pPr>
            <a:r>
              <a:rPr lang="en-US" altLang="zh-CN"/>
              <a:t>1.</a:t>
            </a:r>
            <a:r>
              <a:rPr lang="zh-CN" altLang="en-US"/>
              <a:t>pix2code模型,这个模型把单个的GUI截屏图片作为输入，基于卷积神经网络和循环神经网络产生计算机标签。这个模型仅仅是从输入图片的像素值中学习。实验结果显示，针对各种各样的平台，这个产生计算机代码的pix2code方法是有效的。这个模型，能产生IOS平台的界面代码，Android平台的XML代码，基于Web的HTML/CSS代码，并且生成的Web代码是基于Bootstrap框架风格的！我们不需要对这个模型做任何的改变或者是微调。一个模型，具体是如何生成三个平台的计算机代码呢！文章中作者也给出了解释，pix2code模型训练在不同的数据集上，能产生针对某一平台的特定语言。</a:t>
            </a:r>
            <a:endParaRPr lang="zh-CN" altLang="en-US"/>
          </a:p>
          <a:p>
            <a:pPr marL="0" indent="0">
              <a:lnSpc>
                <a:spcPct val="100000"/>
              </a:lnSpc>
              <a:buNone/>
            </a:pPr>
            <a:r>
              <a:rPr lang="en-US" altLang="zh-CN"/>
              <a:t>2.</a:t>
            </a:r>
            <a:r>
              <a:rPr lang="zh-CN" altLang="en-US"/>
              <a:t>发布了由三个不同平台的GUI截屏图片和相关的源代码组成的数据集。数据集和pix2code模型已经被公布了，可以用于将来的研究。</a:t>
            </a:r>
            <a:endParaRPr lang="zh-CN" altLang="en-US"/>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normAutofit/>
          </a:bodyPr>
          <a:p>
            <a:pPr algn="ctr"/>
            <a:r>
              <a:rPr lang="zh-CN" altLang="en-US"/>
              <a:t>pix2code模型介绍</a:t>
            </a:r>
            <a:endParaRPr lang="zh-CN" altLang="en-US"/>
          </a:p>
        </p:txBody>
      </p:sp>
      <p:pic>
        <p:nvPicPr>
          <p:cNvPr id="4" name="内容占位符 3"/>
          <p:cNvPicPr>
            <a:picLocks noChangeAspect="1"/>
          </p:cNvPicPr>
          <p:nvPr>
            <p:ph idx="1"/>
          </p:nvPr>
        </p:nvPicPr>
        <p:blipFill>
          <a:blip r:embed="rId1"/>
          <a:stretch>
            <a:fillRect/>
          </a:stretch>
        </p:blipFill>
        <p:spPr>
          <a:xfrm>
            <a:off x="1790065" y="2672080"/>
            <a:ext cx="8610600" cy="2657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normAutofit/>
          </a:bodyPr>
          <a:p>
            <a:pPr algn="ctr"/>
            <a:r>
              <a:rPr lang="zh-CN" altLang="en-US">
                <a:sym typeface="+mn-ea"/>
              </a:rPr>
              <a:t>pix2code模型介绍</a:t>
            </a:r>
            <a:endParaRPr lang="zh-CN" altLang="en-US"/>
          </a:p>
        </p:txBody>
      </p:sp>
      <p:sp>
        <p:nvSpPr>
          <p:cNvPr id="3" name="内容占位符 2"/>
          <p:cNvSpPr>
            <a:spLocks noGrp="1"/>
          </p:cNvSpPr>
          <p:nvPr>
            <p:ph idx="1"/>
          </p:nvPr>
        </p:nvSpPr>
        <p:spPr/>
        <p:txBody>
          <a:bodyPr/>
          <a:p>
            <a:pPr marL="0" indent="0">
              <a:lnSpc>
                <a:spcPct val="100000"/>
              </a:lnSpc>
              <a:buNone/>
            </a:pPr>
            <a:r>
              <a:rPr lang="zh-CN" altLang="en-US"/>
              <a:t>VisionModel：用来解决广泛视觉问题CNNs是当前被选中的方法。因为CNNs的拓扑结构允许它们从训练的图片中学习丰富的潜在特征。作者用CNN执行无监督学习，映射输入图片到一个学到的固定长度的向量中。CNN是一个编码模型。</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normAutofit/>
          </a:bodyPr>
          <a:p>
            <a:pPr algn="ctr"/>
            <a:r>
              <a:rPr lang="zh-CN" altLang="en-US">
                <a:sym typeface="+mn-ea"/>
              </a:rPr>
              <a:t>pix2code模型介绍</a:t>
            </a:r>
            <a:endParaRPr lang="zh-CN" altLang="en-US"/>
          </a:p>
        </p:txBody>
      </p:sp>
      <p:sp>
        <p:nvSpPr>
          <p:cNvPr id="3" name="内容占位符 2"/>
          <p:cNvSpPr>
            <a:spLocks noGrp="1"/>
          </p:cNvSpPr>
          <p:nvPr>
            <p:ph idx="1"/>
          </p:nvPr>
        </p:nvSpPr>
        <p:spPr/>
        <p:txBody>
          <a:bodyPr>
            <a:normAutofit lnSpcReduction="20000"/>
          </a:bodyPr>
          <a:p>
            <a:pPr marL="0" indent="0" algn="just">
              <a:lnSpc>
                <a:spcPct val="100000"/>
              </a:lnSpc>
              <a:buNone/>
            </a:pPr>
            <a:r>
              <a:rPr lang="zh-CN" altLang="en-US"/>
              <a:t>从一个GUI截屏图片中生成指定编程语言的计算机代码这个任务类似于给一张照片，产生英语文本的描述。不管是自动生成代码还是产生图片的文本描述，我们都是从像素值中产生一个可变长度的字符串。基于图片的自动代码生成任务，我们可以把这个问题划分成三个子问题。</a:t>
            </a:r>
            <a:endParaRPr lang="zh-CN" altLang="en-US"/>
          </a:p>
          <a:p>
            <a:pPr marL="0" indent="0" algn="just">
              <a:lnSpc>
                <a:spcPct val="100000"/>
              </a:lnSpc>
              <a:buNone/>
            </a:pPr>
            <a:r>
              <a:rPr lang="en-US" altLang="zh-CN"/>
              <a:t>a.</a:t>
            </a:r>
            <a:r>
              <a:rPr lang="zh-CN" altLang="en-US"/>
              <a:t>一个计算机视觉问题，理解给定的图片和推测出图片中的目标、它们的身份、位置、姿态（例如是按钮、标签、或者是其他元素）。</a:t>
            </a:r>
            <a:r>
              <a:rPr lang="en-US" altLang="zh-CN"/>
              <a:t>b.</a:t>
            </a:r>
            <a:r>
              <a:rPr lang="zh-CN" altLang="en-US"/>
              <a:t>一个语言建模问题，理解文本和产生语法语义都正确的样本。理解文本主要就是理解计算机代码。</a:t>
            </a:r>
            <a:endParaRPr lang="zh-CN" altLang="en-US"/>
          </a:p>
          <a:p>
            <a:pPr marL="0" indent="0" algn="just">
              <a:lnSpc>
                <a:spcPct val="100000"/>
              </a:lnSpc>
              <a:buNone/>
            </a:pPr>
            <a:r>
              <a:rPr lang="en-US" altLang="zh-CN"/>
              <a:t>c.</a:t>
            </a:r>
            <a:r>
              <a:rPr lang="zh-CN" altLang="en-US"/>
              <a:t>用前两步的结果去产生相应的计算机代码。</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WPS 演示</Application>
  <PresentationFormat>宽屏</PresentationFormat>
  <Paragraphs>24</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宋体</vt:lpstr>
      <vt:lpstr>Wingdings</vt:lpstr>
      <vt:lpstr>Arial Unicode MS</vt:lpstr>
      <vt:lpstr>Calibri Light</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p:lastModifiedBy>
  <cp:revision>2</cp:revision>
  <dcterms:created xsi:type="dcterms:W3CDTF">2018-11-04T05:38:05Z</dcterms:created>
  <dcterms:modified xsi:type="dcterms:W3CDTF">2018-11-04T15:58:22Z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