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93" r:id="rId13"/>
    <p:sldId id="294" r:id="rId14"/>
    <p:sldId id="295" r:id="rId15"/>
    <p:sldId id="296" r:id="rId16"/>
    <p:sldId id="297" r:id="rId17"/>
    <p:sldId id="298" r:id="rId18"/>
    <p:sldId id="273" r:id="rId19"/>
    <p:sldId id="272" r:id="rId20"/>
    <p:sldId id="274" r:id="rId21"/>
    <p:sldId id="275" r:id="rId22"/>
    <p:sldId id="276" r:id="rId23"/>
    <p:sldId id="277" r:id="rId24"/>
    <p:sldId id="279" r:id="rId25"/>
    <p:sldId id="280" r:id="rId26"/>
    <p:sldId id="282" r:id="rId27"/>
    <p:sldId id="283" r:id="rId28"/>
    <p:sldId id="281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67352" y="5871846"/>
            <a:ext cx="1320800" cy="986155"/>
          </a:xfrm>
          <a:custGeom>
            <a:avLst/>
            <a:gdLst>
              <a:gd name="connsiteX0" fmla="*/ 660400 w 1320800"/>
              <a:gd name="connsiteY0" fmla="*/ 0 h 986155"/>
              <a:gd name="connsiteX1" fmla="*/ 1320800 w 1320800"/>
              <a:gd name="connsiteY1" fmla="*/ 660400 h 986155"/>
              <a:gd name="connsiteX2" fmla="*/ 1268903 w 1320800"/>
              <a:gd name="connsiteY2" fmla="*/ 917458 h 986155"/>
              <a:gd name="connsiteX3" fmla="*/ 1231615 w 1320800"/>
              <a:gd name="connsiteY3" fmla="*/ 986155 h 986155"/>
              <a:gd name="connsiteX4" fmla="*/ 89185 w 1320800"/>
              <a:gd name="connsiteY4" fmla="*/ 986155 h 986155"/>
              <a:gd name="connsiteX5" fmla="*/ 51898 w 1320800"/>
              <a:gd name="connsiteY5" fmla="*/ 917458 h 986155"/>
              <a:gd name="connsiteX6" fmla="*/ 0 w 1320800"/>
              <a:gd name="connsiteY6" fmla="*/ 660400 h 986155"/>
              <a:gd name="connsiteX7" fmla="*/ 660400 w 1320800"/>
              <a:gd name="connsiteY7" fmla="*/ 0 h 98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0800" h="986155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751583"/>
                  <a:pt x="1302321" y="838449"/>
                  <a:pt x="1268903" y="917458"/>
                </a:cubicBezTo>
                <a:lnTo>
                  <a:pt x="1231615" y="986155"/>
                </a:lnTo>
                <a:lnTo>
                  <a:pt x="89185" y="986155"/>
                </a:lnTo>
                <a:lnTo>
                  <a:pt x="51898" y="917458"/>
                </a:lnTo>
                <a:cubicBezTo>
                  <a:pt x="18479" y="838449"/>
                  <a:pt x="0" y="751583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751666" y="5778296"/>
            <a:ext cx="373063" cy="3730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8879278">
            <a:off x="5826917" y="138660"/>
            <a:ext cx="2377758" cy="2368137"/>
          </a:xfrm>
          <a:custGeom>
            <a:avLst/>
            <a:gdLst>
              <a:gd name="connsiteX0" fmla="*/ 1865056 w 2377758"/>
              <a:gd name="connsiteY0" fmla="*/ 0 h 2368137"/>
              <a:gd name="connsiteX1" fmla="*/ 2377758 w 2377758"/>
              <a:gd name="connsiteY1" fmla="*/ 518921 h 2368137"/>
              <a:gd name="connsiteX2" fmla="*/ 2377758 w 2377758"/>
              <a:gd name="connsiteY2" fmla="*/ 2368137 h 2368137"/>
              <a:gd name="connsiteX3" fmla="*/ 0 w 2377758"/>
              <a:gd name="connsiteY3" fmla="*/ 2368137 h 2368137"/>
              <a:gd name="connsiteX4" fmla="*/ 0 w 2377758"/>
              <a:gd name="connsiteY4" fmla="*/ 0 h 23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758" h="2368137">
                <a:moveTo>
                  <a:pt x="1865056" y="0"/>
                </a:moveTo>
                <a:lnTo>
                  <a:pt x="2377758" y="518921"/>
                </a:lnTo>
                <a:lnTo>
                  <a:pt x="2377758" y="2368137"/>
                </a:lnTo>
                <a:lnTo>
                  <a:pt x="0" y="2368137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任意多边形: 形状 12"/>
          <p:cNvSpPr/>
          <p:nvPr/>
        </p:nvSpPr>
        <p:spPr>
          <a:xfrm>
            <a:off x="11084632" y="261327"/>
            <a:ext cx="667169" cy="664184"/>
          </a:xfrm>
          <a:custGeom>
            <a:avLst/>
            <a:gdLst>
              <a:gd name="connsiteX0" fmla="*/ 290475 w 693578"/>
              <a:gd name="connsiteY0" fmla="*/ 0 h 690475"/>
              <a:gd name="connsiteX1" fmla="*/ 693578 w 693578"/>
              <a:gd name="connsiteY1" fmla="*/ 403103 h 690475"/>
              <a:gd name="connsiteX2" fmla="*/ 575512 w 693578"/>
              <a:gd name="connsiteY2" fmla="*/ 688140 h 690475"/>
              <a:gd name="connsiteX3" fmla="*/ 572682 w 693578"/>
              <a:gd name="connsiteY3" fmla="*/ 690475 h 690475"/>
              <a:gd name="connsiteX4" fmla="*/ 0 w 693578"/>
              <a:gd name="connsiteY4" fmla="*/ 124657 h 690475"/>
              <a:gd name="connsiteX5" fmla="*/ 5438 w 693578"/>
              <a:gd name="connsiteY5" fmla="*/ 118066 h 690475"/>
              <a:gd name="connsiteX6" fmla="*/ 290475 w 693578"/>
              <a:gd name="connsiteY6" fmla="*/ 0 h 69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3578" h="690475">
                <a:moveTo>
                  <a:pt x="290475" y="0"/>
                </a:moveTo>
                <a:cubicBezTo>
                  <a:pt x="513103" y="0"/>
                  <a:pt x="693578" y="180475"/>
                  <a:pt x="693578" y="403103"/>
                </a:cubicBezTo>
                <a:cubicBezTo>
                  <a:pt x="693578" y="514417"/>
                  <a:pt x="648459" y="615193"/>
                  <a:pt x="575512" y="688140"/>
                </a:cubicBezTo>
                <a:lnTo>
                  <a:pt x="572682" y="690475"/>
                </a:lnTo>
                <a:lnTo>
                  <a:pt x="0" y="124657"/>
                </a:lnTo>
                <a:lnTo>
                  <a:pt x="5438" y="118066"/>
                </a:lnTo>
                <a:cubicBezTo>
                  <a:pt x="78385" y="45119"/>
                  <a:pt x="179161" y="0"/>
                  <a:pt x="290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任意多边形: 形状 13"/>
          <p:cNvSpPr/>
          <p:nvPr/>
        </p:nvSpPr>
        <p:spPr>
          <a:xfrm rot="10800000">
            <a:off x="9824304" y="3330602"/>
            <a:ext cx="867411" cy="865814"/>
          </a:xfrm>
          <a:custGeom>
            <a:avLst/>
            <a:gdLst>
              <a:gd name="connsiteX0" fmla="*/ 316888 w 901747"/>
              <a:gd name="connsiteY0" fmla="*/ 0 h 900087"/>
              <a:gd name="connsiteX1" fmla="*/ 901747 w 901747"/>
              <a:gd name="connsiteY1" fmla="*/ 577850 h 900087"/>
              <a:gd name="connsiteX2" fmla="*/ 889486 w 901747"/>
              <a:gd name="connsiteY2" fmla="*/ 617349 h 900087"/>
              <a:gd name="connsiteX3" fmla="*/ 462933 w 901747"/>
              <a:gd name="connsiteY3" fmla="*/ 900087 h 900087"/>
              <a:gd name="connsiteX4" fmla="*/ 0 w 901747"/>
              <a:gd name="connsiteY4" fmla="*/ 437154 h 900087"/>
              <a:gd name="connsiteX5" fmla="*/ 282739 w 901747"/>
              <a:gd name="connsiteY5" fmla="*/ 10601 h 9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747" h="900087">
                <a:moveTo>
                  <a:pt x="316888" y="0"/>
                </a:moveTo>
                <a:lnTo>
                  <a:pt x="901747" y="577850"/>
                </a:lnTo>
                <a:lnTo>
                  <a:pt x="889486" y="617349"/>
                </a:lnTo>
                <a:cubicBezTo>
                  <a:pt x="819209" y="783502"/>
                  <a:pt x="654686" y="900087"/>
                  <a:pt x="462933" y="900087"/>
                </a:cubicBezTo>
                <a:cubicBezTo>
                  <a:pt x="207262" y="900087"/>
                  <a:pt x="0" y="692825"/>
                  <a:pt x="0" y="437154"/>
                </a:cubicBezTo>
                <a:cubicBezTo>
                  <a:pt x="0" y="245401"/>
                  <a:pt x="116585" y="80878"/>
                  <a:pt x="282739" y="10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8276435" y="3090062"/>
            <a:ext cx="296103" cy="2961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869119" y="1373522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8879278">
            <a:off x="9864840" y="2507071"/>
            <a:ext cx="1653752" cy="16470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438225" y="3029409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8879278">
            <a:off x="10464977" y="504383"/>
            <a:ext cx="1052613" cy="1048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662873" y="673572"/>
            <a:ext cx="519827" cy="519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8879278">
            <a:off x="8299255" y="3122339"/>
            <a:ext cx="546567" cy="544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04019" y="3463031"/>
            <a:ext cx="9144000" cy="92333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019" y="4516537"/>
            <a:ext cx="9144000" cy="1079098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267352" y="5871846"/>
            <a:ext cx="1320800" cy="986155"/>
          </a:xfrm>
          <a:custGeom>
            <a:avLst/>
            <a:gdLst>
              <a:gd name="connsiteX0" fmla="*/ 660400 w 1320800"/>
              <a:gd name="connsiteY0" fmla="*/ 0 h 986155"/>
              <a:gd name="connsiteX1" fmla="*/ 1320800 w 1320800"/>
              <a:gd name="connsiteY1" fmla="*/ 660400 h 986155"/>
              <a:gd name="connsiteX2" fmla="*/ 1268903 w 1320800"/>
              <a:gd name="connsiteY2" fmla="*/ 917458 h 986155"/>
              <a:gd name="connsiteX3" fmla="*/ 1231615 w 1320800"/>
              <a:gd name="connsiteY3" fmla="*/ 986155 h 986155"/>
              <a:gd name="connsiteX4" fmla="*/ 89185 w 1320800"/>
              <a:gd name="connsiteY4" fmla="*/ 986155 h 986155"/>
              <a:gd name="connsiteX5" fmla="*/ 51898 w 1320800"/>
              <a:gd name="connsiteY5" fmla="*/ 917458 h 986155"/>
              <a:gd name="connsiteX6" fmla="*/ 0 w 1320800"/>
              <a:gd name="connsiteY6" fmla="*/ 660400 h 986155"/>
              <a:gd name="connsiteX7" fmla="*/ 660400 w 1320800"/>
              <a:gd name="connsiteY7" fmla="*/ 0 h 98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0800" h="986155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751583"/>
                  <a:pt x="1302321" y="838449"/>
                  <a:pt x="1268903" y="917458"/>
                </a:cubicBezTo>
                <a:lnTo>
                  <a:pt x="1231615" y="986155"/>
                </a:lnTo>
                <a:lnTo>
                  <a:pt x="89185" y="986155"/>
                </a:lnTo>
                <a:lnTo>
                  <a:pt x="51898" y="917458"/>
                </a:lnTo>
                <a:cubicBezTo>
                  <a:pt x="18479" y="838449"/>
                  <a:pt x="0" y="751583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751666" y="5778296"/>
            <a:ext cx="373063" cy="3730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8879278">
            <a:off x="5826917" y="138660"/>
            <a:ext cx="2377758" cy="2368137"/>
          </a:xfrm>
          <a:custGeom>
            <a:avLst/>
            <a:gdLst>
              <a:gd name="connsiteX0" fmla="*/ 1865056 w 2377758"/>
              <a:gd name="connsiteY0" fmla="*/ 0 h 2368137"/>
              <a:gd name="connsiteX1" fmla="*/ 2377758 w 2377758"/>
              <a:gd name="connsiteY1" fmla="*/ 518921 h 2368137"/>
              <a:gd name="connsiteX2" fmla="*/ 2377758 w 2377758"/>
              <a:gd name="connsiteY2" fmla="*/ 2368137 h 2368137"/>
              <a:gd name="connsiteX3" fmla="*/ 0 w 2377758"/>
              <a:gd name="connsiteY3" fmla="*/ 2368137 h 2368137"/>
              <a:gd name="connsiteX4" fmla="*/ 0 w 2377758"/>
              <a:gd name="connsiteY4" fmla="*/ 0 h 23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758" h="2368137">
                <a:moveTo>
                  <a:pt x="1865056" y="0"/>
                </a:moveTo>
                <a:lnTo>
                  <a:pt x="2377758" y="518921"/>
                </a:lnTo>
                <a:lnTo>
                  <a:pt x="2377758" y="2368137"/>
                </a:lnTo>
                <a:lnTo>
                  <a:pt x="0" y="2368137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任意多边形: 形状 12"/>
          <p:cNvSpPr/>
          <p:nvPr/>
        </p:nvSpPr>
        <p:spPr>
          <a:xfrm>
            <a:off x="11084632" y="261327"/>
            <a:ext cx="667169" cy="664184"/>
          </a:xfrm>
          <a:custGeom>
            <a:avLst/>
            <a:gdLst>
              <a:gd name="connsiteX0" fmla="*/ 290475 w 693578"/>
              <a:gd name="connsiteY0" fmla="*/ 0 h 690475"/>
              <a:gd name="connsiteX1" fmla="*/ 693578 w 693578"/>
              <a:gd name="connsiteY1" fmla="*/ 403103 h 690475"/>
              <a:gd name="connsiteX2" fmla="*/ 575512 w 693578"/>
              <a:gd name="connsiteY2" fmla="*/ 688140 h 690475"/>
              <a:gd name="connsiteX3" fmla="*/ 572682 w 693578"/>
              <a:gd name="connsiteY3" fmla="*/ 690475 h 690475"/>
              <a:gd name="connsiteX4" fmla="*/ 0 w 693578"/>
              <a:gd name="connsiteY4" fmla="*/ 124657 h 690475"/>
              <a:gd name="connsiteX5" fmla="*/ 5438 w 693578"/>
              <a:gd name="connsiteY5" fmla="*/ 118066 h 690475"/>
              <a:gd name="connsiteX6" fmla="*/ 290475 w 693578"/>
              <a:gd name="connsiteY6" fmla="*/ 0 h 69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3578" h="690475">
                <a:moveTo>
                  <a:pt x="290475" y="0"/>
                </a:moveTo>
                <a:cubicBezTo>
                  <a:pt x="513103" y="0"/>
                  <a:pt x="693578" y="180475"/>
                  <a:pt x="693578" y="403103"/>
                </a:cubicBezTo>
                <a:cubicBezTo>
                  <a:pt x="693578" y="514417"/>
                  <a:pt x="648459" y="615193"/>
                  <a:pt x="575512" y="688140"/>
                </a:cubicBezTo>
                <a:lnTo>
                  <a:pt x="572682" y="690475"/>
                </a:lnTo>
                <a:lnTo>
                  <a:pt x="0" y="124657"/>
                </a:lnTo>
                <a:lnTo>
                  <a:pt x="5438" y="118066"/>
                </a:lnTo>
                <a:cubicBezTo>
                  <a:pt x="78385" y="45119"/>
                  <a:pt x="179161" y="0"/>
                  <a:pt x="290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任意多边形: 形状 13"/>
          <p:cNvSpPr/>
          <p:nvPr/>
        </p:nvSpPr>
        <p:spPr>
          <a:xfrm rot="10800000">
            <a:off x="9824304" y="3330602"/>
            <a:ext cx="867411" cy="865814"/>
          </a:xfrm>
          <a:custGeom>
            <a:avLst/>
            <a:gdLst>
              <a:gd name="connsiteX0" fmla="*/ 316888 w 901747"/>
              <a:gd name="connsiteY0" fmla="*/ 0 h 900087"/>
              <a:gd name="connsiteX1" fmla="*/ 901747 w 901747"/>
              <a:gd name="connsiteY1" fmla="*/ 577850 h 900087"/>
              <a:gd name="connsiteX2" fmla="*/ 889486 w 901747"/>
              <a:gd name="connsiteY2" fmla="*/ 617349 h 900087"/>
              <a:gd name="connsiteX3" fmla="*/ 462933 w 901747"/>
              <a:gd name="connsiteY3" fmla="*/ 900087 h 900087"/>
              <a:gd name="connsiteX4" fmla="*/ 0 w 901747"/>
              <a:gd name="connsiteY4" fmla="*/ 437154 h 900087"/>
              <a:gd name="connsiteX5" fmla="*/ 282739 w 901747"/>
              <a:gd name="connsiteY5" fmla="*/ 10601 h 9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747" h="900087">
                <a:moveTo>
                  <a:pt x="316888" y="0"/>
                </a:moveTo>
                <a:lnTo>
                  <a:pt x="901747" y="577850"/>
                </a:lnTo>
                <a:lnTo>
                  <a:pt x="889486" y="617349"/>
                </a:lnTo>
                <a:cubicBezTo>
                  <a:pt x="819209" y="783502"/>
                  <a:pt x="654686" y="900087"/>
                  <a:pt x="462933" y="900087"/>
                </a:cubicBezTo>
                <a:cubicBezTo>
                  <a:pt x="207262" y="900087"/>
                  <a:pt x="0" y="692825"/>
                  <a:pt x="0" y="437154"/>
                </a:cubicBezTo>
                <a:cubicBezTo>
                  <a:pt x="0" y="245401"/>
                  <a:pt x="116585" y="80878"/>
                  <a:pt x="282739" y="10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276435" y="3090062"/>
            <a:ext cx="296103" cy="2961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869119" y="1373522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8879278">
            <a:off x="9864840" y="2507071"/>
            <a:ext cx="1653752" cy="16470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0438225" y="3029409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8879278">
            <a:off x="10464977" y="504383"/>
            <a:ext cx="1052613" cy="1048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662873" y="673572"/>
            <a:ext cx="519827" cy="519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8879278">
            <a:off x="8299255" y="3122339"/>
            <a:ext cx="546567" cy="544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6067" y="3820735"/>
            <a:ext cx="8001000" cy="1711719"/>
          </a:xfrm>
        </p:spPr>
        <p:txBody>
          <a:bodyPr anchor="t" anchorCtr="0">
            <a:normAutofit/>
          </a:bodyPr>
          <a:lstStyle>
            <a:lvl1pPr algn="ctr">
              <a:defRPr sz="66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267352" y="5871846"/>
            <a:ext cx="1320800" cy="986155"/>
          </a:xfrm>
          <a:custGeom>
            <a:avLst/>
            <a:gdLst>
              <a:gd name="connsiteX0" fmla="*/ 660400 w 1320800"/>
              <a:gd name="connsiteY0" fmla="*/ 0 h 986155"/>
              <a:gd name="connsiteX1" fmla="*/ 1320800 w 1320800"/>
              <a:gd name="connsiteY1" fmla="*/ 660400 h 986155"/>
              <a:gd name="connsiteX2" fmla="*/ 1268903 w 1320800"/>
              <a:gd name="connsiteY2" fmla="*/ 917458 h 986155"/>
              <a:gd name="connsiteX3" fmla="*/ 1231615 w 1320800"/>
              <a:gd name="connsiteY3" fmla="*/ 986155 h 986155"/>
              <a:gd name="connsiteX4" fmla="*/ 89185 w 1320800"/>
              <a:gd name="connsiteY4" fmla="*/ 986155 h 986155"/>
              <a:gd name="connsiteX5" fmla="*/ 51898 w 1320800"/>
              <a:gd name="connsiteY5" fmla="*/ 917458 h 986155"/>
              <a:gd name="connsiteX6" fmla="*/ 0 w 1320800"/>
              <a:gd name="connsiteY6" fmla="*/ 660400 h 986155"/>
              <a:gd name="connsiteX7" fmla="*/ 660400 w 1320800"/>
              <a:gd name="connsiteY7" fmla="*/ 0 h 98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0800" h="986155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751583"/>
                  <a:pt x="1302321" y="838449"/>
                  <a:pt x="1268903" y="917458"/>
                </a:cubicBezTo>
                <a:lnTo>
                  <a:pt x="1231615" y="986155"/>
                </a:lnTo>
                <a:lnTo>
                  <a:pt x="89185" y="986155"/>
                </a:lnTo>
                <a:lnTo>
                  <a:pt x="51898" y="917458"/>
                </a:lnTo>
                <a:cubicBezTo>
                  <a:pt x="18479" y="838449"/>
                  <a:pt x="0" y="751583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751666" y="5778296"/>
            <a:ext cx="373063" cy="3730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18879278">
            <a:off x="5826917" y="138660"/>
            <a:ext cx="2377758" cy="2368137"/>
          </a:xfrm>
          <a:custGeom>
            <a:avLst/>
            <a:gdLst>
              <a:gd name="connsiteX0" fmla="*/ 1865056 w 2377758"/>
              <a:gd name="connsiteY0" fmla="*/ 0 h 2368137"/>
              <a:gd name="connsiteX1" fmla="*/ 2377758 w 2377758"/>
              <a:gd name="connsiteY1" fmla="*/ 518921 h 2368137"/>
              <a:gd name="connsiteX2" fmla="*/ 2377758 w 2377758"/>
              <a:gd name="connsiteY2" fmla="*/ 2368137 h 2368137"/>
              <a:gd name="connsiteX3" fmla="*/ 0 w 2377758"/>
              <a:gd name="connsiteY3" fmla="*/ 2368137 h 2368137"/>
              <a:gd name="connsiteX4" fmla="*/ 0 w 2377758"/>
              <a:gd name="connsiteY4" fmla="*/ 0 h 23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758" h="2368137">
                <a:moveTo>
                  <a:pt x="1865056" y="0"/>
                </a:moveTo>
                <a:lnTo>
                  <a:pt x="2377758" y="518921"/>
                </a:lnTo>
                <a:lnTo>
                  <a:pt x="2377758" y="2368137"/>
                </a:lnTo>
                <a:lnTo>
                  <a:pt x="0" y="2368137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任意多边形: 形状 12"/>
          <p:cNvSpPr/>
          <p:nvPr/>
        </p:nvSpPr>
        <p:spPr>
          <a:xfrm>
            <a:off x="11084632" y="261327"/>
            <a:ext cx="667169" cy="664184"/>
          </a:xfrm>
          <a:custGeom>
            <a:avLst/>
            <a:gdLst>
              <a:gd name="connsiteX0" fmla="*/ 290475 w 693578"/>
              <a:gd name="connsiteY0" fmla="*/ 0 h 690475"/>
              <a:gd name="connsiteX1" fmla="*/ 693578 w 693578"/>
              <a:gd name="connsiteY1" fmla="*/ 403103 h 690475"/>
              <a:gd name="connsiteX2" fmla="*/ 575512 w 693578"/>
              <a:gd name="connsiteY2" fmla="*/ 688140 h 690475"/>
              <a:gd name="connsiteX3" fmla="*/ 572682 w 693578"/>
              <a:gd name="connsiteY3" fmla="*/ 690475 h 690475"/>
              <a:gd name="connsiteX4" fmla="*/ 0 w 693578"/>
              <a:gd name="connsiteY4" fmla="*/ 124657 h 690475"/>
              <a:gd name="connsiteX5" fmla="*/ 5438 w 693578"/>
              <a:gd name="connsiteY5" fmla="*/ 118066 h 690475"/>
              <a:gd name="connsiteX6" fmla="*/ 290475 w 693578"/>
              <a:gd name="connsiteY6" fmla="*/ 0 h 69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3578" h="690475">
                <a:moveTo>
                  <a:pt x="290475" y="0"/>
                </a:moveTo>
                <a:cubicBezTo>
                  <a:pt x="513103" y="0"/>
                  <a:pt x="693578" y="180475"/>
                  <a:pt x="693578" y="403103"/>
                </a:cubicBezTo>
                <a:cubicBezTo>
                  <a:pt x="693578" y="514417"/>
                  <a:pt x="648459" y="615193"/>
                  <a:pt x="575512" y="688140"/>
                </a:cubicBezTo>
                <a:lnTo>
                  <a:pt x="572682" y="690475"/>
                </a:lnTo>
                <a:lnTo>
                  <a:pt x="0" y="124657"/>
                </a:lnTo>
                <a:lnTo>
                  <a:pt x="5438" y="118066"/>
                </a:lnTo>
                <a:cubicBezTo>
                  <a:pt x="78385" y="45119"/>
                  <a:pt x="179161" y="0"/>
                  <a:pt x="290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任意多边形: 形状 13"/>
          <p:cNvSpPr/>
          <p:nvPr/>
        </p:nvSpPr>
        <p:spPr>
          <a:xfrm rot="10800000">
            <a:off x="9824304" y="3330602"/>
            <a:ext cx="867411" cy="865814"/>
          </a:xfrm>
          <a:custGeom>
            <a:avLst/>
            <a:gdLst>
              <a:gd name="connsiteX0" fmla="*/ 316888 w 901747"/>
              <a:gd name="connsiteY0" fmla="*/ 0 h 900087"/>
              <a:gd name="connsiteX1" fmla="*/ 901747 w 901747"/>
              <a:gd name="connsiteY1" fmla="*/ 577850 h 900087"/>
              <a:gd name="connsiteX2" fmla="*/ 889486 w 901747"/>
              <a:gd name="connsiteY2" fmla="*/ 617349 h 900087"/>
              <a:gd name="connsiteX3" fmla="*/ 462933 w 901747"/>
              <a:gd name="connsiteY3" fmla="*/ 900087 h 900087"/>
              <a:gd name="connsiteX4" fmla="*/ 0 w 901747"/>
              <a:gd name="connsiteY4" fmla="*/ 437154 h 900087"/>
              <a:gd name="connsiteX5" fmla="*/ 282739 w 901747"/>
              <a:gd name="connsiteY5" fmla="*/ 10601 h 9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747" h="900087">
                <a:moveTo>
                  <a:pt x="316888" y="0"/>
                </a:moveTo>
                <a:lnTo>
                  <a:pt x="901747" y="577850"/>
                </a:lnTo>
                <a:lnTo>
                  <a:pt x="889486" y="617349"/>
                </a:lnTo>
                <a:cubicBezTo>
                  <a:pt x="819209" y="783502"/>
                  <a:pt x="654686" y="900087"/>
                  <a:pt x="462933" y="900087"/>
                </a:cubicBezTo>
                <a:cubicBezTo>
                  <a:pt x="207262" y="900087"/>
                  <a:pt x="0" y="692825"/>
                  <a:pt x="0" y="437154"/>
                </a:cubicBezTo>
                <a:cubicBezTo>
                  <a:pt x="0" y="245401"/>
                  <a:pt x="116585" y="80878"/>
                  <a:pt x="282739" y="10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8276435" y="3090062"/>
            <a:ext cx="296103" cy="2961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869119" y="1373522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18879278">
            <a:off x="9864840" y="2507071"/>
            <a:ext cx="1653752" cy="16470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0438225" y="3029409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8879278">
            <a:off x="10464977" y="504383"/>
            <a:ext cx="1052613" cy="1048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662873" y="673572"/>
            <a:ext cx="519827" cy="519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8879278">
            <a:off x="8299255" y="3122339"/>
            <a:ext cx="546567" cy="544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62682" y="3120056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1062682" y="4694257"/>
            <a:ext cx="5715000" cy="93481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04019" y="3432551"/>
            <a:ext cx="9144000" cy="923330"/>
          </a:xfrm>
        </p:spPr>
        <p:txBody>
          <a:bodyPr>
            <a:normAutofit fontScale="90000"/>
          </a:bodyPr>
          <a:lstStyle/>
          <a:p>
            <a:r>
              <a:rPr lang="zh-CN" altLang="en-US" sz="7200">
                <a:latin typeface="+mj-ea"/>
              </a:rPr>
              <a:t>团队和流程</a:t>
            </a:r>
            <a:endParaRPr lang="zh-CN" altLang="en-US" sz="7200">
              <a:latin typeface="+mj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03910" y="2142768"/>
            <a:ext cx="2286000" cy="923330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7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4800"/>
              <a:t>Chapter 5</a:t>
            </a:r>
            <a:endParaRPr lang="en-US" altLang="zh-CN" sz="48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5.</a:t>
            </a:r>
            <a:r>
              <a:rPr lang="zh-CN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秘密团队（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Skunk Work Team</a:t>
            </a:r>
            <a:r>
              <a:rPr lang="zh-CN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endParaRPr lang="zh-CN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一些软件项目在秘密状态下进行，外界人员不知道团队成员具体在做什么。很多创业团队就是这么做的。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这种模式的好处：团队内部自由度大，热情高，没有外界干扰比如定期汇报项目进展，听领导指示等。这种高自由度是团队的很大驱动力，团队往往能发挥很高的效率完成看似不可能的任务。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6.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特工团队（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SWAT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一些软件团队需要由一些有特殊技能的人专业人士组成，负责解决很多棘手而又紧迫的问题。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特工团队能在某个领域达到精通甚至专家的地位，一出手就能解决难题，这对技术人员吸引力很高。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7.</a:t>
            </a:r>
            <a:r>
              <a:rPr lang="zh-CN" altLang="en-US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交响乐团模式（</a:t>
            </a:r>
            <a:r>
              <a:rPr lang="en-US" altLang="zh-CN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Orchestra</a:t>
            </a:r>
            <a:r>
              <a:rPr lang="zh-CN" altLang="en-US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endParaRPr lang="zh-CN" altLang="en-US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交响乐团的演奏的特点：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设备多、齐全。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成员各司其职，有各自的专门场地，演奏期间没有聊天、走动等现象。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演奏看乐谱和指挥。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演奏的都是反复练习过很多遍的曲目。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  <a:buNone/>
            </a:pP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当某个软件领域处于稳定成长阶段时，众多开发团队就会采用这种模式，比如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Office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产品（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97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2000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XP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2003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2007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2011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2013...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）。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8.</a:t>
            </a:r>
            <a:r>
              <a:rPr lang="zh-CN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爵士乐模式（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Jazz Band</a:t>
            </a:r>
            <a:r>
              <a:rPr lang="zh-CN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endParaRPr lang="zh-CN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和交响乐团模式形成鲜明对比：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乐队领导先吹主题，然后成员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演奏时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根据这个主题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即兴发挥，没有乐谱，最后领导回应主题，总结曲目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没有现场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指挥，平时有编曲者协调、指导团队。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团队成员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少。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这种模式类似敏捷开发模式，它强调个性化的表达，强有力的互动，对变化的内容给予有创意的回应。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atin typeface="新宋体" panose="02010609030101010101" charset="-122"/>
                <a:ea typeface="新宋体" panose="02010609030101010101" charset="-122"/>
              </a:rPr>
              <a:t>9.</a:t>
            </a:r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功能团队模式（</a:t>
            </a:r>
            <a:r>
              <a:rPr lang="en-US" altLang="zh-CN">
                <a:latin typeface="新宋体" panose="02010609030101010101" charset="-122"/>
                <a:ea typeface="新宋体" panose="02010609030101010101" charset="-122"/>
              </a:rPr>
              <a:t>Feature Team</a:t>
            </a:r>
            <a:r>
              <a:rPr lang="zh-CN" altLang="en-US">
                <a:latin typeface="新宋体" panose="02010609030101010101" charset="-122"/>
                <a:ea typeface="新宋体" panose="02010609030101010101" charset="-122"/>
              </a:rPr>
              <a:t>）</a:t>
            </a:r>
            <a:endParaRPr lang="zh-CN" altLang="en-US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zh-CN" sz="2800">
                <a:latin typeface="楷体" panose="02010609060101010101" charset="-122"/>
                <a:ea typeface="楷体" panose="02010609060101010101" charset="-122"/>
              </a:rPr>
              <a:t>具备不同能力的成员们平等协作，共同完成一个功能。这个功能完成以后，这些人又重新组织，和其他人一起完成下一个功能。成员之间没有管理与被管理的关系。</a:t>
            </a:r>
            <a:endParaRPr lang="zh-CN" altLang="zh-CN" sz="28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zh-CN" sz="28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800">
                <a:latin typeface="楷体" panose="02010609060101010101" charset="-122"/>
                <a:ea typeface="楷体" panose="02010609060101010101" charset="-122"/>
              </a:rPr>
              <a:t>大型软件公司不少团队用这种模式。团队成员形式上平等，自由度高且工作方式灵活，但在很多问题上，比如编程规范，需要有一致的规定。</a:t>
            </a:r>
            <a:endParaRPr lang="zh-CN" altLang="zh-CN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10.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官僚模式（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Bureaucratic Model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似大公司的组织架构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几个人报告给小领导，小领导报告给中层，中层报告给高级经理，高级经理报告给董事会，等等。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这种模式弊端很明显：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小领导、中层、高级经理之间勾心斗角、争权夺利，其他团队贡献被严重贬低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跨组织的合作困难很大。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 sz="4800" b="0"/>
              <a:t>Section3</a:t>
            </a:r>
            <a:endParaRPr lang="en-US" altLang="zh-CN" sz="4800" b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 sz="6600" b="1">
                <a:latin typeface="+mj-ea"/>
                <a:ea typeface="+mj-ea"/>
              </a:rPr>
              <a:t>开发流程</a:t>
            </a:r>
            <a:endParaRPr lang="zh-CN" altLang="en-US" sz="6600" b="1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010" y="1252855"/>
            <a:ext cx="10515600" cy="4351338"/>
          </a:xfrm>
        </p:spPr>
        <p:txBody>
          <a:bodyPr/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软件开发流程定义：我们在开发、运营、维护软件的过程中会有很多技术、做法、习惯和思想，软件工程把这些相关的技术和过程统一到一个体系中，叫做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软件开发流程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目的：为了提高软件开发、运营和维护的效率，以及提升用户满意度、软件可靠性和可维护性。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1.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写了再改模式（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Code-and-Fix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和软件团队的一窝蜂模式很像，不需要太多相关知识和其他准备，大家上来就写代码，写出来最好，写不出来就改，也许能改好。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对于临时性的程序或原型（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只用一次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看过了即作废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），这种模式很方便；然而对于有很多实际用户、解决实际需求的软件，这种模式很明显不适合。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2.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瀑布模型（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Waterfall Model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685" y="1825625"/>
            <a:ext cx="580199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00047" y="3903920"/>
            <a:ext cx="8001000" cy="1711719"/>
          </a:xfrm>
        </p:spPr>
        <p:txBody>
          <a:bodyPr/>
          <a:lstStyle/>
          <a:p>
            <a:pPr algn="l"/>
            <a:r>
              <a:rPr lang="zh-CN" altLang="en-US">
                <a:latin typeface="+mj-ea"/>
              </a:rPr>
              <a:t>非团队和团队</a:t>
            </a:r>
            <a:endParaRPr lang="zh-CN" altLang="en-US">
              <a:latin typeface="+mj-ea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400175" y="2366645"/>
            <a:ext cx="4841875" cy="145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l"/>
            <a:r>
              <a:rPr lang="en-US" altLang="zh-CN" sz="4800">
                <a:solidFill>
                  <a:schemeClr val="tx1"/>
                </a:solidFill>
              </a:rPr>
              <a:t>Section 1</a:t>
            </a:r>
            <a:endParaRPr lang="en-US" altLang="zh-CN" sz="48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4135" y="558800"/>
            <a:ext cx="9523730" cy="5740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2095" y="681355"/>
            <a:ext cx="9148445" cy="5741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3.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瀑布模型的各种变形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生鱼片模型：解决了各个步骤之间分离的缺陷，但上一个阶段何时结束难以把握。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 descr="Sashimi-waterfall-model-with-overlapping-phases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645" y="2760980"/>
            <a:ext cx="5172075" cy="3416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395"/>
            <a:ext cx="10515600" cy="561721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子瀑布模型：可以解决子系统之间进度不一，技术要求不同的问题，但要把各个子系统统一到最后系统测试的阶段，而且用户只有到了最后才能看到结果。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4.Rational Unified Process</a:t>
            </a:r>
            <a:r>
              <a:rPr lang="zh-CN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统一流程（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RUP</a:t>
            </a:r>
            <a:r>
              <a:rPr lang="zh-CN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endParaRPr lang="zh-CN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RUP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工作流：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业务建模</a:t>
            </a:r>
            <a:endParaRPr lang="zh-CN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需求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分析和设计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部署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配置和变更管理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项目管理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环境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3205"/>
            <a:ext cx="10515600" cy="637159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20000"/>
              </a:lnSpc>
              <a:buNone/>
            </a:pP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RUP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开发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个阶段：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20000"/>
              </a:lnSpc>
              <a:buAutoNum type="arabicPeriod"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初始阶段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分析软件系统大致构成、系统与外部系统的边界、大致成本和预算、系统的风险来自何处。成功度过该阶段的项目达到</a:t>
            </a:r>
            <a:r>
              <a:rPr lang="zh-CN" altLang="en-US" b="1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生命周期目标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里程碑。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20000"/>
              </a:lnSpc>
              <a:buAutoNum type="arabicPeriod"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细化阶段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分析问题领域，建立健全的体系结构基础，编制项目计划，按优先级处理项目中的风险。与此同时为项目建立支持环境（创建开发案例、创建模板并准备工具）。该阶段结束时项目达到</a:t>
            </a:r>
            <a:r>
              <a:rPr lang="zh-CN" altLang="en-US" b="1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生命周期结构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里程碑。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20000"/>
              </a:lnSpc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构造阶段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团队在这个阶段开发出所有的功能集，并有秩序地把功能集成为经过各种测试验证过的产品。该阶段结束时项目达到</a:t>
            </a:r>
            <a:r>
              <a:rPr lang="zh-CN" altLang="zh-CN" b="1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初始功能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里程碑。</a:t>
            </a:r>
            <a:endParaRPr lang="zh-CN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0" fontAlgn="auto">
              <a:lnSpc>
                <a:spcPct val="120000"/>
              </a:lnSpc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交付阶段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团队工作的重点转向确保软件能满足最终用户的实际需求，该阶段可以有迭代，团队利用这些迭代对系统功能进行修改调整，以及对用户设置、安装和可用性等处理。该阶段结束时项目达到</a:t>
            </a:r>
            <a:r>
              <a:rPr lang="zh-CN" altLang="en-US" b="1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产品发布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里程碑。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710" y="537845"/>
            <a:ext cx="7943215" cy="49168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75860" y="5797550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RUP</a:t>
            </a:r>
            <a:r>
              <a:rPr lang="zh-CN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驼峰图</a:t>
            </a:r>
            <a:endParaRPr lang="zh-CN" altLang="zh-CN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5.</a:t>
            </a:r>
            <a:r>
              <a:rPr lang="zh-CN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老板驱动的流程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这种模式的优点：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软件订单的获得需要老板的能力、个人关系或者暗箱操作时适用。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在大型企业内部，软件功能往往由行政体系确定。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有些老板比一般技术人员在市场和竞争方面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懂行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很多软件团队尚不成熟，不懂得如何独立地进行需求分析，不懂得如何对行政领导有技巧地拒绝，也不懂得如何说服利益相关者同意并支持正确的项目方向。这种团队只能靠外力驱动。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这种模式的缺陷：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老板对技术细节很可能是外行。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老板不一定懂得软件项目管理，他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她的权威影响团队自由交流和沟通。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老板最擅长用行政命令管理团队，但是对于需要创造力的团队有可能会适得其反。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如果老板很忙抽不开身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6.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渐进交付的流程，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MVP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MBP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90570" y="1691005"/>
            <a:ext cx="5610860" cy="4777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1489434" y="1544534"/>
            <a:ext cx="9631651" cy="1709295"/>
            <a:chOff x="1849108" y="1180171"/>
            <a:chExt cx="5863212" cy="1040524"/>
          </a:xfrm>
        </p:grpSpPr>
        <p:sp>
          <p:nvSpPr>
            <p:cNvPr id="9" name="Freeform 13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849108" y="1180171"/>
              <a:ext cx="508660" cy="776216"/>
            </a:xfrm>
            <a:custGeom>
              <a:avLst/>
              <a:gdLst>
                <a:gd name="T0" fmla="*/ 82 w 128"/>
                <a:gd name="T1" fmla="*/ 137 h 196"/>
                <a:gd name="T2" fmla="*/ 103 w 128"/>
                <a:gd name="T3" fmla="*/ 90 h 196"/>
                <a:gd name="T4" fmla="*/ 63 w 128"/>
                <a:gd name="T5" fmla="*/ 183 h 196"/>
                <a:gd name="T6" fmla="*/ 101 w 128"/>
                <a:gd name="T7" fmla="*/ 178 h 196"/>
                <a:gd name="T8" fmla="*/ 101 w 128"/>
                <a:gd name="T9" fmla="*/ 177 h 196"/>
                <a:gd name="T10" fmla="*/ 103 w 128"/>
                <a:gd name="T11" fmla="*/ 157 h 196"/>
                <a:gd name="T12" fmla="*/ 43 w 128"/>
                <a:gd name="T13" fmla="*/ 182 h 196"/>
                <a:gd name="T14" fmla="*/ 103 w 128"/>
                <a:gd name="T15" fmla="*/ 170 h 196"/>
                <a:gd name="T16" fmla="*/ 49 w 128"/>
                <a:gd name="T17" fmla="*/ 127 h 196"/>
                <a:gd name="T18" fmla="*/ 90 w 128"/>
                <a:gd name="T19" fmla="*/ 108 h 196"/>
                <a:gd name="T20" fmla="*/ 87 w 128"/>
                <a:gd name="T21" fmla="*/ 186 h 196"/>
                <a:gd name="T22" fmla="*/ 16 w 128"/>
                <a:gd name="T23" fmla="*/ 148 h 196"/>
                <a:gd name="T24" fmla="*/ 112 w 128"/>
                <a:gd name="T25" fmla="*/ 35 h 196"/>
                <a:gd name="T26" fmla="*/ 89 w 128"/>
                <a:gd name="T27" fmla="*/ 110 h 196"/>
                <a:gd name="T28" fmla="*/ 78 w 128"/>
                <a:gd name="T29" fmla="*/ 182 h 196"/>
                <a:gd name="T30" fmla="*/ 48 w 128"/>
                <a:gd name="T31" fmla="*/ 131 h 196"/>
                <a:gd name="T32" fmla="*/ 106 w 128"/>
                <a:gd name="T33" fmla="*/ 66 h 196"/>
                <a:gd name="T34" fmla="*/ 93 w 128"/>
                <a:gd name="T35" fmla="*/ 105 h 196"/>
                <a:gd name="T36" fmla="*/ 75 w 128"/>
                <a:gd name="T37" fmla="*/ 144 h 196"/>
                <a:gd name="T38" fmla="*/ 107 w 128"/>
                <a:gd name="T39" fmla="*/ 157 h 196"/>
                <a:gd name="T40" fmla="*/ 39 w 128"/>
                <a:gd name="T41" fmla="*/ 175 h 196"/>
                <a:gd name="T42" fmla="*/ 44 w 128"/>
                <a:gd name="T43" fmla="*/ 177 h 196"/>
                <a:gd name="T44" fmla="*/ 89 w 128"/>
                <a:gd name="T45" fmla="*/ 121 h 196"/>
                <a:gd name="T46" fmla="*/ 85 w 128"/>
                <a:gd name="T47" fmla="*/ 185 h 196"/>
                <a:gd name="T48" fmla="*/ 83 w 128"/>
                <a:gd name="T49" fmla="*/ 123 h 196"/>
                <a:gd name="T50" fmla="*/ 46 w 128"/>
                <a:gd name="T51" fmla="*/ 176 h 196"/>
                <a:gd name="T52" fmla="*/ 86 w 128"/>
                <a:gd name="T53" fmla="*/ 109 h 196"/>
                <a:gd name="T54" fmla="*/ 100 w 128"/>
                <a:gd name="T55" fmla="*/ 67 h 196"/>
                <a:gd name="T56" fmla="*/ 111 w 128"/>
                <a:gd name="T57" fmla="*/ 25 h 196"/>
                <a:gd name="T58" fmla="*/ 38 w 128"/>
                <a:gd name="T59" fmla="*/ 183 h 196"/>
                <a:gd name="T60" fmla="*/ 67 w 128"/>
                <a:gd name="T61" fmla="*/ 183 h 196"/>
                <a:gd name="T62" fmla="*/ 33 w 128"/>
                <a:gd name="T63" fmla="*/ 183 h 196"/>
                <a:gd name="T64" fmla="*/ 102 w 128"/>
                <a:gd name="T65" fmla="*/ 57 h 196"/>
                <a:gd name="T66" fmla="*/ 117 w 128"/>
                <a:gd name="T67" fmla="*/ 32 h 196"/>
                <a:gd name="T68" fmla="*/ 52 w 128"/>
                <a:gd name="T69" fmla="*/ 42 h 196"/>
                <a:gd name="T70" fmla="*/ 109 w 128"/>
                <a:gd name="T71" fmla="*/ 34 h 196"/>
                <a:gd name="T72" fmla="*/ 104 w 128"/>
                <a:gd name="T73" fmla="*/ 22 h 196"/>
                <a:gd name="T74" fmla="*/ 94 w 128"/>
                <a:gd name="T75" fmla="*/ 30 h 196"/>
                <a:gd name="T76" fmla="*/ 87 w 128"/>
                <a:gd name="T77" fmla="*/ 53 h 196"/>
                <a:gd name="T78" fmla="*/ 89 w 128"/>
                <a:gd name="T79" fmla="*/ 30 h 196"/>
                <a:gd name="T80" fmla="*/ 55 w 128"/>
                <a:gd name="T81" fmla="*/ 42 h 196"/>
                <a:gd name="T82" fmla="*/ 53 w 128"/>
                <a:gd name="T83" fmla="*/ 141 h 196"/>
                <a:gd name="T84" fmla="*/ 52 w 128"/>
                <a:gd name="T85" fmla="*/ 166 h 196"/>
                <a:gd name="T86" fmla="*/ 60 w 128"/>
                <a:gd name="T87" fmla="*/ 162 h 196"/>
                <a:gd name="T88" fmla="*/ 89 w 128"/>
                <a:gd name="T89" fmla="*/ 173 h 196"/>
                <a:gd name="T90" fmla="*/ 100 w 128"/>
                <a:gd name="T91" fmla="*/ 19 h 196"/>
                <a:gd name="T92" fmla="*/ 26 w 128"/>
                <a:gd name="T93" fmla="*/ 137 h 196"/>
                <a:gd name="T94" fmla="*/ 31 w 128"/>
                <a:gd name="T95" fmla="*/ 78 h 196"/>
                <a:gd name="T96" fmla="*/ 65 w 128"/>
                <a:gd name="T97" fmla="*/ 8 h 196"/>
                <a:gd name="T98" fmla="*/ 118 w 128"/>
                <a:gd name="T99" fmla="*/ 16 h 196"/>
                <a:gd name="T100" fmla="*/ 117 w 128"/>
                <a:gd name="T101" fmla="*/ 50 h 196"/>
                <a:gd name="T102" fmla="*/ 110 w 128"/>
                <a:gd name="T103" fmla="*/ 67 h 196"/>
                <a:gd name="T104" fmla="*/ 104 w 128"/>
                <a:gd name="T105" fmla="*/ 94 h 196"/>
                <a:gd name="T106" fmla="*/ 96 w 128"/>
                <a:gd name="T107" fmla="*/ 112 h 196"/>
                <a:gd name="T108" fmla="*/ 90 w 128"/>
                <a:gd name="T109" fmla="*/ 137 h 196"/>
                <a:gd name="T110" fmla="*/ 112 w 128"/>
                <a:gd name="T111" fmla="*/ 159 h 196"/>
                <a:gd name="T112" fmla="*/ 108 w 128"/>
                <a:gd name="T113" fmla="*/ 181 h 196"/>
                <a:gd name="T114" fmla="*/ 89 w 128"/>
                <a:gd name="T115" fmla="*/ 190 h 196"/>
                <a:gd name="T116" fmla="*/ 30 w 128"/>
                <a:gd name="T117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96">
                  <a:moveTo>
                    <a:pt x="110" y="32"/>
                  </a:moveTo>
                  <a:cubicBezTo>
                    <a:pt x="110" y="31"/>
                    <a:pt x="110" y="31"/>
                    <a:pt x="110" y="31"/>
                  </a:cubicBezTo>
                  <a:cubicBezTo>
                    <a:pt x="110" y="31"/>
                    <a:pt x="109" y="32"/>
                    <a:pt x="110" y="32"/>
                  </a:cubicBezTo>
                  <a:close/>
                  <a:moveTo>
                    <a:pt x="87" y="145"/>
                  </a:move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8" y="145"/>
                    <a:pt x="87" y="145"/>
                  </a:cubicBezTo>
                  <a:close/>
                  <a:moveTo>
                    <a:pt x="81" y="136"/>
                  </a:moveTo>
                  <a:cubicBezTo>
                    <a:pt x="81" y="136"/>
                    <a:pt x="81" y="136"/>
                    <a:pt x="81" y="136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3" y="138"/>
                    <a:pt x="83" y="138"/>
                  </a:cubicBezTo>
                  <a:cubicBezTo>
                    <a:pt x="83" y="137"/>
                    <a:pt x="83" y="137"/>
                    <a:pt x="82" y="137"/>
                  </a:cubicBezTo>
                  <a:cubicBezTo>
                    <a:pt x="82" y="136"/>
                    <a:pt x="82" y="136"/>
                    <a:pt x="81" y="136"/>
                  </a:cubicBezTo>
                  <a:close/>
                  <a:moveTo>
                    <a:pt x="101" y="97"/>
                  </a:moveTo>
                  <a:cubicBezTo>
                    <a:pt x="101" y="97"/>
                    <a:pt x="102" y="98"/>
                    <a:pt x="102" y="98"/>
                  </a:cubicBezTo>
                  <a:cubicBezTo>
                    <a:pt x="102" y="97"/>
                    <a:pt x="102" y="97"/>
                    <a:pt x="101" y="96"/>
                  </a:cubicBezTo>
                  <a:cubicBezTo>
                    <a:pt x="101" y="96"/>
                    <a:pt x="100" y="96"/>
                    <a:pt x="101" y="97"/>
                  </a:cubicBezTo>
                  <a:close/>
                  <a:moveTo>
                    <a:pt x="60" y="183"/>
                  </a:moveTo>
                  <a:cubicBezTo>
                    <a:pt x="60" y="183"/>
                    <a:pt x="60" y="183"/>
                    <a:pt x="60" y="183"/>
                  </a:cubicBezTo>
                  <a:cubicBezTo>
                    <a:pt x="60" y="183"/>
                    <a:pt x="61" y="185"/>
                    <a:pt x="62" y="184"/>
                  </a:cubicBezTo>
                  <a:cubicBezTo>
                    <a:pt x="61" y="184"/>
                    <a:pt x="61" y="183"/>
                    <a:pt x="60" y="183"/>
                  </a:cubicBezTo>
                  <a:cubicBezTo>
                    <a:pt x="60" y="182"/>
                    <a:pt x="60" y="182"/>
                    <a:pt x="60" y="183"/>
                  </a:cubicBezTo>
                  <a:close/>
                  <a:moveTo>
                    <a:pt x="103" y="90"/>
                  </a:moveTo>
                  <a:cubicBezTo>
                    <a:pt x="102" y="91"/>
                    <a:pt x="103" y="91"/>
                    <a:pt x="103" y="91"/>
                  </a:cubicBezTo>
                  <a:cubicBezTo>
                    <a:pt x="103" y="92"/>
                    <a:pt x="104" y="93"/>
                    <a:pt x="104" y="92"/>
                  </a:cubicBezTo>
                  <a:cubicBezTo>
                    <a:pt x="103" y="91"/>
                    <a:pt x="103" y="90"/>
                    <a:pt x="103" y="90"/>
                  </a:cubicBezTo>
                  <a:close/>
                  <a:moveTo>
                    <a:pt x="103" y="166"/>
                  </a:moveTo>
                  <a:cubicBezTo>
                    <a:pt x="103" y="166"/>
                    <a:pt x="102" y="166"/>
                    <a:pt x="102" y="166"/>
                  </a:cubicBezTo>
                  <a:cubicBezTo>
                    <a:pt x="102" y="165"/>
                    <a:pt x="101" y="164"/>
                    <a:pt x="101" y="164"/>
                  </a:cubicBezTo>
                  <a:cubicBezTo>
                    <a:pt x="101" y="165"/>
                    <a:pt x="102" y="166"/>
                    <a:pt x="103" y="166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83"/>
                    <a:pt x="63" y="184"/>
                    <a:pt x="63" y="184"/>
                  </a:cubicBezTo>
                  <a:cubicBezTo>
                    <a:pt x="64" y="184"/>
                    <a:pt x="64" y="185"/>
                    <a:pt x="65" y="185"/>
                  </a:cubicBezTo>
                  <a:cubicBezTo>
                    <a:pt x="65" y="185"/>
                    <a:pt x="65" y="184"/>
                    <a:pt x="64" y="184"/>
                  </a:cubicBezTo>
                  <a:cubicBezTo>
                    <a:pt x="64" y="184"/>
                    <a:pt x="64" y="184"/>
                    <a:pt x="63" y="184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lose/>
                  <a:moveTo>
                    <a:pt x="100" y="176"/>
                  </a:move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1" y="177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80"/>
                    <a:pt x="103" y="180"/>
                    <a:pt x="103" y="181"/>
                  </a:cubicBezTo>
                  <a:cubicBezTo>
                    <a:pt x="104" y="180"/>
                    <a:pt x="103" y="180"/>
                    <a:pt x="103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8"/>
                    <a:pt x="102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lnTo>
                    <a:pt x="100" y="176"/>
                  </a:lnTo>
                  <a:close/>
                  <a:moveTo>
                    <a:pt x="103" y="157"/>
                  </a:moveTo>
                  <a:cubicBezTo>
                    <a:pt x="103" y="157"/>
                    <a:pt x="103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5" y="160"/>
                    <a:pt x="105" y="160"/>
                  </a:cubicBezTo>
                  <a:cubicBezTo>
                    <a:pt x="105" y="160"/>
                    <a:pt x="106" y="161"/>
                    <a:pt x="106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3" y="157"/>
                    <a:pt x="103" y="157"/>
                  </a:cubicBezTo>
                  <a:close/>
                  <a:moveTo>
                    <a:pt x="96" y="182"/>
                  </a:moveTo>
                  <a:cubicBezTo>
                    <a:pt x="96" y="182"/>
                    <a:pt x="96" y="182"/>
                    <a:pt x="96" y="182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7" y="184"/>
                    <a:pt x="98" y="185"/>
                    <a:pt x="99" y="185"/>
                  </a:cubicBezTo>
                  <a:cubicBezTo>
                    <a:pt x="99" y="186"/>
                    <a:pt x="99" y="185"/>
                    <a:pt x="99" y="185"/>
                  </a:cubicBezTo>
                  <a:cubicBezTo>
                    <a:pt x="98" y="184"/>
                    <a:pt x="98" y="183"/>
                    <a:pt x="97" y="183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41" y="180"/>
                    <a:pt x="42" y="181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2" y="181"/>
                    <a:pt x="41" y="180"/>
                    <a:pt x="40" y="179"/>
                  </a:cubicBezTo>
                  <a:close/>
                  <a:moveTo>
                    <a:pt x="101" y="167"/>
                  </a:move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71"/>
                    <a:pt x="105" y="171"/>
                    <a:pt x="105" y="172"/>
                  </a:cubicBezTo>
                  <a:cubicBezTo>
                    <a:pt x="105" y="172"/>
                    <a:pt x="105" y="172"/>
                    <a:pt x="105" y="171"/>
                  </a:cubicBezTo>
                  <a:cubicBezTo>
                    <a:pt x="105" y="171"/>
                    <a:pt x="104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lnTo>
                    <a:pt x="101" y="167"/>
                  </a:lnTo>
                  <a:close/>
                  <a:moveTo>
                    <a:pt x="50" y="122"/>
                  </a:moveTo>
                  <a:cubicBezTo>
                    <a:pt x="50" y="124"/>
                    <a:pt x="49" y="126"/>
                    <a:pt x="49" y="127"/>
                  </a:cubicBezTo>
                  <a:cubicBezTo>
                    <a:pt x="49" y="126"/>
                    <a:pt x="50" y="123"/>
                    <a:pt x="50" y="122"/>
                  </a:cubicBezTo>
                  <a:close/>
                  <a:moveTo>
                    <a:pt x="102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3" y="16"/>
                    <a:pt x="105" y="16"/>
                    <a:pt x="106" y="17"/>
                  </a:cubicBezTo>
                  <a:cubicBezTo>
                    <a:pt x="106" y="17"/>
                    <a:pt x="107" y="17"/>
                    <a:pt x="107" y="16"/>
                  </a:cubicBezTo>
                  <a:lnTo>
                    <a:pt x="102" y="16"/>
                  </a:lnTo>
                  <a:close/>
                  <a:moveTo>
                    <a:pt x="77" y="137"/>
                  </a:moveTo>
                  <a:cubicBezTo>
                    <a:pt x="77" y="138"/>
                    <a:pt x="77" y="138"/>
                    <a:pt x="77" y="139"/>
                  </a:cubicBezTo>
                  <a:cubicBezTo>
                    <a:pt x="76" y="140"/>
                    <a:pt x="78" y="139"/>
                    <a:pt x="79" y="139"/>
                  </a:cubicBezTo>
                  <a:cubicBezTo>
                    <a:pt x="78" y="139"/>
                    <a:pt x="77" y="138"/>
                    <a:pt x="77" y="137"/>
                  </a:cubicBezTo>
                  <a:close/>
                  <a:moveTo>
                    <a:pt x="90" y="108"/>
                  </a:moveTo>
                  <a:cubicBezTo>
                    <a:pt x="89" y="107"/>
                    <a:pt x="89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5"/>
                    <a:pt x="88" y="106"/>
                    <a:pt x="88" y="107"/>
                  </a:cubicBezTo>
                  <a:cubicBezTo>
                    <a:pt x="88" y="107"/>
                    <a:pt x="90" y="109"/>
                    <a:pt x="90" y="108"/>
                  </a:cubicBezTo>
                  <a:close/>
                  <a:moveTo>
                    <a:pt x="115" y="47"/>
                  </a:moveTo>
                  <a:cubicBezTo>
                    <a:pt x="115" y="48"/>
                    <a:pt x="115" y="48"/>
                    <a:pt x="114" y="48"/>
                  </a:cubicBezTo>
                  <a:cubicBezTo>
                    <a:pt x="114" y="49"/>
                    <a:pt x="115" y="50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6" y="48"/>
                    <a:pt x="115" y="45"/>
                    <a:pt x="115" y="47"/>
                  </a:cubicBezTo>
                  <a:close/>
                  <a:moveTo>
                    <a:pt x="84" y="182"/>
                  </a:moveTo>
                  <a:cubicBezTo>
                    <a:pt x="85" y="184"/>
                    <a:pt x="86" y="184"/>
                    <a:pt x="87" y="186"/>
                  </a:cubicBezTo>
                  <a:cubicBezTo>
                    <a:pt x="87" y="186"/>
                    <a:pt x="88" y="186"/>
                    <a:pt x="88" y="186"/>
                  </a:cubicBezTo>
                  <a:cubicBezTo>
                    <a:pt x="87" y="184"/>
                    <a:pt x="85" y="184"/>
                    <a:pt x="84" y="182"/>
                  </a:cubicBezTo>
                  <a:close/>
                  <a:moveTo>
                    <a:pt x="105" y="83"/>
                  </a:moveTo>
                  <a:cubicBezTo>
                    <a:pt x="105" y="83"/>
                    <a:pt x="105" y="84"/>
                    <a:pt x="105" y="84"/>
                  </a:cubicBezTo>
                  <a:cubicBezTo>
                    <a:pt x="105" y="84"/>
                    <a:pt x="106" y="85"/>
                    <a:pt x="107" y="86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6" y="83"/>
                    <a:pt x="104" y="82"/>
                    <a:pt x="105" y="83"/>
                  </a:cubicBezTo>
                  <a:close/>
                  <a:moveTo>
                    <a:pt x="16" y="148"/>
                  </a:move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7" y="143"/>
                    <a:pt x="17" y="143"/>
                  </a:cubicBezTo>
                  <a:lnTo>
                    <a:pt x="16" y="148"/>
                  </a:lnTo>
                  <a:close/>
                  <a:moveTo>
                    <a:pt x="110" y="32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6"/>
                    <a:pt x="112" y="36"/>
                  </a:cubicBezTo>
                  <a:cubicBezTo>
                    <a:pt x="113" y="37"/>
                    <a:pt x="113" y="38"/>
                    <a:pt x="114" y="39"/>
                  </a:cubicBezTo>
                  <a:cubicBezTo>
                    <a:pt x="115" y="38"/>
                    <a:pt x="114" y="38"/>
                    <a:pt x="113" y="37"/>
                  </a:cubicBezTo>
                  <a:cubicBezTo>
                    <a:pt x="113" y="37"/>
                    <a:pt x="113" y="36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lnTo>
                    <a:pt x="110" y="32"/>
                  </a:lnTo>
                  <a:close/>
                  <a:moveTo>
                    <a:pt x="103" y="66"/>
                  </a:moveTo>
                  <a:cubicBezTo>
                    <a:pt x="103" y="68"/>
                    <a:pt x="104" y="69"/>
                    <a:pt x="105" y="70"/>
                  </a:cubicBezTo>
                  <a:cubicBezTo>
                    <a:pt x="105" y="71"/>
                    <a:pt x="105" y="70"/>
                    <a:pt x="105" y="69"/>
                  </a:cubicBezTo>
                  <a:cubicBezTo>
                    <a:pt x="104" y="68"/>
                    <a:pt x="103" y="67"/>
                    <a:pt x="103" y="66"/>
                  </a:cubicBezTo>
                  <a:close/>
                  <a:moveTo>
                    <a:pt x="89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2" y="113"/>
                    <a:pt x="91" y="112"/>
                  </a:cubicBezTo>
                  <a:cubicBezTo>
                    <a:pt x="90" y="112"/>
                    <a:pt x="90" y="111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lose/>
                  <a:moveTo>
                    <a:pt x="87" y="121"/>
                  </a:moveTo>
                  <a:cubicBezTo>
                    <a:pt x="86" y="120"/>
                    <a:pt x="85" y="118"/>
                    <a:pt x="84" y="117"/>
                  </a:cubicBezTo>
                  <a:cubicBezTo>
                    <a:pt x="84" y="116"/>
                    <a:pt x="84" y="118"/>
                    <a:pt x="84" y="118"/>
                  </a:cubicBezTo>
                  <a:cubicBezTo>
                    <a:pt x="85" y="119"/>
                    <a:pt x="85" y="119"/>
                    <a:pt x="86" y="120"/>
                  </a:cubicBezTo>
                  <a:cubicBezTo>
                    <a:pt x="86" y="120"/>
                    <a:pt x="88" y="122"/>
                    <a:pt x="87" y="121"/>
                  </a:cubicBezTo>
                  <a:close/>
                  <a:moveTo>
                    <a:pt x="78" y="182"/>
                  </a:moveTo>
                  <a:cubicBezTo>
                    <a:pt x="78" y="183"/>
                    <a:pt x="79" y="185"/>
                    <a:pt x="80" y="186"/>
                  </a:cubicBezTo>
                  <a:cubicBezTo>
                    <a:pt x="80" y="185"/>
                    <a:pt x="82" y="186"/>
                    <a:pt x="81" y="185"/>
                  </a:cubicBezTo>
                  <a:cubicBezTo>
                    <a:pt x="80" y="184"/>
                    <a:pt x="79" y="183"/>
                    <a:pt x="78" y="182"/>
                  </a:cubicBezTo>
                  <a:close/>
                  <a:moveTo>
                    <a:pt x="89" y="181"/>
                  </a:moveTo>
                  <a:cubicBezTo>
                    <a:pt x="90" y="182"/>
                    <a:pt x="90" y="183"/>
                    <a:pt x="91" y="184"/>
                  </a:cubicBezTo>
                  <a:cubicBezTo>
                    <a:pt x="92" y="184"/>
                    <a:pt x="92" y="186"/>
                    <a:pt x="94" y="185"/>
                  </a:cubicBezTo>
                  <a:cubicBezTo>
                    <a:pt x="93" y="184"/>
                    <a:pt x="90" y="182"/>
                    <a:pt x="89" y="181"/>
                  </a:cubicBezTo>
                  <a:close/>
                  <a:moveTo>
                    <a:pt x="48" y="131"/>
                  </a:moveTo>
                  <a:cubicBezTo>
                    <a:pt x="46" y="137"/>
                    <a:pt x="46" y="137"/>
                    <a:pt x="46" y="137"/>
                  </a:cubicBezTo>
                  <a:cubicBezTo>
                    <a:pt x="46" y="137"/>
                    <a:pt x="47" y="137"/>
                    <a:pt x="47" y="137"/>
                  </a:cubicBezTo>
                  <a:cubicBezTo>
                    <a:pt x="47" y="135"/>
                    <a:pt x="48" y="133"/>
                    <a:pt x="48" y="131"/>
                  </a:cubicBezTo>
                  <a:close/>
                  <a:moveTo>
                    <a:pt x="84" y="120"/>
                  </a:moveTo>
                  <a:cubicBezTo>
                    <a:pt x="85" y="122"/>
                    <a:pt x="86" y="124"/>
                    <a:pt x="87" y="125"/>
                  </a:cubicBezTo>
                  <a:cubicBezTo>
                    <a:pt x="89" y="124"/>
                    <a:pt x="86" y="123"/>
                    <a:pt x="86" y="123"/>
                  </a:cubicBezTo>
                  <a:cubicBezTo>
                    <a:pt x="85" y="122"/>
                    <a:pt x="85" y="121"/>
                    <a:pt x="84" y="120"/>
                  </a:cubicBezTo>
                  <a:close/>
                  <a:moveTo>
                    <a:pt x="80" y="130"/>
                  </a:moveTo>
                  <a:cubicBezTo>
                    <a:pt x="79" y="131"/>
                    <a:pt x="79" y="131"/>
                    <a:pt x="79" y="131"/>
                  </a:cubicBezTo>
                  <a:cubicBezTo>
                    <a:pt x="80" y="132"/>
                    <a:pt x="82" y="134"/>
                    <a:pt x="83" y="135"/>
                  </a:cubicBezTo>
                  <a:cubicBezTo>
                    <a:pt x="82" y="133"/>
                    <a:pt x="81" y="131"/>
                    <a:pt x="80" y="130"/>
                  </a:cubicBezTo>
                  <a:close/>
                  <a:moveTo>
                    <a:pt x="10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5" y="64"/>
                    <a:pt x="106" y="66"/>
                  </a:cubicBezTo>
                  <a:cubicBezTo>
                    <a:pt x="107" y="67"/>
                    <a:pt x="107" y="65"/>
                    <a:pt x="106" y="65"/>
                  </a:cubicBezTo>
                  <a:cubicBezTo>
                    <a:pt x="103" y="60"/>
                    <a:pt x="103" y="60"/>
                    <a:pt x="103" y="60"/>
                  </a:cubicBezTo>
                  <a:lnTo>
                    <a:pt x="102" y="60"/>
                  </a:lnTo>
                  <a:close/>
                  <a:moveTo>
                    <a:pt x="90" y="104"/>
                  </a:moveTo>
                  <a:cubicBezTo>
                    <a:pt x="90" y="106"/>
                    <a:pt x="92" y="108"/>
                    <a:pt x="93" y="109"/>
                  </a:cubicBezTo>
                  <a:cubicBezTo>
                    <a:pt x="93" y="109"/>
                    <a:pt x="93" y="108"/>
                    <a:pt x="93" y="107"/>
                  </a:cubicBezTo>
                  <a:cubicBezTo>
                    <a:pt x="92" y="106"/>
                    <a:pt x="91" y="105"/>
                    <a:pt x="90" y="104"/>
                  </a:cubicBezTo>
                  <a:close/>
                  <a:moveTo>
                    <a:pt x="93" y="105"/>
                  </a:moveTo>
                  <a:cubicBezTo>
                    <a:pt x="92" y="104"/>
                    <a:pt x="91" y="102"/>
                    <a:pt x="90" y="100"/>
                  </a:cubicBezTo>
                  <a:cubicBezTo>
                    <a:pt x="89" y="99"/>
                    <a:pt x="89" y="101"/>
                    <a:pt x="90" y="101"/>
                  </a:cubicBezTo>
                  <a:cubicBezTo>
                    <a:pt x="90" y="103"/>
                    <a:pt x="92" y="104"/>
                    <a:pt x="93" y="105"/>
                  </a:cubicBezTo>
                  <a:close/>
                  <a:moveTo>
                    <a:pt x="100" y="172"/>
                  </a:move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5" y="175"/>
                    <a:pt x="104" y="175"/>
                  </a:cubicBezTo>
                  <a:cubicBezTo>
                    <a:pt x="103" y="174"/>
                    <a:pt x="102" y="172"/>
                    <a:pt x="101" y="171"/>
                  </a:cubicBezTo>
                  <a:cubicBezTo>
                    <a:pt x="100" y="171"/>
                    <a:pt x="100" y="172"/>
                    <a:pt x="100" y="172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  <a:cubicBezTo>
                    <a:pt x="106" y="55"/>
                    <a:pt x="107" y="57"/>
                    <a:pt x="108" y="58"/>
                  </a:cubicBezTo>
                  <a:cubicBezTo>
                    <a:pt x="108" y="58"/>
                    <a:pt x="108" y="59"/>
                    <a:pt x="109" y="59"/>
                  </a:cubicBezTo>
                  <a:cubicBezTo>
                    <a:pt x="109" y="56"/>
                    <a:pt x="107" y="55"/>
                    <a:pt x="105" y="53"/>
                  </a:cubicBezTo>
                  <a:close/>
                  <a:moveTo>
                    <a:pt x="75" y="144"/>
                  </a:moveTo>
                  <a:cubicBezTo>
                    <a:pt x="75" y="144"/>
                    <a:pt x="75" y="144"/>
                    <a:pt x="75" y="144"/>
                  </a:cubicBezTo>
                  <a:cubicBezTo>
                    <a:pt x="85" y="145"/>
                    <a:pt x="85" y="145"/>
                    <a:pt x="85" y="145"/>
                  </a:cubicBezTo>
                  <a:lnTo>
                    <a:pt x="75" y="144"/>
                  </a:lnTo>
                  <a:close/>
                  <a:moveTo>
                    <a:pt x="93" y="91"/>
                  </a:moveTo>
                  <a:cubicBezTo>
                    <a:pt x="94" y="93"/>
                    <a:pt x="95" y="95"/>
                    <a:pt x="97" y="96"/>
                  </a:cubicBezTo>
                  <a:cubicBezTo>
                    <a:pt x="97" y="96"/>
                    <a:pt x="97" y="95"/>
                    <a:pt x="97" y="95"/>
                  </a:cubicBezTo>
                  <a:cubicBezTo>
                    <a:pt x="96" y="93"/>
                    <a:pt x="95" y="92"/>
                    <a:pt x="94" y="91"/>
                  </a:cubicBezTo>
                  <a:cubicBezTo>
                    <a:pt x="94" y="91"/>
                    <a:pt x="93" y="91"/>
                    <a:pt x="93" y="91"/>
                  </a:cubicBezTo>
                  <a:close/>
                  <a:moveTo>
                    <a:pt x="102" y="153"/>
                  </a:moveTo>
                  <a:cubicBezTo>
                    <a:pt x="104" y="155"/>
                    <a:pt x="106" y="157"/>
                    <a:pt x="107" y="158"/>
                  </a:cubicBezTo>
                  <a:cubicBezTo>
                    <a:pt x="107" y="158"/>
                    <a:pt x="108" y="157"/>
                    <a:pt x="107" y="157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2"/>
                    <a:pt x="102" y="153"/>
                    <a:pt x="102" y="153"/>
                  </a:cubicBezTo>
                  <a:close/>
                  <a:moveTo>
                    <a:pt x="89" y="184"/>
                  </a:moveTo>
                  <a:cubicBezTo>
                    <a:pt x="89" y="184"/>
                    <a:pt x="89" y="184"/>
                    <a:pt x="89" y="184"/>
                  </a:cubicBezTo>
                  <a:cubicBezTo>
                    <a:pt x="88" y="183"/>
                    <a:pt x="87" y="181"/>
                    <a:pt x="86" y="180"/>
                  </a:cubicBezTo>
                  <a:cubicBezTo>
                    <a:pt x="85" y="179"/>
                    <a:pt x="84" y="179"/>
                    <a:pt x="83" y="179"/>
                  </a:cubicBezTo>
                  <a:cubicBezTo>
                    <a:pt x="85" y="181"/>
                    <a:pt x="87" y="183"/>
                    <a:pt x="89" y="184"/>
                  </a:cubicBezTo>
                  <a:close/>
                  <a:moveTo>
                    <a:pt x="39" y="175"/>
                  </a:moveTo>
                  <a:cubicBezTo>
                    <a:pt x="41" y="177"/>
                    <a:pt x="43" y="179"/>
                    <a:pt x="45" y="181"/>
                  </a:cubicBezTo>
                  <a:cubicBezTo>
                    <a:pt x="43" y="179"/>
                    <a:pt x="41" y="176"/>
                    <a:pt x="39" y="174"/>
                  </a:cubicBezTo>
                  <a:cubicBezTo>
                    <a:pt x="39" y="174"/>
                    <a:pt x="38" y="174"/>
                    <a:pt x="39" y="175"/>
                  </a:cubicBezTo>
                  <a:close/>
                  <a:moveTo>
                    <a:pt x="97" y="77"/>
                  </a:moveTo>
                  <a:cubicBezTo>
                    <a:pt x="98" y="80"/>
                    <a:pt x="100" y="82"/>
                    <a:pt x="101" y="84"/>
                  </a:cubicBezTo>
                  <a:cubicBezTo>
                    <a:pt x="101" y="83"/>
                    <a:pt x="102" y="83"/>
                    <a:pt x="101" y="82"/>
                  </a:cubicBezTo>
                  <a:lnTo>
                    <a:pt x="97" y="77"/>
                  </a:lnTo>
                  <a:close/>
                  <a:moveTo>
                    <a:pt x="96" y="185"/>
                  </a:move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2" y="180"/>
                    <a:pt x="90" y="180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84"/>
                    <a:pt x="97" y="185"/>
                    <a:pt x="96" y="185"/>
                  </a:cubicBezTo>
                  <a:close/>
                  <a:moveTo>
                    <a:pt x="43" y="176"/>
                  </a:moveTo>
                  <a:cubicBezTo>
                    <a:pt x="44" y="177"/>
                    <a:pt x="44" y="177"/>
                    <a:pt x="44" y="177"/>
                  </a:cubicBezTo>
                  <a:cubicBezTo>
                    <a:pt x="45" y="179"/>
                    <a:pt x="46" y="180"/>
                    <a:pt x="48" y="182"/>
                  </a:cubicBezTo>
                  <a:cubicBezTo>
                    <a:pt x="48" y="182"/>
                    <a:pt x="49" y="183"/>
                    <a:pt x="50" y="183"/>
                  </a:cubicBezTo>
                  <a:cubicBezTo>
                    <a:pt x="44" y="177"/>
                    <a:pt x="44" y="177"/>
                    <a:pt x="44" y="177"/>
                  </a:cubicBezTo>
                  <a:lnTo>
                    <a:pt x="43" y="176"/>
                  </a:lnTo>
                  <a:close/>
                  <a:moveTo>
                    <a:pt x="91" y="98"/>
                  </a:move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5" y="102"/>
                    <a:pt x="95" y="102"/>
                  </a:cubicBezTo>
                  <a:cubicBezTo>
                    <a:pt x="94" y="101"/>
                    <a:pt x="93" y="99"/>
                    <a:pt x="91" y="98"/>
                  </a:cubicBezTo>
                  <a:cubicBezTo>
                    <a:pt x="91" y="97"/>
                    <a:pt x="90" y="97"/>
                    <a:pt x="91" y="98"/>
                  </a:cubicBezTo>
                  <a:close/>
                  <a:moveTo>
                    <a:pt x="85" y="114"/>
                  </a:moveTo>
                  <a:cubicBezTo>
                    <a:pt x="86" y="116"/>
                    <a:pt x="88" y="119"/>
                    <a:pt x="89" y="121"/>
                  </a:cubicBezTo>
                  <a:cubicBezTo>
                    <a:pt x="89" y="121"/>
                    <a:pt x="90" y="119"/>
                    <a:pt x="89" y="119"/>
                  </a:cubicBezTo>
                  <a:cubicBezTo>
                    <a:pt x="88" y="118"/>
                    <a:pt x="87" y="116"/>
                    <a:pt x="85" y="114"/>
                  </a:cubicBezTo>
                  <a:cubicBezTo>
                    <a:pt x="85" y="114"/>
                    <a:pt x="84" y="113"/>
                    <a:pt x="85" y="114"/>
                  </a:cubicBezTo>
                  <a:close/>
                  <a:moveTo>
                    <a:pt x="81" y="126"/>
                  </a:moveTo>
                  <a:cubicBezTo>
                    <a:pt x="82" y="128"/>
                    <a:pt x="84" y="130"/>
                    <a:pt x="85" y="131"/>
                  </a:cubicBezTo>
                  <a:cubicBezTo>
                    <a:pt x="86" y="131"/>
                    <a:pt x="86" y="130"/>
                    <a:pt x="86" y="130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6"/>
                    <a:pt x="81" y="126"/>
                  </a:cubicBezTo>
                  <a:close/>
                  <a:moveTo>
                    <a:pt x="78" y="179"/>
                  </a:moveTo>
                  <a:cubicBezTo>
                    <a:pt x="79" y="181"/>
                    <a:pt x="81" y="183"/>
                    <a:pt x="83" y="184"/>
                  </a:cubicBezTo>
                  <a:cubicBezTo>
                    <a:pt x="83" y="185"/>
                    <a:pt x="84" y="186"/>
                    <a:pt x="85" y="185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8" y="179"/>
                    <a:pt x="77" y="179"/>
                    <a:pt x="78" y="179"/>
                  </a:cubicBezTo>
                  <a:close/>
                  <a:moveTo>
                    <a:pt x="50" y="176"/>
                  </a:moveTo>
                  <a:cubicBezTo>
                    <a:pt x="51" y="179"/>
                    <a:pt x="53" y="180"/>
                    <a:pt x="55" y="183"/>
                  </a:cubicBezTo>
                  <a:cubicBezTo>
                    <a:pt x="56" y="184"/>
                    <a:pt x="57" y="183"/>
                    <a:pt x="58" y="184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6"/>
                    <a:pt x="50" y="176"/>
                    <a:pt x="50" y="176"/>
                  </a:cubicBezTo>
                  <a:close/>
                  <a:moveTo>
                    <a:pt x="82" y="123"/>
                  </a:moveTo>
                  <a:cubicBezTo>
                    <a:pt x="82" y="124"/>
                    <a:pt x="82" y="124"/>
                    <a:pt x="82" y="124"/>
                  </a:cubicBezTo>
                  <a:cubicBezTo>
                    <a:pt x="83" y="125"/>
                    <a:pt x="85" y="127"/>
                    <a:pt x="87" y="12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2"/>
                    <a:pt x="83" y="121"/>
                    <a:pt x="82" y="122"/>
                  </a:cubicBezTo>
                  <a:cubicBezTo>
                    <a:pt x="82" y="122"/>
                    <a:pt x="82" y="123"/>
                    <a:pt x="82" y="123"/>
                  </a:cubicBezTo>
                  <a:close/>
                  <a:moveTo>
                    <a:pt x="107" y="43"/>
                  </a:moveTo>
                  <a:cubicBezTo>
                    <a:pt x="108" y="45"/>
                    <a:pt x="109" y="48"/>
                    <a:pt x="111" y="51"/>
                  </a:cubicBezTo>
                  <a:cubicBezTo>
                    <a:pt x="111" y="50"/>
                    <a:pt x="112" y="49"/>
                    <a:pt x="111" y="49"/>
                  </a:cubicBezTo>
                  <a:lnTo>
                    <a:pt x="107" y="43"/>
                  </a:lnTo>
                  <a:close/>
                  <a:moveTo>
                    <a:pt x="45" y="176"/>
                  </a:moveTo>
                  <a:cubicBezTo>
                    <a:pt x="47" y="178"/>
                    <a:pt x="50" y="180"/>
                    <a:pt x="52" y="182"/>
                  </a:cubicBezTo>
                  <a:cubicBezTo>
                    <a:pt x="52" y="182"/>
                    <a:pt x="53" y="183"/>
                    <a:pt x="52" y="182"/>
                  </a:cubicBezTo>
                  <a:cubicBezTo>
                    <a:pt x="51" y="181"/>
                    <a:pt x="49" y="178"/>
                    <a:pt x="47" y="176"/>
                  </a:cubicBezTo>
                  <a:cubicBezTo>
                    <a:pt x="47" y="176"/>
                    <a:pt x="46" y="175"/>
                    <a:pt x="46" y="176"/>
                  </a:cubicBezTo>
                  <a:cubicBezTo>
                    <a:pt x="45" y="175"/>
                    <a:pt x="44" y="175"/>
                    <a:pt x="45" y="176"/>
                  </a:cubicBezTo>
                  <a:close/>
                  <a:moveTo>
                    <a:pt x="101" y="161"/>
                  </a:moveTo>
                  <a:cubicBezTo>
                    <a:pt x="102" y="163"/>
                    <a:pt x="104" y="165"/>
                    <a:pt x="106" y="167"/>
                  </a:cubicBezTo>
                  <a:cubicBezTo>
                    <a:pt x="106" y="167"/>
                    <a:pt x="106" y="165"/>
                    <a:pt x="106" y="165"/>
                  </a:cubicBezTo>
                  <a:cubicBezTo>
                    <a:pt x="104" y="163"/>
                    <a:pt x="102" y="161"/>
                    <a:pt x="101" y="159"/>
                  </a:cubicBezTo>
                  <a:cubicBezTo>
                    <a:pt x="101" y="160"/>
                    <a:pt x="101" y="161"/>
                    <a:pt x="101" y="161"/>
                  </a:cubicBezTo>
                  <a:close/>
                  <a:moveTo>
                    <a:pt x="86" y="111"/>
                  </a:moveTo>
                  <a:cubicBezTo>
                    <a:pt x="86" y="111"/>
                    <a:pt x="85" y="112"/>
                    <a:pt x="85" y="112"/>
                  </a:cubicBezTo>
                  <a:cubicBezTo>
                    <a:pt x="87" y="114"/>
                    <a:pt x="89" y="115"/>
                    <a:pt x="90" y="117"/>
                  </a:cubicBezTo>
                  <a:cubicBezTo>
                    <a:pt x="90" y="117"/>
                    <a:pt x="90" y="116"/>
                    <a:pt x="90" y="116"/>
                  </a:cubicBezTo>
                  <a:cubicBezTo>
                    <a:pt x="89" y="114"/>
                    <a:pt x="87" y="112"/>
                    <a:pt x="86" y="109"/>
                  </a:cubicBezTo>
                  <a:cubicBezTo>
                    <a:pt x="86" y="110"/>
                    <a:pt x="86" y="110"/>
                    <a:pt x="86" y="111"/>
                  </a:cubicBezTo>
                  <a:close/>
                  <a:moveTo>
                    <a:pt x="70" y="184"/>
                  </a:moveTo>
                  <a:cubicBezTo>
                    <a:pt x="70" y="185"/>
                    <a:pt x="72" y="187"/>
                    <a:pt x="74" y="186"/>
                  </a:cubicBezTo>
                  <a:cubicBezTo>
                    <a:pt x="65" y="177"/>
                    <a:pt x="65" y="177"/>
                    <a:pt x="65" y="177"/>
                  </a:cubicBezTo>
                  <a:lnTo>
                    <a:pt x="70" y="184"/>
                  </a:lnTo>
                  <a:close/>
                  <a:moveTo>
                    <a:pt x="100" y="66"/>
                  </a:moveTo>
                  <a:cubicBezTo>
                    <a:pt x="100" y="66"/>
                    <a:pt x="100" y="66"/>
                    <a:pt x="99" y="66"/>
                  </a:cubicBezTo>
                  <a:cubicBezTo>
                    <a:pt x="99" y="67"/>
                    <a:pt x="99" y="68"/>
                    <a:pt x="99" y="68"/>
                  </a:cubicBezTo>
                  <a:cubicBezTo>
                    <a:pt x="101" y="70"/>
                    <a:pt x="103" y="72"/>
                    <a:pt x="104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6"/>
                    <a:pt x="100" y="65"/>
                    <a:pt x="100" y="66"/>
                  </a:cubicBezTo>
                  <a:close/>
                  <a:moveTo>
                    <a:pt x="52" y="176"/>
                  </a:moveTo>
                  <a:cubicBezTo>
                    <a:pt x="54" y="178"/>
                    <a:pt x="57" y="181"/>
                    <a:pt x="59" y="182"/>
                  </a:cubicBezTo>
                  <a:cubicBezTo>
                    <a:pt x="58" y="180"/>
                    <a:pt x="56" y="178"/>
                    <a:pt x="55" y="176"/>
                  </a:cubicBezTo>
                  <a:cubicBezTo>
                    <a:pt x="55" y="176"/>
                    <a:pt x="53" y="175"/>
                    <a:pt x="52" y="176"/>
                  </a:cubicBezTo>
                  <a:close/>
                  <a:moveTo>
                    <a:pt x="92" y="92"/>
                  </a:moveTo>
                  <a:cubicBezTo>
                    <a:pt x="91" y="94"/>
                    <a:pt x="91" y="95"/>
                    <a:pt x="91" y="96"/>
                  </a:cubicBezTo>
                  <a:cubicBezTo>
                    <a:pt x="93" y="97"/>
                    <a:pt x="94" y="99"/>
                    <a:pt x="95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5" y="97"/>
                    <a:pt x="93" y="95"/>
                    <a:pt x="92" y="92"/>
                  </a:cubicBezTo>
                  <a:close/>
                  <a:moveTo>
                    <a:pt x="111" y="25"/>
                  </a:moveTo>
                  <a:cubicBezTo>
                    <a:pt x="111" y="26"/>
                    <a:pt x="110" y="27"/>
                    <a:pt x="111" y="28"/>
                  </a:cubicBezTo>
                  <a:cubicBezTo>
                    <a:pt x="112" y="30"/>
                    <a:pt x="114" y="33"/>
                    <a:pt x="116" y="34"/>
                  </a:cubicBezTo>
                  <a:cubicBezTo>
                    <a:pt x="114" y="31"/>
                    <a:pt x="113" y="28"/>
                    <a:pt x="111" y="25"/>
                  </a:cubicBezTo>
                  <a:close/>
                  <a:moveTo>
                    <a:pt x="96" y="79"/>
                  </a:moveTo>
                  <a:cubicBezTo>
                    <a:pt x="96" y="80"/>
                    <a:pt x="95" y="81"/>
                    <a:pt x="95" y="81"/>
                  </a:cubicBezTo>
                  <a:cubicBezTo>
                    <a:pt x="96" y="83"/>
                    <a:pt x="98" y="85"/>
                    <a:pt x="99" y="87"/>
                  </a:cubicBezTo>
                  <a:cubicBezTo>
                    <a:pt x="100" y="88"/>
                    <a:pt x="100" y="86"/>
                    <a:pt x="100" y="86"/>
                  </a:cubicBezTo>
                  <a:cubicBezTo>
                    <a:pt x="99" y="84"/>
                    <a:pt x="97" y="82"/>
                    <a:pt x="96" y="78"/>
                  </a:cubicBezTo>
                  <a:cubicBezTo>
                    <a:pt x="96" y="78"/>
                    <a:pt x="96" y="79"/>
                    <a:pt x="96" y="79"/>
                  </a:cubicBezTo>
                  <a:close/>
                  <a:moveTo>
                    <a:pt x="30" y="174"/>
                  </a:moveTo>
                  <a:cubicBezTo>
                    <a:pt x="33" y="177"/>
                    <a:pt x="35" y="181"/>
                    <a:pt x="38" y="183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37" y="180"/>
                    <a:pt x="34" y="177"/>
                    <a:pt x="31" y="174"/>
                  </a:cubicBezTo>
                  <a:cubicBezTo>
                    <a:pt x="31" y="174"/>
                    <a:pt x="31" y="174"/>
                    <a:pt x="30" y="174"/>
                  </a:cubicBezTo>
                  <a:close/>
                  <a:moveTo>
                    <a:pt x="94" y="86"/>
                  </a:moveTo>
                  <a:cubicBezTo>
                    <a:pt x="94" y="87"/>
                    <a:pt x="93" y="88"/>
                    <a:pt x="93" y="88"/>
                  </a:cubicBezTo>
                  <a:cubicBezTo>
                    <a:pt x="95" y="90"/>
                    <a:pt x="96" y="92"/>
                    <a:pt x="98" y="94"/>
                  </a:cubicBezTo>
                  <a:cubicBezTo>
                    <a:pt x="98" y="93"/>
                    <a:pt x="98" y="92"/>
                    <a:pt x="98" y="92"/>
                  </a:cubicBezTo>
                  <a:cubicBezTo>
                    <a:pt x="97" y="90"/>
                    <a:pt x="96" y="88"/>
                    <a:pt x="94" y="85"/>
                  </a:cubicBezTo>
                  <a:cubicBezTo>
                    <a:pt x="94" y="85"/>
                    <a:pt x="94" y="85"/>
                    <a:pt x="94" y="86"/>
                  </a:cubicBezTo>
                  <a:close/>
                  <a:moveTo>
                    <a:pt x="67" y="184"/>
                  </a:moveTo>
                  <a:cubicBezTo>
                    <a:pt x="67" y="184"/>
                    <a:pt x="67" y="183"/>
                    <a:pt x="67" y="183"/>
                  </a:cubicBezTo>
                  <a:cubicBezTo>
                    <a:pt x="65" y="181"/>
                    <a:pt x="64" y="179"/>
                    <a:pt x="63" y="177"/>
                  </a:cubicBezTo>
                  <a:cubicBezTo>
                    <a:pt x="62" y="176"/>
                    <a:pt x="60" y="177"/>
                    <a:pt x="59" y="176"/>
                  </a:cubicBezTo>
                  <a:cubicBezTo>
                    <a:pt x="62" y="179"/>
                    <a:pt x="64" y="182"/>
                    <a:pt x="67" y="184"/>
                  </a:cubicBezTo>
                  <a:close/>
                  <a:moveTo>
                    <a:pt x="98" y="71"/>
                  </a:moveTo>
                  <a:cubicBezTo>
                    <a:pt x="98" y="72"/>
                    <a:pt x="97" y="72"/>
                    <a:pt x="97" y="72"/>
                  </a:cubicBezTo>
                  <a:cubicBezTo>
                    <a:pt x="98" y="73"/>
                    <a:pt x="97" y="74"/>
                    <a:pt x="97" y="75"/>
                  </a:cubicBezTo>
                  <a:cubicBezTo>
                    <a:pt x="99" y="76"/>
                    <a:pt x="100" y="79"/>
                    <a:pt x="102" y="80"/>
                  </a:cubicBezTo>
                  <a:cubicBezTo>
                    <a:pt x="102" y="80"/>
                    <a:pt x="103" y="79"/>
                    <a:pt x="102" y="79"/>
                  </a:cubicBezTo>
                  <a:cubicBezTo>
                    <a:pt x="101" y="77"/>
                    <a:pt x="100" y="74"/>
                    <a:pt x="98" y="71"/>
                  </a:cubicBezTo>
                  <a:close/>
                  <a:moveTo>
                    <a:pt x="24" y="172"/>
                  </a:moveTo>
                  <a:cubicBezTo>
                    <a:pt x="26" y="176"/>
                    <a:pt x="30" y="180"/>
                    <a:pt x="33" y="183"/>
                  </a:cubicBezTo>
                  <a:cubicBezTo>
                    <a:pt x="33" y="183"/>
                    <a:pt x="34" y="183"/>
                    <a:pt x="35" y="183"/>
                  </a:cubicBezTo>
                  <a:cubicBezTo>
                    <a:pt x="32" y="179"/>
                    <a:pt x="28" y="176"/>
                    <a:pt x="25" y="173"/>
                  </a:cubicBezTo>
                  <a:cubicBezTo>
                    <a:pt x="25" y="173"/>
                    <a:pt x="24" y="172"/>
                    <a:pt x="24" y="172"/>
                  </a:cubicBezTo>
                  <a:close/>
                  <a:moveTo>
                    <a:pt x="106" y="46"/>
                  </a:moveTo>
                  <a:cubicBezTo>
                    <a:pt x="106" y="47"/>
                    <a:pt x="105" y="49"/>
                    <a:pt x="105" y="49"/>
                  </a:cubicBezTo>
                  <a:cubicBezTo>
                    <a:pt x="106" y="51"/>
                    <a:pt x="108" y="53"/>
                    <a:pt x="110" y="55"/>
                  </a:cubicBezTo>
                  <a:cubicBezTo>
                    <a:pt x="109" y="55"/>
                    <a:pt x="110" y="54"/>
                    <a:pt x="110" y="5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5"/>
                    <a:pt x="106" y="46"/>
                    <a:pt x="106" y="46"/>
                  </a:cubicBezTo>
                  <a:close/>
                  <a:moveTo>
                    <a:pt x="103" y="55"/>
                  </a:moveTo>
                  <a:cubicBezTo>
                    <a:pt x="103" y="56"/>
                    <a:pt x="102" y="57"/>
                    <a:pt x="102" y="57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8" y="63"/>
                    <a:pt x="108" y="62"/>
                    <a:pt x="108" y="61"/>
                  </a:cubicBezTo>
                  <a:cubicBezTo>
                    <a:pt x="107" y="59"/>
                    <a:pt x="105" y="57"/>
                    <a:pt x="104" y="54"/>
                  </a:cubicBezTo>
                  <a:cubicBezTo>
                    <a:pt x="104" y="54"/>
                    <a:pt x="104" y="53"/>
                    <a:pt x="103" y="54"/>
                  </a:cubicBezTo>
                  <a:cubicBezTo>
                    <a:pt x="103" y="54"/>
                    <a:pt x="103" y="55"/>
                    <a:pt x="103" y="55"/>
                  </a:cubicBezTo>
                  <a:close/>
                  <a:moveTo>
                    <a:pt x="83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5" y="18"/>
                    <a:pt x="95" y="18"/>
                    <a:pt x="103" y="18"/>
                  </a:cubicBezTo>
                  <a:cubicBezTo>
                    <a:pt x="97" y="17"/>
                    <a:pt x="90" y="17"/>
                    <a:pt x="83" y="18"/>
                  </a:cubicBezTo>
                  <a:close/>
                  <a:moveTo>
                    <a:pt x="112" y="23"/>
                  </a:moveTo>
                  <a:cubicBezTo>
                    <a:pt x="114" y="26"/>
                    <a:pt x="115" y="29"/>
                    <a:pt x="117" y="32"/>
                  </a:cubicBezTo>
                  <a:cubicBezTo>
                    <a:pt x="117" y="31"/>
                    <a:pt x="118" y="29"/>
                    <a:pt x="118" y="28"/>
                  </a:cubicBezTo>
                  <a:cubicBezTo>
                    <a:pt x="118" y="27"/>
                    <a:pt x="117" y="26"/>
                    <a:pt x="116" y="25"/>
                  </a:cubicBezTo>
                  <a:cubicBezTo>
                    <a:pt x="115" y="24"/>
                    <a:pt x="115" y="23"/>
                    <a:pt x="114" y="22"/>
                  </a:cubicBezTo>
                  <a:cubicBezTo>
                    <a:pt x="114" y="22"/>
                    <a:pt x="113" y="22"/>
                    <a:pt x="112" y="21"/>
                  </a:cubicBezTo>
                  <a:cubicBezTo>
                    <a:pt x="112" y="21"/>
                    <a:pt x="112" y="22"/>
                    <a:pt x="112" y="23"/>
                  </a:cubicBezTo>
                  <a:close/>
                  <a:moveTo>
                    <a:pt x="67" y="178"/>
                  </a:moveTo>
                  <a:cubicBezTo>
                    <a:pt x="75" y="186"/>
                    <a:pt x="75" y="186"/>
                    <a:pt x="75" y="186"/>
                  </a:cubicBezTo>
                  <a:cubicBezTo>
                    <a:pt x="76" y="187"/>
                    <a:pt x="78" y="186"/>
                    <a:pt x="79" y="186"/>
                  </a:cubicBezTo>
                  <a:cubicBezTo>
                    <a:pt x="77" y="184"/>
                    <a:pt x="76" y="183"/>
                    <a:pt x="75" y="182"/>
                  </a:cubicBezTo>
                  <a:cubicBezTo>
                    <a:pt x="74" y="179"/>
                    <a:pt x="71" y="177"/>
                    <a:pt x="67" y="178"/>
                  </a:cubicBezTo>
                  <a:close/>
                  <a:moveTo>
                    <a:pt x="52" y="42"/>
                  </a:moveTo>
                  <a:cubicBezTo>
                    <a:pt x="51" y="42"/>
                    <a:pt x="50" y="42"/>
                    <a:pt x="49" y="43"/>
                  </a:cubicBezTo>
                  <a:cubicBezTo>
                    <a:pt x="49" y="45"/>
                    <a:pt x="49" y="47"/>
                    <a:pt x="49" y="4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58"/>
                    <a:pt x="51" y="51"/>
                    <a:pt x="52" y="42"/>
                  </a:cubicBezTo>
                  <a:cubicBezTo>
                    <a:pt x="52" y="42"/>
                    <a:pt x="53" y="41"/>
                    <a:pt x="52" y="42"/>
                  </a:cubicBezTo>
                  <a:close/>
                  <a:moveTo>
                    <a:pt x="109" y="35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9" y="42"/>
                    <a:pt x="110" y="44"/>
                    <a:pt x="112" y="46"/>
                  </a:cubicBezTo>
                  <a:cubicBezTo>
                    <a:pt x="112" y="46"/>
                    <a:pt x="112" y="47"/>
                    <a:pt x="112" y="46"/>
                  </a:cubicBezTo>
                  <a:cubicBezTo>
                    <a:pt x="113" y="45"/>
                    <a:pt x="113" y="43"/>
                    <a:pt x="113" y="4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4"/>
                    <a:pt x="109" y="35"/>
                    <a:pt x="109" y="35"/>
                  </a:cubicBezTo>
                  <a:close/>
                  <a:moveTo>
                    <a:pt x="36" y="74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7" y="83"/>
                    <a:pt x="49" y="83"/>
                    <a:pt x="51" y="84"/>
                  </a:cubicBezTo>
                  <a:cubicBezTo>
                    <a:pt x="51" y="80"/>
                    <a:pt x="52" y="77"/>
                    <a:pt x="53" y="75"/>
                  </a:cubicBezTo>
                  <a:cubicBezTo>
                    <a:pt x="48" y="76"/>
                    <a:pt x="42" y="74"/>
                    <a:pt x="37" y="73"/>
                  </a:cubicBezTo>
                  <a:cubicBezTo>
                    <a:pt x="37" y="73"/>
                    <a:pt x="35" y="74"/>
                    <a:pt x="36" y="74"/>
                  </a:cubicBezTo>
                  <a:close/>
                  <a:moveTo>
                    <a:pt x="100" y="19"/>
                  </a:moveTo>
                  <a:cubicBezTo>
                    <a:pt x="99" y="19"/>
                    <a:pt x="98" y="19"/>
                    <a:pt x="97" y="20"/>
                  </a:cubicBezTo>
                  <a:cubicBezTo>
                    <a:pt x="100" y="20"/>
                    <a:pt x="103" y="20"/>
                    <a:pt x="105" y="21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0" y="23"/>
                    <a:pt x="96" y="23"/>
                    <a:pt x="92" y="22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5" y="23"/>
                    <a:pt x="97" y="23"/>
                    <a:pt x="100" y="24"/>
                  </a:cubicBezTo>
                  <a:cubicBezTo>
                    <a:pt x="100" y="24"/>
                    <a:pt x="101" y="25"/>
                    <a:pt x="101" y="25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2" y="26"/>
                    <a:pt x="84" y="26"/>
                    <a:pt x="77" y="26"/>
                  </a:cubicBezTo>
                  <a:cubicBezTo>
                    <a:pt x="77" y="27"/>
                    <a:pt x="77" y="27"/>
                    <a:pt x="78" y="27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7" y="29"/>
                    <a:pt x="87" y="29"/>
                    <a:pt x="87" y="28"/>
                  </a:cubicBezTo>
                  <a:cubicBezTo>
                    <a:pt x="89" y="29"/>
                    <a:pt x="91" y="29"/>
                    <a:pt x="92" y="29"/>
                  </a:cubicBezTo>
                  <a:cubicBezTo>
                    <a:pt x="93" y="29"/>
                    <a:pt x="94" y="30"/>
                    <a:pt x="94" y="30"/>
                  </a:cubicBezTo>
                  <a:cubicBezTo>
                    <a:pt x="94" y="31"/>
                    <a:pt x="93" y="32"/>
                    <a:pt x="93" y="32"/>
                  </a:cubicBezTo>
                  <a:cubicBezTo>
                    <a:pt x="88" y="32"/>
                    <a:pt x="84" y="32"/>
                    <a:pt x="80" y="33"/>
                  </a:cubicBezTo>
                  <a:cubicBezTo>
                    <a:pt x="79" y="33"/>
                    <a:pt x="78" y="34"/>
                    <a:pt x="78" y="34"/>
                  </a:cubicBezTo>
                  <a:cubicBezTo>
                    <a:pt x="81" y="36"/>
                    <a:pt x="85" y="36"/>
                    <a:pt x="87" y="38"/>
                  </a:cubicBezTo>
                  <a:cubicBezTo>
                    <a:pt x="88" y="39"/>
                    <a:pt x="87" y="40"/>
                    <a:pt x="87" y="40"/>
                  </a:cubicBezTo>
                  <a:cubicBezTo>
                    <a:pt x="86" y="40"/>
                    <a:pt x="84" y="40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4" y="42"/>
                    <a:pt x="86" y="43"/>
                    <a:pt x="87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80" y="48"/>
                    <a:pt x="81" y="48"/>
                    <a:pt x="81" y="49"/>
                  </a:cubicBezTo>
                  <a:cubicBezTo>
                    <a:pt x="83" y="50"/>
                    <a:pt x="85" y="51"/>
                    <a:pt x="87" y="53"/>
                  </a:cubicBezTo>
                  <a:cubicBezTo>
                    <a:pt x="84" y="52"/>
                    <a:pt x="83" y="51"/>
                    <a:pt x="81" y="50"/>
                  </a:cubicBezTo>
                  <a:cubicBezTo>
                    <a:pt x="81" y="50"/>
                    <a:pt x="79" y="49"/>
                    <a:pt x="79" y="48"/>
                  </a:cubicBezTo>
                  <a:cubicBezTo>
                    <a:pt x="79" y="47"/>
                    <a:pt x="79" y="46"/>
                    <a:pt x="80" y="45"/>
                  </a:cubicBezTo>
                  <a:cubicBezTo>
                    <a:pt x="81" y="45"/>
                    <a:pt x="83" y="45"/>
                    <a:pt x="85" y="43"/>
                  </a:cubicBezTo>
                  <a:cubicBezTo>
                    <a:pt x="83" y="44"/>
                    <a:pt x="82" y="43"/>
                    <a:pt x="82" y="43"/>
                  </a:cubicBezTo>
                  <a:cubicBezTo>
                    <a:pt x="81" y="42"/>
                    <a:pt x="80" y="42"/>
                    <a:pt x="81" y="41"/>
                  </a:cubicBezTo>
                  <a:cubicBezTo>
                    <a:pt x="82" y="40"/>
                    <a:pt x="83" y="39"/>
                    <a:pt x="86" y="39"/>
                  </a:cubicBezTo>
                  <a:cubicBezTo>
                    <a:pt x="83" y="38"/>
                    <a:pt x="80" y="37"/>
                    <a:pt x="77" y="35"/>
                  </a:cubicBezTo>
                  <a:cubicBezTo>
                    <a:pt x="77" y="35"/>
                    <a:pt x="76" y="34"/>
                    <a:pt x="76" y="34"/>
                  </a:cubicBezTo>
                  <a:cubicBezTo>
                    <a:pt x="78" y="32"/>
                    <a:pt x="80" y="31"/>
                    <a:pt x="83" y="31"/>
                  </a:cubicBezTo>
                  <a:cubicBezTo>
                    <a:pt x="85" y="31"/>
                    <a:pt x="88" y="31"/>
                    <a:pt x="89" y="30"/>
                  </a:cubicBezTo>
                  <a:cubicBezTo>
                    <a:pt x="89" y="30"/>
                    <a:pt x="88" y="30"/>
                    <a:pt x="87" y="30"/>
                  </a:cubicBezTo>
                  <a:cubicBezTo>
                    <a:pt x="86" y="30"/>
                    <a:pt x="85" y="29"/>
                    <a:pt x="84" y="29"/>
                  </a:cubicBezTo>
                  <a:cubicBezTo>
                    <a:pt x="80" y="29"/>
                    <a:pt x="76" y="28"/>
                    <a:pt x="73" y="27"/>
                  </a:cubicBezTo>
                  <a:cubicBezTo>
                    <a:pt x="74" y="26"/>
                    <a:pt x="74" y="25"/>
                    <a:pt x="7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5"/>
                    <a:pt x="71" y="27"/>
                    <a:pt x="70" y="29"/>
                  </a:cubicBezTo>
                  <a:cubicBezTo>
                    <a:pt x="70" y="30"/>
                    <a:pt x="71" y="30"/>
                    <a:pt x="71" y="30"/>
                  </a:cubicBezTo>
                  <a:cubicBezTo>
                    <a:pt x="71" y="30"/>
                    <a:pt x="71" y="31"/>
                    <a:pt x="71" y="3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5" y="42"/>
                    <a:pt x="55" y="42"/>
                  </a:cubicBezTo>
                  <a:cubicBezTo>
                    <a:pt x="55" y="44"/>
                    <a:pt x="54" y="46"/>
                    <a:pt x="54" y="47"/>
                  </a:cubicBezTo>
                  <a:cubicBezTo>
                    <a:pt x="54" y="48"/>
                    <a:pt x="55" y="49"/>
                    <a:pt x="54" y="50"/>
                  </a:cubicBezTo>
                  <a:cubicBezTo>
                    <a:pt x="53" y="56"/>
                    <a:pt x="51" y="61"/>
                    <a:pt x="50" y="67"/>
                  </a:cubicBezTo>
                  <a:cubicBezTo>
                    <a:pt x="51" y="66"/>
                    <a:pt x="53" y="67"/>
                    <a:pt x="55" y="66"/>
                  </a:cubicBezTo>
                  <a:cubicBezTo>
                    <a:pt x="55" y="65"/>
                    <a:pt x="56" y="64"/>
                    <a:pt x="59" y="65"/>
                  </a:cubicBezTo>
                  <a:cubicBezTo>
                    <a:pt x="59" y="65"/>
                    <a:pt x="59" y="65"/>
                    <a:pt x="59" y="66"/>
                  </a:cubicBezTo>
                  <a:cubicBezTo>
                    <a:pt x="61" y="66"/>
                    <a:pt x="63" y="65"/>
                    <a:pt x="64" y="66"/>
                  </a:cubicBezTo>
                  <a:cubicBezTo>
                    <a:pt x="65" y="67"/>
                    <a:pt x="66" y="68"/>
                    <a:pt x="66" y="69"/>
                  </a:cubicBezTo>
                  <a:cubicBezTo>
                    <a:pt x="65" y="70"/>
                    <a:pt x="64" y="70"/>
                    <a:pt x="64" y="70"/>
                  </a:cubicBezTo>
                  <a:cubicBezTo>
                    <a:pt x="61" y="94"/>
                    <a:pt x="56" y="115"/>
                    <a:pt x="52" y="137"/>
                  </a:cubicBezTo>
                  <a:cubicBezTo>
                    <a:pt x="52" y="139"/>
                    <a:pt x="54" y="140"/>
                    <a:pt x="53" y="141"/>
                  </a:cubicBezTo>
                  <a:cubicBezTo>
                    <a:pt x="53" y="141"/>
                    <a:pt x="53" y="142"/>
                    <a:pt x="52" y="142"/>
                  </a:cubicBezTo>
                  <a:cubicBezTo>
                    <a:pt x="50" y="142"/>
                    <a:pt x="47" y="143"/>
                    <a:pt x="44" y="144"/>
                  </a:cubicBezTo>
                  <a:cubicBezTo>
                    <a:pt x="40" y="143"/>
                    <a:pt x="34" y="143"/>
                    <a:pt x="30" y="145"/>
                  </a:cubicBezTo>
                  <a:cubicBezTo>
                    <a:pt x="28" y="145"/>
                    <a:pt x="26" y="145"/>
                    <a:pt x="25" y="146"/>
                  </a:cubicBezTo>
                  <a:cubicBezTo>
                    <a:pt x="23" y="152"/>
                    <a:pt x="23" y="159"/>
                    <a:pt x="23" y="166"/>
                  </a:cubicBezTo>
                  <a:cubicBezTo>
                    <a:pt x="23" y="167"/>
                    <a:pt x="23" y="168"/>
                    <a:pt x="24" y="168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0" y="170"/>
                    <a:pt x="44" y="170"/>
                    <a:pt x="43" y="170"/>
                  </a:cubicBezTo>
                  <a:cubicBezTo>
                    <a:pt x="43" y="169"/>
                    <a:pt x="43" y="168"/>
                    <a:pt x="44" y="168"/>
                  </a:cubicBezTo>
                  <a:cubicBezTo>
                    <a:pt x="47" y="167"/>
                    <a:pt x="50" y="167"/>
                    <a:pt x="53" y="167"/>
                  </a:cubicBezTo>
                  <a:cubicBezTo>
                    <a:pt x="52" y="167"/>
                    <a:pt x="51" y="166"/>
                    <a:pt x="52" y="166"/>
                  </a:cubicBezTo>
                  <a:cubicBezTo>
                    <a:pt x="53" y="165"/>
                    <a:pt x="55" y="165"/>
                    <a:pt x="56" y="164"/>
                  </a:cubicBezTo>
                  <a:cubicBezTo>
                    <a:pt x="56" y="164"/>
                    <a:pt x="55" y="163"/>
                    <a:pt x="56" y="163"/>
                  </a:cubicBezTo>
                  <a:cubicBezTo>
                    <a:pt x="56" y="162"/>
                    <a:pt x="56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0"/>
                    <a:pt x="56" y="158"/>
                    <a:pt x="56" y="156"/>
                  </a:cubicBezTo>
                  <a:cubicBezTo>
                    <a:pt x="57" y="155"/>
                    <a:pt x="58" y="156"/>
                    <a:pt x="60" y="156"/>
                  </a:cubicBezTo>
                  <a:cubicBezTo>
                    <a:pt x="60" y="156"/>
                    <a:pt x="62" y="155"/>
                    <a:pt x="62" y="156"/>
                  </a:cubicBezTo>
                  <a:cubicBezTo>
                    <a:pt x="61" y="156"/>
                    <a:pt x="60" y="157"/>
                    <a:pt x="58" y="157"/>
                  </a:cubicBezTo>
                  <a:cubicBezTo>
                    <a:pt x="58" y="157"/>
                    <a:pt x="59" y="158"/>
                    <a:pt x="58" y="159"/>
                  </a:cubicBezTo>
                  <a:cubicBezTo>
                    <a:pt x="58" y="160"/>
                    <a:pt x="59" y="161"/>
                    <a:pt x="60" y="161"/>
                  </a:cubicBezTo>
                  <a:cubicBezTo>
                    <a:pt x="60" y="161"/>
                    <a:pt x="60" y="162"/>
                    <a:pt x="60" y="162"/>
                  </a:cubicBezTo>
                  <a:cubicBezTo>
                    <a:pt x="60" y="164"/>
                    <a:pt x="62" y="163"/>
                    <a:pt x="62" y="164"/>
                  </a:cubicBezTo>
                  <a:cubicBezTo>
                    <a:pt x="63" y="164"/>
                    <a:pt x="62" y="165"/>
                    <a:pt x="63" y="165"/>
                  </a:cubicBezTo>
                  <a:cubicBezTo>
                    <a:pt x="62" y="165"/>
                    <a:pt x="59" y="165"/>
                    <a:pt x="59" y="165"/>
                  </a:cubicBezTo>
                  <a:cubicBezTo>
                    <a:pt x="59" y="166"/>
                    <a:pt x="60" y="166"/>
                    <a:pt x="60" y="166"/>
                  </a:cubicBezTo>
                  <a:cubicBezTo>
                    <a:pt x="61" y="166"/>
                    <a:pt x="62" y="167"/>
                    <a:pt x="61" y="168"/>
                  </a:cubicBezTo>
                  <a:cubicBezTo>
                    <a:pt x="61" y="168"/>
                    <a:pt x="60" y="168"/>
                    <a:pt x="60" y="169"/>
                  </a:cubicBezTo>
                  <a:cubicBezTo>
                    <a:pt x="60" y="168"/>
                    <a:pt x="57" y="168"/>
                    <a:pt x="56" y="168"/>
                  </a:cubicBezTo>
                  <a:cubicBezTo>
                    <a:pt x="55" y="168"/>
                    <a:pt x="55" y="169"/>
                    <a:pt x="55" y="169"/>
                  </a:cubicBezTo>
                  <a:cubicBezTo>
                    <a:pt x="61" y="170"/>
                    <a:pt x="68" y="170"/>
                    <a:pt x="74" y="171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8" y="173"/>
                    <a:pt x="89" y="173"/>
                  </a:cubicBezTo>
                  <a:cubicBezTo>
                    <a:pt x="88" y="172"/>
                    <a:pt x="88" y="171"/>
                    <a:pt x="87" y="170"/>
                  </a:cubicBezTo>
                  <a:cubicBezTo>
                    <a:pt x="86" y="170"/>
                    <a:pt x="87" y="169"/>
                    <a:pt x="87" y="169"/>
                  </a:cubicBezTo>
                  <a:cubicBezTo>
                    <a:pt x="88" y="169"/>
                    <a:pt x="89" y="171"/>
                    <a:pt x="90" y="171"/>
                  </a:cubicBezTo>
                  <a:cubicBezTo>
                    <a:pt x="90" y="169"/>
                    <a:pt x="90" y="168"/>
                    <a:pt x="89" y="167"/>
                  </a:cubicBezTo>
                  <a:cubicBezTo>
                    <a:pt x="89" y="166"/>
                    <a:pt x="90" y="166"/>
                    <a:pt x="90" y="166"/>
                  </a:cubicBezTo>
                  <a:cubicBezTo>
                    <a:pt x="89" y="161"/>
                    <a:pt x="90" y="155"/>
                    <a:pt x="90" y="150"/>
                  </a:cubicBezTo>
                  <a:cubicBezTo>
                    <a:pt x="85" y="149"/>
                    <a:pt x="80" y="149"/>
                    <a:pt x="74" y="149"/>
                  </a:cubicBezTo>
                  <a:cubicBezTo>
                    <a:pt x="72" y="150"/>
                    <a:pt x="68" y="149"/>
                    <a:pt x="67" y="147"/>
                  </a:cubicBezTo>
                  <a:cubicBezTo>
                    <a:pt x="72" y="127"/>
                    <a:pt x="79" y="108"/>
                    <a:pt x="84" y="88"/>
                  </a:cubicBezTo>
                  <a:cubicBezTo>
                    <a:pt x="91" y="65"/>
                    <a:pt x="100" y="43"/>
                    <a:pt x="106" y="19"/>
                  </a:cubicBezTo>
                  <a:cubicBezTo>
                    <a:pt x="104" y="19"/>
                    <a:pt x="102" y="19"/>
                    <a:pt x="100" y="19"/>
                  </a:cubicBezTo>
                  <a:close/>
                  <a:moveTo>
                    <a:pt x="2" y="157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5" y="160"/>
                    <a:pt x="8" y="164"/>
                    <a:pt x="10" y="166"/>
                  </a:cubicBezTo>
                  <a:cubicBezTo>
                    <a:pt x="11" y="166"/>
                    <a:pt x="10" y="165"/>
                    <a:pt x="10" y="165"/>
                  </a:cubicBezTo>
                  <a:cubicBezTo>
                    <a:pt x="9" y="164"/>
                    <a:pt x="8" y="163"/>
                    <a:pt x="9" y="162"/>
                  </a:cubicBezTo>
                  <a:cubicBezTo>
                    <a:pt x="9" y="161"/>
                    <a:pt x="10" y="162"/>
                    <a:pt x="11" y="16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5" y="139"/>
                    <a:pt x="18" y="138"/>
                    <a:pt x="22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6"/>
                    <a:pt x="26" y="137"/>
                    <a:pt x="26" y="137"/>
                  </a:cubicBezTo>
                  <a:cubicBezTo>
                    <a:pt x="31" y="137"/>
                    <a:pt x="36" y="137"/>
                    <a:pt x="41" y="137"/>
                  </a:cubicBezTo>
                  <a:cubicBezTo>
                    <a:pt x="40" y="136"/>
                    <a:pt x="40" y="134"/>
                    <a:pt x="41" y="133"/>
                  </a:cubicBezTo>
                  <a:cubicBezTo>
                    <a:pt x="42" y="133"/>
                    <a:pt x="43" y="134"/>
                    <a:pt x="43" y="133"/>
                  </a:cubicBezTo>
                  <a:cubicBezTo>
                    <a:pt x="46" y="122"/>
                    <a:pt x="46" y="107"/>
                    <a:pt x="48" y="95"/>
                  </a:cubicBezTo>
                  <a:cubicBezTo>
                    <a:pt x="49" y="93"/>
                    <a:pt x="50" y="90"/>
                    <a:pt x="50" y="87"/>
                  </a:cubicBezTo>
                  <a:cubicBezTo>
                    <a:pt x="47" y="87"/>
                    <a:pt x="45" y="86"/>
                    <a:pt x="42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2"/>
                    <a:pt x="36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3" y="81"/>
                    <a:pt x="32" y="80"/>
                  </a:cubicBezTo>
                  <a:cubicBezTo>
                    <a:pt x="31" y="80"/>
                    <a:pt x="31" y="79"/>
                    <a:pt x="31" y="78"/>
                  </a:cubicBezTo>
                  <a:cubicBezTo>
                    <a:pt x="30" y="70"/>
                    <a:pt x="31" y="62"/>
                    <a:pt x="33" y="56"/>
                  </a:cubicBezTo>
                  <a:cubicBezTo>
                    <a:pt x="34" y="49"/>
                    <a:pt x="37" y="43"/>
                    <a:pt x="36" y="36"/>
                  </a:cubicBezTo>
                  <a:cubicBezTo>
                    <a:pt x="38" y="35"/>
                    <a:pt x="40" y="35"/>
                    <a:pt x="41" y="36"/>
                  </a:cubicBezTo>
                  <a:cubicBezTo>
                    <a:pt x="54" y="36"/>
                    <a:pt x="61" y="31"/>
                    <a:pt x="67" y="25"/>
                  </a:cubicBezTo>
                  <a:cubicBezTo>
                    <a:pt x="68" y="22"/>
                    <a:pt x="68" y="18"/>
                    <a:pt x="69" y="15"/>
                  </a:cubicBezTo>
                  <a:cubicBezTo>
                    <a:pt x="66" y="16"/>
                    <a:pt x="63" y="16"/>
                    <a:pt x="61" y="17"/>
                  </a:cubicBezTo>
                  <a:cubicBezTo>
                    <a:pt x="60" y="17"/>
                    <a:pt x="59" y="16"/>
                    <a:pt x="57" y="16"/>
                  </a:cubicBezTo>
                  <a:cubicBezTo>
                    <a:pt x="57" y="16"/>
                    <a:pt x="57" y="14"/>
                    <a:pt x="57" y="14"/>
                  </a:cubicBezTo>
                  <a:cubicBezTo>
                    <a:pt x="59" y="13"/>
                    <a:pt x="61" y="12"/>
                    <a:pt x="63" y="12"/>
                  </a:cubicBezTo>
                  <a:cubicBezTo>
                    <a:pt x="63" y="12"/>
                    <a:pt x="63" y="10"/>
                    <a:pt x="65" y="10"/>
                  </a:cubicBezTo>
                  <a:cubicBezTo>
                    <a:pt x="64" y="10"/>
                    <a:pt x="65" y="9"/>
                    <a:pt x="65" y="8"/>
                  </a:cubicBezTo>
                  <a:cubicBezTo>
                    <a:pt x="69" y="7"/>
                    <a:pt x="74" y="8"/>
                    <a:pt x="79" y="7"/>
                  </a:cubicBezTo>
                  <a:cubicBezTo>
                    <a:pt x="90" y="7"/>
                    <a:pt x="100" y="8"/>
                    <a:pt x="110" y="9"/>
                  </a:cubicBezTo>
                  <a:cubicBezTo>
                    <a:pt x="110" y="10"/>
                    <a:pt x="111" y="9"/>
                    <a:pt x="111" y="9"/>
                  </a:cubicBezTo>
                  <a:cubicBezTo>
                    <a:pt x="111" y="6"/>
                    <a:pt x="112" y="3"/>
                    <a:pt x="112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6" y="0"/>
                    <a:pt x="117" y="2"/>
                    <a:pt x="117" y="4"/>
                  </a:cubicBezTo>
                  <a:cubicBezTo>
                    <a:pt x="116" y="5"/>
                    <a:pt x="115" y="8"/>
                    <a:pt x="115" y="10"/>
                  </a:cubicBezTo>
                  <a:cubicBezTo>
                    <a:pt x="117" y="10"/>
                    <a:pt x="118" y="12"/>
                    <a:pt x="118" y="14"/>
                  </a:cubicBezTo>
                  <a:cubicBezTo>
                    <a:pt x="118" y="14"/>
                    <a:pt x="117" y="14"/>
                    <a:pt x="117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9" y="16"/>
                    <a:pt x="118" y="17"/>
                    <a:pt x="118" y="16"/>
                  </a:cubicBezTo>
                  <a:cubicBezTo>
                    <a:pt x="117" y="16"/>
                    <a:pt x="116" y="16"/>
                    <a:pt x="115" y="15"/>
                  </a:cubicBezTo>
                  <a:cubicBezTo>
                    <a:pt x="117" y="20"/>
                    <a:pt x="118" y="23"/>
                    <a:pt x="121" y="26"/>
                  </a:cubicBezTo>
                  <a:cubicBezTo>
                    <a:pt x="122" y="30"/>
                    <a:pt x="125" y="33"/>
                    <a:pt x="126" y="36"/>
                  </a:cubicBezTo>
                  <a:cubicBezTo>
                    <a:pt x="127" y="36"/>
                    <a:pt x="128" y="37"/>
                    <a:pt x="127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3" y="36"/>
                    <a:pt x="122" y="34"/>
                    <a:pt x="121" y="32"/>
                  </a:cubicBezTo>
                  <a:cubicBezTo>
                    <a:pt x="119" y="33"/>
                    <a:pt x="118" y="36"/>
                    <a:pt x="119" y="38"/>
                  </a:cubicBezTo>
                  <a:cubicBezTo>
                    <a:pt x="119" y="39"/>
                    <a:pt x="117" y="38"/>
                    <a:pt x="117" y="40"/>
                  </a:cubicBezTo>
                  <a:cubicBezTo>
                    <a:pt x="118" y="41"/>
                    <a:pt x="119" y="43"/>
                    <a:pt x="119" y="45"/>
                  </a:cubicBezTo>
                  <a:cubicBezTo>
                    <a:pt x="119" y="46"/>
                    <a:pt x="117" y="46"/>
                    <a:pt x="117" y="46"/>
                  </a:cubicBezTo>
                  <a:cubicBezTo>
                    <a:pt x="117" y="47"/>
                    <a:pt x="118" y="49"/>
                    <a:pt x="117" y="50"/>
                  </a:cubicBezTo>
                  <a:cubicBezTo>
                    <a:pt x="117" y="51"/>
                    <a:pt x="116" y="51"/>
                    <a:pt x="114" y="51"/>
                  </a:cubicBezTo>
                  <a:cubicBezTo>
                    <a:pt x="116" y="52"/>
                    <a:pt x="115" y="52"/>
                    <a:pt x="114" y="51"/>
                  </a:cubicBezTo>
                  <a:cubicBezTo>
                    <a:pt x="114" y="51"/>
                    <a:pt x="114" y="51"/>
                    <a:pt x="113" y="52"/>
                  </a:cubicBezTo>
                  <a:cubicBezTo>
                    <a:pt x="114" y="52"/>
                    <a:pt x="114" y="52"/>
                    <a:pt x="114" y="53"/>
                  </a:cubicBezTo>
                  <a:cubicBezTo>
                    <a:pt x="113" y="52"/>
                    <a:pt x="113" y="53"/>
                    <a:pt x="113" y="54"/>
                  </a:cubicBezTo>
                  <a:cubicBezTo>
                    <a:pt x="113" y="55"/>
                    <a:pt x="114" y="57"/>
                    <a:pt x="114" y="59"/>
                  </a:cubicBezTo>
                  <a:cubicBezTo>
                    <a:pt x="114" y="59"/>
                    <a:pt x="113" y="60"/>
                    <a:pt x="113" y="60"/>
                  </a:cubicBezTo>
                  <a:cubicBezTo>
                    <a:pt x="113" y="60"/>
                    <a:pt x="112" y="60"/>
                    <a:pt x="112" y="60"/>
                  </a:cubicBezTo>
                  <a:cubicBezTo>
                    <a:pt x="111" y="60"/>
                    <a:pt x="111" y="61"/>
                    <a:pt x="111" y="63"/>
                  </a:cubicBezTo>
                  <a:cubicBezTo>
                    <a:pt x="111" y="63"/>
                    <a:pt x="112" y="65"/>
                    <a:pt x="111" y="66"/>
                  </a:cubicBezTo>
                  <a:cubicBezTo>
                    <a:pt x="111" y="66"/>
                    <a:pt x="111" y="66"/>
                    <a:pt x="110" y="67"/>
                  </a:cubicBezTo>
                  <a:cubicBezTo>
                    <a:pt x="110" y="67"/>
                    <a:pt x="109" y="67"/>
                    <a:pt x="109" y="67"/>
                  </a:cubicBezTo>
                  <a:cubicBezTo>
                    <a:pt x="109" y="70"/>
                    <a:pt x="108" y="74"/>
                    <a:pt x="107" y="77"/>
                  </a:cubicBezTo>
                  <a:cubicBezTo>
                    <a:pt x="107" y="78"/>
                    <a:pt x="107" y="79"/>
                    <a:pt x="108" y="80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6" y="79"/>
                    <a:pt x="106" y="80"/>
                    <a:pt x="106" y="81"/>
                  </a:cubicBezTo>
                  <a:cubicBezTo>
                    <a:pt x="107" y="83"/>
                    <a:pt x="108" y="84"/>
                    <a:pt x="109" y="86"/>
                  </a:cubicBezTo>
                  <a:cubicBezTo>
                    <a:pt x="109" y="86"/>
                    <a:pt x="109" y="88"/>
                    <a:pt x="108" y="88"/>
                  </a:cubicBezTo>
                  <a:cubicBezTo>
                    <a:pt x="106" y="88"/>
                    <a:pt x="105" y="86"/>
                    <a:pt x="104" y="86"/>
                  </a:cubicBezTo>
                  <a:cubicBezTo>
                    <a:pt x="104" y="87"/>
                    <a:pt x="103" y="88"/>
                    <a:pt x="104" y="89"/>
                  </a:cubicBezTo>
                  <a:cubicBezTo>
                    <a:pt x="105" y="90"/>
                    <a:pt x="106" y="91"/>
                    <a:pt x="106" y="93"/>
                  </a:cubicBezTo>
                  <a:cubicBezTo>
                    <a:pt x="106" y="94"/>
                    <a:pt x="105" y="95"/>
                    <a:pt x="104" y="94"/>
                  </a:cubicBezTo>
                  <a:cubicBezTo>
                    <a:pt x="103" y="94"/>
                    <a:pt x="103" y="94"/>
                    <a:pt x="102" y="93"/>
                  </a:cubicBezTo>
                  <a:cubicBezTo>
                    <a:pt x="102" y="93"/>
                    <a:pt x="102" y="94"/>
                    <a:pt x="102" y="94"/>
                  </a:cubicBezTo>
                  <a:cubicBezTo>
                    <a:pt x="103" y="96"/>
                    <a:pt x="104" y="97"/>
                    <a:pt x="104" y="99"/>
                  </a:cubicBezTo>
                  <a:cubicBezTo>
                    <a:pt x="104" y="99"/>
                    <a:pt x="103" y="100"/>
                    <a:pt x="103" y="100"/>
                  </a:cubicBezTo>
                  <a:cubicBezTo>
                    <a:pt x="102" y="100"/>
                    <a:pt x="101" y="99"/>
                    <a:pt x="100" y="99"/>
                  </a:cubicBezTo>
                  <a:cubicBezTo>
                    <a:pt x="100" y="99"/>
                    <a:pt x="99" y="100"/>
                    <a:pt x="99" y="101"/>
                  </a:cubicBezTo>
                  <a:cubicBezTo>
                    <a:pt x="99" y="102"/>
                    <a:pt x="100" y="103"/>
                    <a:pt x="100" y="103"/>
                  </a:cubicBezTo>
                  <a:cubicBezTo>
                    <a:pt x="99" y="104"/>
                    <a:pt x="99" y="104"/>
                    <a:pt x="98" y="104"/>
                  </a:cubicBezTo>
                  <a:cubicBezTo>
                    <a:pt x="98" y="105"/>
                    <a:pt x="97" y="107"/>
                    <a:pt x="97" y="109"/>
                  </a:cubicBezTo>
                  <a:cubicBezTo>
                    <a:pt x="97" y="109"/>
                    <a:pt x="98" y="111"/>
                    <a:pt x="97" y="111"/>
                  </a:cubicBezTo>
                  <a:cubicBezTo>
                    <a:pt x="96" y="111"/>
                    <a:pt x="96" y="111"/>
                    <a:pt x="96" y="112"/>
                  </a:cubicBezTo>
                  <a:cubicBezTo>
                    <a:pt x="95" y="113"/>
                    <a:pt x="96" y="114"/>
                    <a:pt x="96" y="115"/>
                  </a:cubicBezTo>
                  <a:cubicBezTo>
                    <a:pt x="94" y="116"/>
                    <a:pt x="94" y="117"/>
                    <a:pt x="94" y="119"/>
                  </a:cubicBezTo>
                  <a:cubicBezTo>
                    <a:pt x="94" y="119"/>
                    <a:pt x="95" y="120"/>
                    <a:pt x="95" y="121"/>
                  </a:cubicBezTo>
                  <a:cubicBezTo>
                    <a:pt x="95" y="121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1"/>
                  </a:cubicBezTo>
                  <a:cubicBezTo>
                    <a:pt x="92" y="122"/>
                    <a:pt x="92" y="123"/>
                    <a:pt x="92" y="124"/>
                  </a:cubicBezTo>
                  <a:cubicBezTo>
                    <a:pt x="92" y="125"/>
                    <a:pt x="92" y="125"/>
                    <a:pt x="93" y="126"/>
                  </a:cubicBezTo>
                  <a:cubicBezTo>
                    <a:pt x="91" y="127"/>
                    <a:pt x="89" y="129"/>
                    <a:pt x="91" y="130"/>
                  </a:cubicBezTo>
                  <a:cubicBezTo>
                    <a:pt x="91" y="131"/>
                    <a:pt x="92" y="132"/>
                    <a:pt x="92" y="133"/>
                  </a:cubicBezTo>
                  <a:cubicBezTo>
                    <a:pt x="91" y="134"/>
                    <a:pt x="90" y="134"/>
                    <a:pt x="90" y="133"/>
                  </a:cubicBezTo>
                  <a:cubicBezTo>
                    <a:pt x="90" y="135"/>
                    <a:pt x="89" y="136"/>
                    <a:pt x="90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90" y="141"/>
                    <a:pt x="92" y="141"/>
                    <a:pt x="93" y="141"/>
                  </a:cubicBezTo>
                  <a:cubicBezTo>
                    <a:pt x="94" y="140"/>
                    <a:pt x="95" y="139"/>
                    <a:pt x="97" y="140"/>
                  </a:cubicBezTo>
                  <a:cubicBezTo>
                    <a:pt x="97" y="140"/>
                    <a:pt x="97" y="142"/>
                    <a:pt x="98" y="141"/>
                  </a:cubicBezTo>
                  <a:cubicBezTo>
                    <a:pt x="100" y="141"/>
                    <a:pt x="103" y="142"/>
                    <a:pt x="103" y="144"/>
                  </a:cubicBezTo>
                  <a:cubicBezTo>
                    <a:pt x="103" y="145"/>
                    <a:pt x="104" y="146"/>
                    <a:pt x="105" y="147"/>
                  </a:cubicBezTo>
                  <a:cubicBezTo>
                    <a:pt x="108" y="151"/>
                    <a:pt x="112" y="154"/>
                    <a:pt x="116" y="156"/>
                  </a:cubicBezTo>
                  <a:cubicBezTo>
                    <a:pt x="116" y="157"/>
                    <a:pt x="115" y="158"/>
                    <a:pt x="115" y="157"/>
                  </a:cubicBezTo>
                  <a:cubicBezTo>
                    <a:pt x="113" y="157"/>
                    <a:pt x="112" y="156"/>
                    <a:pt x="111" y="155"/>
                  </a:cubicBezTo>
                  <a:cubicBezTo>
                    <a:pt x="111" y="156"/>
                    <a:pt x="111" y="158"/>
                    <a:pt x="112" y="159"/>
                  </a:cubicBezTo>
                  <a:cubicBezTo>
                    <a:pt x="110" y="159"/>
                    <a:pt x="110" y="160"/>
                    <a:pt x="110" y="161"/>
                  </a:cubicBezTo>
                  <a:cubicBezTo>
                    <a:pt x="110" y="162"/>
                    <a:pt x="111" y="162"/>
                    <a:pt x="111" y="163"/>
                  </a:cubicBezTo>
                  <a:cubicBezTo>
                    <a:pt x="109" y="163"/>
                    <a:pt x="110" y="165"/>
                    <a:pt x="110" y="166"/>
                  </a:cubicBezTo>
                  <a:cubicBezTo>
                    <a:pt x="110" y="166"/>
                    <a:pt x="111" y="167"/>
                    <a:pt x="110" y="167"/>
                  </a:cubicBezTo>
                  <a:cubicBezTo>
                    <a:pt x="108" y="167"/>
                    <a:pt x="109" y="168"/>
                    <a:pt x="109" y="169"/>
                  </a:cubicBezTo>
                  <a:cubicBezTo>
                    <a:pt x="109" y="169"/>
                    <a:pt x="109" y="170"/>
                    <a:pt x="109" y="171"/>
                  </a:cubicBezTo>
                  <a:cubicBezTo>
                    <a:pt x="109" y="172"/>
                    <a:pt x="110" y="173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6"/>
                    <a:pt x="109" y="177"/>
                    <a:pt x="109" y="178"/>
                  </a:cubicBezTo>
                  <a:cubicBezTo>
                    <a:pt x="109" y="179"/>
                    <a:pt x="108" y="179"/>
                    <a:pt x="108" y="178"/>
                  </a:cubicBezTo>
                  <a:cubicBezTo>
                    <a:pt x="107" y="179"/>
                    <a:pt x="107" y="181"/>
                    <a:pt x="108" y="181"/>
                  </a:cubicBezTo>
                  <a:cubicBezTo>
                    <a:pt x="108" y="183"/>
                    <a:pt x="110" y="184"/>
                    <a:pt x="110" y="185"/>
                  </a:cubicBezTo>
                  <a:cubicBezTo>
                    <a:pt x="110" y="185"/>
                    <a:pt x="109" y="186"/>
                    <a:pt x="109" y="185"/>
                  </a:cubicBezTo>
                  <a:cubicBezTo>
                    <a:pt x="108" y="185"/>
                    <a:pt x="107" y="184"/>
                    <a:pt x="106" y="184"/>
                  </a:cubicBezTo>
                  <a:cubicBezTo>
                    <a:pt x="109" y="188"/>
                    <a:pt x="112" y="191"/>
                    <a:pt x="115" y="195"/>
                  </a:cubicBezTo>
                  <a:cubicBezTo>
                    <a:pt x="115" y="195"/>
                    <a:pt x="116" y="196"/>
                    <a:pt x="114" y="196"/>
                  </a:cubicBezTo>
                  <a:cubicBezTo>
                    <a:pt x="114" y="196"/>
                    <a:pt x="114" y="195"/>
                    <a:pt x="113" y="195"/>
                  </a:cubicBezTo>
                  <a:cubicBezTo>
                    <a:pt x="113" y="196"/>
                    <a:pt x="112" y="196"/>
                    <a:pt x="111" y="196"/>
                  </a:cubicBezTo>
                  <a:cubicBezTo>
                    <a:pt x="109" y="194"/>
                    <a:pt x="107" y="192"/>
                    <a:pt x="105" y="190"/>
                  </a:cubicBezTo>
                  <a:cubicBezTo>
                    <a:pt x="105" y="190"/>
                    <a:pt x="102" y="189"/>
                    <a:pt x="101" y="189"/>
                  </a:cubicBezTo>
                  <a:cubicBezTo>
                    <a:pt x="102" y="189"/>
                    <a:pt x="101" y="191"/>
                    <a:pt x="101" y="190"/>
                  </a:cubicBezTo>
                  <a:cubicBezTo>
                    <a:pt x="98" y="189"/>
                    <a:pt x="93" y="190"/>
                    <a:pt x="89" y="190"/>
                  </a:cubicBezTo>
                  <a:cubicBezTo>
                    <a:pt x="87" y="190"/>
                    <a:pt x="84" y="190"/>
                    <a:pt x="82" y="189"/>
                  </a:cubicBezTo>
                  <a:cubicBezTo>
                    <a:pt x="82" y="191"/>
                    <a:pt x="80" y="191"/>
                    <a:pt x="79" y="190"/>
                  </a:cubicBezTo>
                  <a:cubicBezTo>
                    <a:pt x="78" y="189"/>
                    <a:pt x="76" y="189"/>
                    <a:pt x="75" y="190"/>
                  </a:cubicBezTo>
                  <a:cubicBezTo>
                    <a:pt x="74" y="190"/>
                    <a:pt x="74" y="190"/>
                    <a:pt x="73" y="190"/>
                  </a:cubicBezTo>
                  <a:cubicBezTo>
                    <a:pt x="68" y="190"/>
                    <a:pt x="64" y="190"/>
                    <a:pt x="59" y="190"/>
                  </a:cubicBezTo>
                  <a:cubicBezTo>
                    <a:pt x="56" y="189"/>
                    <a:pt x="53" y="189"/>
                    <a:pt x="51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45" y="188"/>
                    <a:pt x="41" y="186"/>
                    <a:pt x="35" y="187"/>
                  </a:cubicBezTo>
                  <a:cubicBezTo>
                    <a:pt x="36" y="187"/>
                    <a:pt x="37" y="188"/>
                    <a:pt x="37" y="189"/>
                  </a:cubicBezTo>
                  <a:cubicBezTo>
                    <a:pt x="38" y="189"/>
                    <a:pt x="37" y="190"/>
                    <a:pt x="36" y="190"/>
                  </a:cubicBezTo>
                  <a:cubicBezTo>
                    <a:pt x="35" y="189"/>
                    <a:pt x="33" y="186"/>
                    <a:pt x="30" y="186"/>
                  </a:cubicBezTo>
                  <a:cubicBezTo>
                    <a:pt x="30" y="188"/>
                    <a:pt x="32" y="190"/>
                    <a:pt x="33" y="190"/>
                  </a:cubicBezTo>
                  <a:cubicBezTo>
                    <a:pt x="34" y="191"/>
                    <a:pt x="33" y="192"/>
                    <a:pt x="34" y="193"/>
                  </a:cubicBezTo>
                  <a:cubicBezTo>
                    <a:pt x="34" y="194"/>
                    <a:pt x="33" y="194"/>
                    <a:pt x="33" y="194"/>
                  </a:cubicBezTo>
                  <a:cubicBezTo>
                    <a:pt x="30" y="191"/>
                    <a:pt x="28" y="189"/>
                    <a:pt x="25" y="186"/>
                  </a:cubicBezTo>
                  <a:cubicBezTo>
                    <a:pt x="25" y="186"/>
                    <a:pt x="24" y="186"/>
                    <a:pt x="24" y="187"/>
                  </a:cubicBezTo>
                  <a:cubicBezTo>
                    <a:pt x="23" y="186"/>
                    <a:pt x="21" y="185"/>
                    <a:pt x="20" y="183"/>
                  </a:cubicBezTo>
                  <a:cubicBezTo>
                    <a:pt x="17" y="176"/>
                    <a:pt x="11" y="171"/>
                    <a:pt x="7" y="165"/>
                  </a:cubicBezTo>
                  <a:cubicBezTo>
                    <a:pt x="4" y="163"/>
                    <a:pt x="2" y="160"/>
                    <a:pt x="1" y="157"/>
                  </a:cubicBezTo>
                  <a:cubicBezTo>
                    <a:pt x="0" y="156"/>
                    <a:pt x="1" y="156"/>
                    <a:pt x="2" y="156"/>
                  </a:cubicBezTo>
                  <a:cubicBezTo>
                    <a:pt x="2" y="156"/>
                    <a:pt x="2" y="157"/>
                    <a:pt x="2" y="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2642299" y="1180182"/>
              <a:ext cx="5070021" cy="1040513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000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团队：有一致的集体目标，每个成员不一定要一起工作，但一定要一起完成这个目标。</a:t>
              </a:r>
              <a:endParaRPr lang="zh-CN" altLang="en-US" sz="2000" dirty="0">
                <a:latin typeface="楷体" panose="02010609060101010101" charset="-122"/>
                <a:ea typeface="楷体" panose="02010609060101010101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000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非团队：每个人想干什么就干什么，一个人做的事和其他人做的事互相独立，互不影响。</a:t>
              </a:r>
              <a:endPara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1489529" y="3821388"/>
            <a:ext cx="9631558" cy="1709278"/>
            <a:chOff x="1796594" y="2832528"/>
            <a:chExt cx="5863155" cy="1040513"/>
          </a:xfrm>
        </p:grpSpPr>
        <p:sp>
          <p:nvSpPr>
            <p:cNvPr id="5" name="Freeform 9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796594" y="2909184"/>
              <a:ext cx="613686" cy="776218"/>
            </a:xfrm>
            <a:custGeom>
              <a:avLst/>
              <a:gdLst>
                <a:gd name="T0" fmla="*/ 29 w 168"/>
                <a:gd name="T1" fmla="*/ 88 h 213"/>
                <a:gd name="T2" fmla="*/ 65 w 168"/>
                <a:gd name="T3" fmla="*/ 73 h 213"/>
                <a:gd name="T4" fmla="*/ 32 w 168"/>
                <a:gd name="T5" fmla="*/ 48 h 213"/>
                <a:gd name="T6" fmla="*/ 42 w 168"/>
                <a:gd name="T7" fmla="*/ 26 h 213"/>
                <a:gd name="T8" fmla="*/ 46 w 168"/>
                <a:gd name="T9" fmla="*/ 76 h 213"/>
                <a:gd name="T10" fmla="*/ 90 w 168"/>
                <a:gd name="T11" fmla="*/ 76 h 213"/>
                <a:gd name="T12" fmla="*/ 66 w 168"/>
                <a:gd name="T13" fmla="*/ 76 h 213"/>
                <a:gd name="T14" fmla="*/ 56 w 168"/>
                <a:gd name="T15" fmla="*/ 175 h 213"/>
                <a:gd name="T16" fmla="*/ 41 w 168"/>
                <a:gd name="T17" fmla="*/ 175 h 213"/>
                <a:gd name="T18" fmla="*/ 106 w 168"/>
                <a:gd name="T19" fmla="*/ 204 h 213"/>
                <a:gd name="T20" fmla="*/ 26 w 168"/>
                <a:gd name="T21" fmla="*/ 44 h 213"/>
                <a:gd name="T22" fmla="*/ 76 w 168"/>
                <a:gd name="T23" fmla="*/ 81 h 213"/>
                <a:gd name="T24" fmla="*/ 89 w 168"/>
                <a:gd name="T25" fmla="*/ 185 h 213"/>
                <a:gd name="T26" fmla="*/ 124 w 168"/>
                <a:gd name="T27" fmla="*/ 18 h 213"/>
                <a:gd name="T28" fmla="*/ 58 w 168"/>
                <a:gd name="T29" fmla="*/ 183 h 213"/>
                <a:gd name="T30" fmla="*/ 27 w 168"/>
                <a:gd name="T31" fmla="*/ 62 h 213"/>
                <a:gd name="T32" fmla="*/ 91 w 168"/>
                <a:gd name="T33" fmla="*/ 22 h 213"/>
                <a:gd name="T34" fmla="*/ 88 w 168"/>
                <a:gd name="T35" fmla="*/ 24 h 213"/>
                <a:gd name="T36" fmla="*/ 98 w 168"/>
                <a:gd name="T37" fmla="*/ 194 h 213"/>
                <a:gd name="T38" fmla="*/ 85 w 168"/>
                <a:gd name="T39" fmla="*/ 180 h 213"/>
                <a:gd name="T40" fmla="*/ 141 w 168"/>
                <a:gd name="T41" fmla="*/ 64 h 213"/>
                <a:gd name="T42" fmla="*/ 23 w 168"/>
                <a:gd name="T43" fmla="*/ 160 h 213"/>
                <a:gd name="T44" fmla="*/ 46 w 168"/>
                <a:gd name="T45" fmla="*/ 182 h 213"/>
                <a:gd name="T46" fmla="*/ 96 w 168"/>
                <a:gd name="T47" fmla="*/ 75 h 213"/>
                <a:gd name="T48" fmla="*/ 96 w 168"/>
                <a:gd name="T49" fmla="*/ 25 h 213"/>
                <a:gd name="T50" fmla="*/ 119 w 168"/>
                <a:gd name="T51" fmla="*/ 35 h 213"/>
                <a:gd name="T52" fmla="*/ 140 w 168"/>
                <a:gd name="T53" fmla="*/ 84 h 213"/>
                <a:gd name="T54" fmla="*/ 159 w 168"/>
                <a:gd name="T55" fmla="*/ 125 h 213"/>
                <a:gd name="T56" fmla="*/ 33 w 168"/>
                <a:gd name="T57" fmla="*/ 129 h 213"/>
                <a:gd name="T58" fmla="*/ 103 w 168"/>
                <a:gd name="T59" fmla="*/ 26 h 213"/>
                <a:gd name="T60" fmla="*/ 77 w 168"/>
                <a:gd name="T61" fmla="*/ 71 h 213"/>
                <a:gd name="T62" fmla="*/ 31 w 168"/>
                <a:gd name="T63" fmla="*/ 74 h 213"/>
                <a:gd name="T64" fmla="*/ 58 w 168"/>
                <a:gd name="T65" fmla="*/ 31 h 213"/>
                <a:gd name="T66" fmla="*/ 129 w 168"/>
                <a:gd name="T67" fmla="*/ 32 h 213"/>
                <a:gd name="T68" fmla="*/ 32 w 168"/>
                <a:gd name="T69" fmla="*/ 81 h 213"/>
                <a:gd name="T70" fmla="*/ 86 w 168"/>
                <a:gd name="T71" fmla="*/ 82 h 213"/>
                <a:gd name="T72" fmla="*/ 142 w 168"/>
                <a:gd name="T73" fmla="*/ 72 h 213"/>
                <a:gd name="T74" fmla="*/ 26 w 168"/>
                <a:gd name="T75" fmla="*/ 175 h 213"/>
                <a:gd name="T76" fmla="*/ 144 w 168"/>
                <a:gd name="T77" fmla="*/ 54 h 213"/>
                <a:gd name="T78" fmla="*/ 93 w 168"/>
                <a:gd name="T79" fmla="*/ 146 h 213"/>
                <a:gd name="T80" fmla="*/ 107 w 168"/>
                <a:gd name="T81" fmla="*/ 138 h 213"/>
                <a:gd name="T82" fmla="*/ 83 w 168"/>
                <a:gd name="T83" fmla="*/ 141 h 213"/>
                <a:gd name="T84" fmla="*/ 137 w 168"/>
                <a:gd name="T85" fmla="*/ 75 h 213"/>
                <a:gd name="T86" fmla="*/ 127 w 168"/>
                <a:gd name="T87" fmla="*/ 49 h 213"/>
                <a:gd name="T88" fmla="*/ 107 w 168"/>
                <a:gd name="T89" fmla="*/ 36 h 213"/>
                <a:gd name="T90" fmla="*/ 85 w 168"/>
                <a:gd name="T91" fmla="*/ 33 h 213"/>
                <a:gd name="T92" fmla="*/ 59 w 168"/>
                <a:gd name="T93" fmla="*/ 33 h 213"/>
                <a:gd name="T94" fmla="*/ 82 w 168"/>
                <a:gd name="T95" fmla="*/ 100 h 213"/>
                <a:gd name="T96" fmla="*/ 93 w 168"/>
                <a:gd name="T97" fmla="*/ 114 h 213"/>
                <a:gd name="T98" fmla="*/ 15 w 168"/>
                <a:gd name="T99" fmla="*/ 136 h 213"/>
                <a:gd name="T100" fmla="*/ 80 w 168"/>
                <a:gd name="T101" fmla="*/ 87 h 213"/>
                <a:gd name="T102" fmla="*/ 25 w 168"/>
                <a:gd name="T103" fmla="*/ 75 h 213"/>
                <a:gd name="T104" fmla="*/ 19 w 168"/>
                <a:gd name="T105" fmla="*/ 50 h 213"/>
                <a:gd name="T106" fmla="*/ 56 w 168"/>
                <a:gd name="T107" fmla="*/ 3 h 213"/>
                <a:gd name="T108" fmla="*/ 116 w 168"/>
                <a:gd name="T109" fmla="*/ 4 h 213"/>
                <a:gd name="T110" fmla="*/ 135 w 168"/>
                <a:gd name="T111" fmla="*/ 104 h 213"/>
                <a:gd name="T112" fmla="*/ 153 w 168"/>
                <a:gd name="T113" fmla="*/ 160 h 213"/>
                <a:gd name="T114" fmla="*/ 112 w 168"/>
                <a:gd name="T115" fmla="*/ 213 h 213"/>
                <a:gd name="T116" fmla="*/ 88 w 168"/>
                <a:gd name="T117" fmla="*/ 199 h 213"/>
                <a:gd name="T118" fmla="*/ 47 w 168"/>
                <a:gd name="T119" fmla="*/ 190 h 213"/>
                <a:gd name="T120" fmla="*/ 23 w 168"/>
                <a:gd name="T121" fmla="*/ 192 h 213"/>
                <a:gd name="T122" fmla="*/ 10 w 168"/>
                <a:gd name="T123" fmla="*/ 15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8" h="213">
                  <a:moveTo>
                    <a:pt x="74" y="183"/>
                  </a:moveTo>
                  <a:cubicBezTo>
                    <a:pt x="73" y="183"/>
                    <a:pt x="72" y="184"/>
                    <a:pt x="72" y="184"/>
                  </a:cubicBezTo>
                  <a:cubicBezTo>
                    <a:pt x="73" y="184"/>
                    <a:pt x="74" y="184"/>
                    <a:pt x="74" y="183"/>
                  </a:cubicBezTo>
                  <a:close/>
                  <a:moveTo>
                    <a:pt x="92" y="190"/>
                  </a:moveTo>
                  <a:cubicBezTo>
                    <a:pt x="92" y="190"/>
                    <a:pt x="92" y="190"/>
                    <a:pt x="93" y="189"/>
                  </a:cubicBezTo>
                  <a:cubicBezTo>
                    <a:pt x="93" y="189"/>
                    <a:pt x="94" y="189"/>
                    <a:pt x="94" y="188"/>
                  </a:cubicBezTo>
                  <a:cubicBezTo>
                    <a:pt x="93" y="188"/>
                    <a:pt x="93" y="189"/>
                    <a:pt x="93" y="189"/>
                  </a:cubicBezTo>
                  <a:lnTo>
                    <a:pt x="92" y="190"/>
                  </a:lnTo>
                  <a:close/>
                  <a:moveTo>
                    <a:pt x="9" y="149"/>
                  </a:moveTo>
                  <a:cubicBezTo>
                    <a:pt x="10" y="149"/>
                    <a:pt x="10" y="148"/>
                    <a:pt x="10" y="148"/>
                  </a:cubicBezTo>
                  <a:cubicBezTo>
                    <a:pt x="9" y="148"/>
                    <a:pt x="9" y="149"/>
                    <a:pt x="9" y="149"/>
                  </a:cubicBezTo>
                  <a:close/>
                  <a:moveTo>
                    <a:pt x="26" y="80"/>
                  </a:moveTo>
                  <a:cubicBezTo>
                    <a:pt x="27" y="79"/>
                    <a:pt x="27" y="78"/>
                    <a:pt x="27" y="78"/>
                  </a:cubicBezTo>
                  <a:cubicBezTo>
                    <a:pt x="26" y="77"/>
                    <a:pt x="26" y="79"/>
                    <a:pt x="26" y="80"/>
                  </a:cubicBezTo>
                  <a:close/>
                  <a:moveTo>
                    <a:pt x="29" y="88"/>
                  </a:moveTo>
                  <a:cubicBezTo>
                    <a:pt x="29" y="87"/>
                    <a:pt x="29" y="87"/>
                    <a:pt x="30" y="86"/>
                  </a:cubicBezTo>
                  <a:cubicBezTo>
                    <a:pt x="30" y="86"/>
                    <a:pt x="30" y="85"/>
                    <a:pt x="29" y="85"/>
                  </a:cubicBezTo>
                  <a:cubicBezTo>
                    <a:pt x="29" y="86"/>
                    <a:pt x="29" y="87"/>
                    <a:pt x="29" y="88"/>
                  </a:cubicBezTo>
                  <a:close/>
                  <a:moveTo>
                    <a:pt x="40" y="88"/>
                  </a:moveTo>
                  <a:cubicBezTo>
                    <a:pt x="40" y="88"/>
                    <a:pt x="41" y="87"/>
                    <a:pt x="41" y="87"/>
                  </a:cubicBezTo>
                  <a:cubicBezTo>
                    <a:pt x="41" y="87"/>
                    <a:pt x="41" y="86"/>
                    <a:pt x="42" y="86"/>
                  </a:cubicBezTo>
                  <a:cubicBezTo>
                    <a:pt x="42" y="86"/>
                    <a:pt x="42" y="85"/>
                    <a:pt x="4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40" y="87"/>
                    <a:pt x="40" y="88"/>
                    <a:pt x="40" y="88"/>
                  </a:cubicBezTo>
                  <a:close/>
                  <a:moveTo>
                    <a:pt x="62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4" y="75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3" y="74"/>
                    <a:pt x="63" y="75"/>
                    <a:pt x="63" y="75"/>
                  </a:cubicBezTo>
                  <a:lnTo>
                    <a:pt x="62" y="76"/>
                  </a:lnTo>
                  <a:close/>
                  <a:moveTo>
                    <a:pt x="26" y="60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8"/>
                    <a:pt x="28" y="58"/>
                  </a:cubicBezTo>
                  <a:cubicBezTo>
                    <a:pt x="28" y="56"/>
                    <a:pt x="26" y="58"/>
                    <a:pt x="26" y="59"/>
                  </a:cubicBezTo>
                  <a:lnTo>
                    <a:pt x="26" y="60"/>
                  </a:lnTo>
                  <a:close/>
                  <a:moveTo>
                    <a:pt x="29" y="52"/>
                  </a:moveTo>
                  <a:cubicBezTo>
                    <a:pt x="29" y="52"/>
                    <a:pt x="29" y="52"/>
                    <a:pt x="29" y="52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49"/>
                    <a:pt x="32" y="49"/>
                    <a:pt x="32" y="48"/>
                  </a:cubicBezTo>
                  <a:cubicBezTo>
                    <a:pt x="31" y="48"/>
                    <a:pt x="31" y="49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2"/>
                    <a:pt x="29" y="52"/>
                    <a:pt x="29" y="52"/>
                  </a:cubicBezTo>
                  <a:close/>
                  <a:moveTo>
                    <a:pt x="73" y="202"/>
                  </a:moveTo>
                  <a:cubicBezTo>
                    <a:pt x="72" y="202"/>
                    <a:pt x="72" y="201"/>
                    <a:pt x="72" y="200"/>
                  </a:cubicBezTo>
                  <a:cubicBezTo>
                    <a:pt x="73" y="200"/>
                    <a:pt x="74" y="200"/>
                    <a:pt x="74" y="201"/>
                  </a:cubicBezTo>
                  <a:cubicBezTo>
                    <a:pt x="74" y="201"/>
                    <a:pt x="73" y="201"/>
                    <a:pt x="73" y="202"/>
                  </a:cubicBezTo>
                  <a:close/>
                  <a:moveTo>
                    <a:pt x="129" y="175"/>
                  </a:moveTo>
                  <a:cubicBezTo>
                    <a:pt x="129" y="175"/>
                    <a:pt x="130" y="175"/>
                    <a:pt x="130" y="175"/>
                  </a:cubicBezTo>
                  <a:cubicBezTo>
                    <a:pt x="131" y="175"/>
                    <a:pt x="132" y="176"/>
                    <a:pt x="133" y="175"/>
                  </a:cubicBezTo>
                  <a:lnTo>
                    <a:pt x="129" y="175"/>
                  </a:lnTo>
                  <a:close/>
                  <a:moveTo>
                    <a:pt x="42" y="27"/>
                  </a:moveTo>
                  <a:cubicBezTo>
                    <a:pt x="43" y="27"/>
                    <a:pt x="43" y="26"/>
                    <a:pt x="43" y="25"/>
                  </a:cubicBezTo>
                  <a:cubicBezTo>
                    <a:pt x="43" y="25"/>
                    <a:pt x="42" y="26"/>
                    <a:pt x="42" y="26"/>
                  </a:cubicBezTo>
                  <a:cubicBezTo>
                    <a:pt x="42" y="26"/>
                    <a:pt x="41" y="27"/>
                    <a:pt x="42" y="27"/>
                  </a:cubicBezTo>
                  <a:close/>
                  <a:moveTo>
                    <a:pt x="32" y="144"/>
                  </a:moveTo>
                  <a:cubicBezTo>
                    <a:pt x="32" y="143"/>
                    <a:pt x="32" y="143"/>
                    <a:pt x="32" y="143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5" y="140"/>
                    <a:pt x="34" y="141"/>
                    <a:pt x="33" y="142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144"/>
                  </a:lnTo>
                  <a:close/>
                  <a:moveTo>
                    <a:pt x="64" y="81"/>
                  </a:moveTo>
                  <a:cubicBezTo>
                    <a:pt x="63" y="81"/>
                    <a:pt x="63" y="81"/>
                    <a:pt x="62" y="82"/>
                  </a:cubicBezTo>
                  <a:cubicBezTo>
                    <a:pt x="62" y="82"/>
                    <a:pt x="60" y="83"/>
                    <a:pt x="61" y="83"/>
                  </a:cubicBezTo>
                  <a:cubicBezTo>
                    <a:pt x="63" y="83"/>
                    <a:pt x="63" y="82"/>
                    <a:pt x="64" y="81"/>
                  </a:cubicBezTo>
                  <a:close/>
                  <a:moveTo>
                    <a:pt x="46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7" y="75"/>
                    <a:pt x="48" y="74"/>
                    <a:pt x="48" y="73"/>
                  </a:cubicBezTo>
                  <a:cubicBezTo>
                    <a:pt x="48" y="71"/>
                    <a:pt x="47" y="73"/>
                    <a:pt x="47" y="73"/>
                  </a:cubicBezTo>
                  <a:cubicBezTo>
                    <a:pt x="47" y="74"/>
                    <a:pt x="46" y="75"/>
                    <a:pt x="46" y="76"/>
                  </a:cubicBezTo>
                  <a:close/>
                  <a:moveTo>
                    <a:pt x="92" y="190"/>
                  </a:moveTo>
                  <a:cubicBezTo>
                    <a:pt x="88" y="192"/>
                    <a:pt x="88" y="192"/>
                    <a:pt x="88" y="192"/>
                  </a:cubicBezTo>
                  <a:cubicBezTo>
                    <a:pt x="88" y="193"/>
                    <a:pt x="89" y="193"/>
                    <a:pt x="89" y="193"/>
                  </a:cubicBezTo>
                  <a:cubicBezTo>
                    <a:pt x="90" y="192"/>
                    <a:pt x="91" y="191"/>
                    <a:pt x="92" y="190"/>
                  </a:cubicBezTo>
                  <a:close/>
                  <a:moveTo>
                    <a:pt x="40" y="88"/>
                  </a:moveTo>
                  <a:cubicBezTo>
                    <a:pt x="40" y="88"/>
                    <a:pt x="40" y="88"/>
                    <a:pt x="39" y="88"/>
                  </a:cubicBezTo>
                  <a:cubicBezTo>
                    <a:pt x="38" y="89"/>
                    <a:pt x="38" y="91"/>
                    <a:pt x="37" y="92"/>
                  </a:cubicBezTo>
                  <a:cubicBezTo>
                    <a:pt x="36" y="92"/>
                    <a:pt x="37" y="93"/>
                    <a:pt x="37" y="93"/>
                  </a:cubicBezTo>
                  <a:lnTo>
                    <a:pt x="40" y="88"/>
                  </a:lnTo>
                  <a:close/>
                  <a:moveTo>
                    <a:pt x="88" y="80"/>
                  </a:moveTo>
                  <a:cubicBezTo>
                    <a:pt x="88" y="80"/>
                    <a:pt x="89" y="80"/>
                    <a:pt x="89" y="80"/>
                  </a:cubicBezTo>
                  <a:cubicBezTo>
                    <a:pt x="89" y="79"/>
                    <a:pt x="90" y="78"/>
                    <a:pt x="90" y="76"/>
                  </a:cubicBezTo>
                  <a:cubicBezTo>
                    <a:pt x="89" y="77"/>
                    <a:pt x="89" y="78"/>
                    <a:pt x="88" y="79"/>
                  </a:cubicBezTo>
                  <a:cubicBezTo>
                    <a:pt x="88" y="80"/>
                    <a:pt x="87" y="80"/>
                    <a:pt x="88" y="80"/>
                  </a:cubicBezTo>
                  <a:close/>
                  <a:moveTo>
                    <a:pt x="70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8" y="183"/>
                    <a:pt x="66" y="185"/>
                    <a:pt x="66" y="187"/>
                  </a:cubicBezTo>
                  <a:cubicBezTo>
                    <a:pt x="67" y="185"/>
                    <a:pt x="68" y="184"/>
                    <a:pt x="70" y="182"/>
                  </a:cubicBezTo>
                  <a:close/>
                  <a:moveTo>
                    <a:pt x="45" y="81"/>
                  </a:moveTo>
                  <a:cubicBezTo>
                    <a:pt x="45" y="80"/>
                    <a:pt x="46" y="80"/>
                    <a:pt x="46" y="80"/>
                  </a:cubicBezTo>
                  <a:cubicBezTo>
                    <a:pt x="47" y="78"/>
                    <a:pt x="48" y="77"/>
                    <a:pt x="49" y="75"/>
                  </a:cubicBezTo>
                  <a:cubicBezTo>
                    <a:pt x="48" y="76"/>
                    <a:pt x="46" y="78"/>
                    <a:pt x="45" y="81"/>
                  </a:cubicBezTo>
                  <a:close/>
                  <a:moveTo>
                    <a:pt x="63" y="79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4" y="78"/>
                    <a:pt x="64" y="78"/>
                    <a:pt x="64" y="77"/>
                  </a:cubicBezTo>
                  <a:cubicBezTo>
                    <a:pt x="64" y="77"/>
                    <a:pt x="65" y="77"/>
                    <a:pt x="65" y="76"/>
                  </a:cubicBezTo>
                  <a:cubicBezTo>
                    <a:pt x="65" y="76"/>
                    <a:pt x="65" y="76"/>
                    <a:pt x="66" y="76"/>
                  </a:cubicBezTo>
                  <a:cubicBezTo>
                    <a:pt x="67" y="75"/>
                    <a:pt x="67" y="74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7" y="74"/>
                    <a:pt x="66" y="75"/>
                    <a:pt x="66" y="76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4" y="76"/>
                    <a:pt x="64" y="77"/>
                    <a:pt x="64" y="77"/>
                  </a:cubicBezTo>
                  <a:cubicBezTo>
                    <a:pt x="63" y="77"/>
                    <a:pt x="63" y="78"/>
                    <a:pt x="63" y="78"/>
                  </a:cubicBezTo>
                  <a:lnTo>
                    <a:pt x="63" y="79"/>
                  </a:lnTo>
                  <a:close/>
                  <a:moveTo>
                    <a:pt x="24" y="151"/>
                  </a:moveTo>
                  <a:cubicBezTo>
                    <a:pt x="23" y="151"/>
                    <a:pt x="22" y="153"/>
                    <a:pt x="21" y="153"/>
                  </a:cubicBezTo>
                  <a:cubicBezTo>
                    <a:pt x="20" y="153"/>
                    <a:pt x="20" y="155"/>
                    <a:pt x="20" y="155"/>
                  </a:cubicBezTo>
                  <a:cubicBezTo>
                    <a:pt x="21" y="154"/>
                    <a:pt x="23" y="153"/>
                    <a:pt x="24" y="151"/>
                  </a:cubicBezTo>
                  <a:close/>
                  <a:moveTo>
                    <a:pt x="55" y="176"/>
                  </a:moveTo>
                  <a:cubicBezTo>
                    <a:pt x="56" y="175"/>
                    <a:pt x="56" y="175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7" y="174"/>
                    <a:pt x="59" y="173"/>
                    <a:pt x="60" y="171"/>
                  </a:cubicBezTo>
                  <a:cubicBezTo>
                    <a:pt x="60" y="171"/>
                    <a:pt x="59" y="171"/>
                    <a:pt x="59" y="171"/>
                  </a:cubicBezTo>
                  <a:cubicBezTo>
                    <a:pt x="58" y="173"/>
                    <a:pt x="57" y="173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lnTo>
                    <a:pt x="55" y="176"/>
                  </a:lnTo>
                  <a:close/>
                  <a:moveTo>
                    <a:pt x="55" y="78"/>
                  </a:moveTo>
                  <a:cubicBezTo>
                    <a:pt x="56" y="77"/>
                    <a:pt x="58" y="76"/>
                    <a:pt x="58" y="75"/>
                  </a:cubicBezTo>
                  <a:cubicBezTo>
                    <a:pt x="57" y="75"/>
                    <a:pt x="56" y="76"/>
                    <a:pt x="55" y="76"/>
                  </a:cubicBezTo>
                  <a:cubicBezTo>
                    <a:pt x="55" y="77"/>
                    <a:pt x="55" y="77"/>
                    <a:pt x="55" y="78"/>
                  </a:cubicBezTo>
                  <a:close/>
                  <a:moveTo>
                    <a:pt x="36" y="180"/>
                  </a:moveTo>
                  <a:cubicBezTo>
                    <a:pt x="37" y="180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8" y="178"/>
                    <a:pt x="39" y="177"/>
                    <a:pt x="40" y="177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176"/>
                    <a:pt x="40" y="176"/>
                    <a:pt x="41" y="175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4"/>
                    <a:pt x="43" y="174"/>
                    <a:pt x="42" y="173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1" y="174"/>
                    <a:pt x="41" y="175"/>
                    <a:pt x="41" y="175"/>
                  </a:cubicBezTo>
                  <a:cubicBezTo>
                    <a:pt x="40" y="175"/>
                    <a:pt x="40" y="176"/>
                    <a:pt x="40" y="176"/>
                  </a:cubicBezTo>
                  <a:cubicBezTo>
                    <a:pt x="39" y="177"/>
                    <a:pt x="38" y="177"/>
                    <a:pt x="38" y="178"/>
                  </a:cubicBezTo>
                  <a:cubicBezTo>
                    <a:pt x="38" y="178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6" y="179"/>
                    <a:pt x="36" y="180"/>
                    <a:pt x="36" y="180"/>
                  </a:cubicBezTo>
                  <a:close/>
                  <a:moveTo>
                    <a:pt x="106" y="204"/>
                  </a:moveTo>
                  <a:cubicBezTo>
                    <a:pt x="107" y="203"/>
                    <a:pt x="108" y="202"/>
                    <a:pt x="109" y="201"/>
                  </a:cubicBezTo>
                  <a:cubicBezTo>
                    <a:pt x="109" y="201"/>
                    <a:pt x="107" y="201"/>
                    <a:pt x="107" y="202"/>
                  </a:cubicBezTo>
                  <a:cubicBezTo>
                    <a:pt x="106" y="203"/>
                    <a:pt x="106" y="203"/>
                    <a:pt x="106" y="204"/>
                  </a:cubicBezTo>
                  <a:close/>
                  <a:moveTo>
                    <a:pt x="70" y="182"/>
                  </a:moveTo>
                  <a:cubicBezTo>
                    <a:pt x="70" y="182"/>
                    <a:pt x="70" y="182"/>
                    <a:pt x="70" y="182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71" y="181"/>
                    <a:pt x="71" y="181"/>
                    <a:pt x="71" y="180"/>
                  </a:cubicBezTo>
                  <a:cubicBezTo>
                    <a:pt x="73" y="179"/>
                    <a:pt x="74" y="177"/>
                    <a:pt x="76" y="176"/>
                  </a:cubicBezTo>
                  <a:cubicBezTo>
                    <a:pt x="74" y="176"/>
                    <a:pt x="72" y="178"/>
                    <a:pt x="71" y="180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71" y="180"/>
                    <a:pt x="70" y="181"/>
                    <a:pt x="70" y="181"/>
                  </a:cubicBezTo>
                  <a:cubicBezTo>
                    <a:pt x="70" y="182"/>
                    <a:pt x="70" y="182"/>
                    <a:pt x="70" y="182"/>
                  </a:cubicBezTo>
                  <a:close/>
                  <a:moveTo>
                    <a:pt x="73" y="188"/>
                  </a:moveTo>
                  <a:cubicBezTo>
                    <a:pt x="74" y="186"/>
                    <a:pt x="77" y="184"/>
                    <a:pt x="78" y="182"/>
                  </a:cubicBezTo>
                  <a:cubicBezTo>
                    <a:pt x="76" y="184"/>
                    <a:pt x="74" y="185"/>
                    <a:pt x="72" y="187"/>
                  </a:cubicBezTo>
                  <a:cubicBezTo>
                    <a:pt x="72" y="187"/>
                    <a:pt x="72" y="189"/>
                    <a:pt x="73" y="188"/>
                  </a:cubicBezTo>
                  <a:close/>
                  <a:moveTo>
                    <a:pt x="25" y="45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2"/>
                    <a:pt x="29" y="40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2" y="37"/>
                    <a:pt x="31" y="36"/>
                  </a:cubicBezTo>
                  <a:cubicBezTo>
                    <a:pt x="31" y="36"/>
                    <a:pt x="30" y="37"/>
                    <a:pt x="30" y="38"/>
                  </a:cubicBezTo>
                  <a:cubicBezTo>
                    <a:pt x="29" y="39"/>
                    <a:pt x="28" y="41"/>
                    <a:pt x="27" y="42"/>
                  </a:cubicBezTo>
                  <a:cubicBezTo>
                    <a:pt x="27" y="42"/>
                    <a:pt x="27" y="43"/>
                    <a:pt x="27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25" y="45"/>
                  </a:lnTo>
                  <a:close/>
                  <a:moveTo>
                    <a:pt x="80" y="75"/>
                  </a:moveTo>
                  <a:cubicBezTo>
                    <a:pt x="80" y="75"/>
                    <a:pt x="80" y="75"/>
                    <a:pt x="80" y="75"/>
                  </a:cubicBezTo>
                  <a:cubicBezTo>
                    <a:pt x="79" y="77"/>
                    <a:pt x="77" y="78"/>
                    <a:pt x="75" y="80"/>
                  </a:cubicBezTo>
                  <a:cubicBezTo>
                    <a:pt x="75" y="80"/>
                    <a:pt x="76" y="81"/>
                    <a:pt x="76" y="81"/>
                  </a:cubicBezTo>
                  <a:lnTo>
                    <a:pt x="80" y="75"/>
                  </a:lnTo>
                  <a:close/>
                  <a:moveTo>
                    <a:pt x="46" y="90"/>
                  </a:moveTo>
                  <a:cubicBezTo>
                    <a:pt x="46" y="90"/>
                    <a:pt x="47" y="89"/>
                    <a:pt x="47" y="88"/>
                  </a:cubicBezTo>
                  <a:cubicBezTo>
                    <a:pt x="47" y="88"/>
                    <a:pt x="48" y="88"/>
                    <a:pt x="48" y="87"/>
                  </a:cubicBezTo>
                  <a:cubicBezTo>
                    <a:pt x="49" y="87"/>
                    <a:pt x="49" y="86"/>
                    <a:pt x="49" y="85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1" y="83"/>
                    <a:pt x="51" y="83"/>
                    <a:pt x="51" y="82"/>
                  </a:cubicBezTo>
                  <a:cubicBezTo>
                    <a:pt x="51" y="81"/>
                    <a:pt x="51" y="81"/>
                    <a:pt x="51" y="82"/>
                  </a:cubicBezTo>
                  <a:cubicBezTo>
                    <a:pt x="50" y="82"/>
                    <a:pt x="51" y="83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8" y="85"/>
                    <a:pt x="48" y="86"/>
                    <a:pt x="48" y="87"/>
                  </a:cubicBezTo>
                  <a:cubicBezTo>
                    <a:pt x="47" y="88"/>
                    <a:pt x="46" y="89"/>
                    <a:pt x="46" y="90"/>
                  </a:cubicBezTo>
                  <a:close/>
                  <a:moveTo>
                    <a:pt x="89" y="185"/>
                  </a:moveTo>
                  <a:cubicBezTo>
                    <a:pt x="87" y="187"/>
                    <a:pt x="85" y="189"/>
                    <a:pt x="83" y="191"/>
                  </a:cubicBezTo>
                  <a:cubicBezTo>
                    <a:pt x="83" y="191"/>
                    <a:pt x="83" y="192"/>
                    <a:pt x="83" y="191"/>
                  </a:cubicBezTo>
                  <a:cubicBezTo>
                    <a:pt x="85" y="190"/>
                    <a:pt x="88" y="188"/>
                    <a:pt x="89" y="185"/>
                  </a:cubicBezTo>
                  <a:close/>
                  <a:moveTo>
                    <a:pt x="59" y="175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4"/>
                    <a:pt x="52" y="183"/>
                  </a:cubicBezTo>
                  <a:cubicBezTo>
                    <a:pt x="55" y="180"/>
                    <a:pt x="57" y="178"/>
                    <a:pt x="59" y="175"/>
                  </a:cubicBezTo>
                  <a:close/>
                  <a:moveTo>
                    <a:pt x="134" y="61"/>
                  </a:moveTo>
                  <a:cubicBezTo>
                    <a:pt x="136" y="60"/>
                    <a:pt x="137" y="59"/>
                    <a:pt x="139" y="58"/>
                  </a:cubicBezTo>
                  <a:cubicBezTo>
                    <a:pt x="139" y="58"/>
                    <a:pt x="137" y="57"/>
                    <a:pt x="137" y="57"/>
                  </a:cubicBezTo>
                  <a:cubicBezTo>
                    <a:pt x="136" y="58"/>
                    <a:pt x="134" y="59"/>
                    <a:pt x="134" y="60"/>
                  </a:cubicBezTo>
                  <a:cubicBezTo>
                    <a:pt x="134" y="60"/>
                    <a:pt x="134" y="60"/>
                    <a:pt x="134" y="61"/>
                  </a:cubicBezTo>
                  <a:close/>
                  <a:moveTo>
                    <a:pt x="116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9" y="21"/>
                    <a:pt x="121" y="19"/>
                    <a:pt x="124" y="18"/>
                  </a:cubicBezTo>
                  <a:cubicBezTo>
                    <a:pt x="124" y="18"/>
                    <a:pt x="122" y="17"/>
                    <a:pt x="122" y="18"/>
                  </a:cubicBezTo>
                  <a:cubicBezTo>
                    <a:pt x="120" y="19"/>
                    <a:pt x="119" y="21"/>
                    <a:pt x="116" y="22"/>
                  </a:cubicBezTo>
                  <a:cubicBezTo>
                    <a:pt x="116" y="22"/>
                    <a:pt x="116" y="22"/>
                    <a:pt x="116" y="23"/>
                  </a:cubicBezTo>
                  <a:close/>
                  <a:moveTo>
                    <a:pt x="146" y="63"/>
                  </a:moveTo>
                  <a:cubicBezTo>
                    <a:pt x="146" y="63"/>
                    <a:pt x="146" y="63"/>
                    <a:pt x="145" y="6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41" y="67"/>
                    <a:pt x="144" y="65"/>
                    <a:pt x="146" y="63"/>
                  </a:cubicBezTo>
                  <a:close/>
                  <a:moveTo>
                    <a:pt x="125" y="23"/>
                  </a:moveTo>
                  <a:cubicBezTo>
                    <a:pt x="127" y="22"/>
                    <a:pt x="129" y="21"/>
                    <a:pt x="132" y="20"/>
                  </a:cubicBezTo>
                  <a:cubicBezTo>
                    <a:pt x="131" y="19"/>
                    <a:pt x="129" y="19"/>
                    <a:pt x="129" y="19"/>
                  </a:cubicBezTo>
                  <a:cubicBezTo>
                    <a:pt x="128" y="20"/>
                    <a:pt x="127" y="21"/>
                    <a:pt x="126" y="22"/>
                  </a:cubicBezTo>
                  <a:cubicBezTo>
                    <a:pt x="125" y="22"/>
                    <a:pt x="123" y="24"/>
                    <a:pt x="125" y="23"/>
                  </a:cubicBezTo>
                  <a:close/>
                  <a:moveTo>
                    <a:pt x="58" y="183"/>
                  </a:moveTo>
                  <a:cubicBezTo>
                    <a:pt x="61" y="180"/>
                    <a:pt x="64" y="177"/>
                    <a:pt x="67" y="174"/>
                  </a:cubicBezTo>
                  <a:cubicBezTo>
                    <a:pt x="63" y="176"/>
                    <a:pt x="61" y="180"/>
                    <a:pt x="58" y="183"/>
                  </a:cubicBezTo>
                  <a:cubicBezTo>
                    <a:pt x="58" y="183"/>
                    <a:pt x="58" y="183"/>
                    <a:pt x="58" y="183"/>
                  </a:cubicBezTo>
                  <a:close/>
                  <a:moveTo>
                    <a:pt x="74" y="183"/>
                  </a:moveTo>
                  <a:cubicBezTo>
                    <a:pt x="76" y="181"/>
                    <a:pt x="78" y="179"/>
                    <a:pt x="81" y="178"/>
                  </a:cubicBezTo>
                  <a:cubicBezTo>
                    <a:pt x="80" y="178"/>
                    <a:pt x="79" y="177"/>
                    <a:pt x="78" y="178"/>
                  </a:cubicBezTo>
                  <a:cubicBezTo>
                    <a:pt x="77" y="179"/>
                    <a:pt x="76" y="181"/>
                    <a:pt x="74" y="182"/>
                  </a:cubicBezTo>
                  <a:cubicBezTo>
                    <a:pt x="74" y="182"/>
                    <a:pt x="74" y="183"/>
                    <a:pt x="74" y="183"/>
                  </a:cubicBezTo>
                  <a:close/>
                  <a:moveTo>
                    <a:pt x="27" y="63"/>
                  </a:moveTo>
                  <a:cubicBezTo>
                    <a:pt x="27" y="63"/>
                    <a:pt x="27" y="63"/>
                    <a:pt x="27" y="63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30" y="59"/>
                    <a:pt x="31" y="57"/>
                    <a:pt x="33" y="54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2"/>
                    <a:pt x="37" y="49"/>
                    <a:pt x="38" y="47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1" y="56"/>
                    <a:pt x="29" y="59"/>
                    <a:pt x="27" y="62"/>
                  </a:cubicBezTo>
                  <a:cubicBezTo>
                    <a:pt x="27" y="63"/>
                    <a:pt x="27" y="63"/>
                    <a:pt x="27" y="63"/>
                  </a:cubicBezTo>
                  <a:close/>
                  <a:moveTo>
                    <a:pt x="129" y="189"/>
                  </a:moveTo>
                  <a:cubicBezTo>
                    <a:pt x="130" y="189"/>
                    <a:pt x="131" y="189"/>
                    <a:pt x="131" y="190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4" y="187"/>
                    <a:pt x="133" y="187"/>
                    <a:pt x="132" y="187"/>
                  </a:cubicBezTo>
                  <a:cubicBezTo>
                    <a:pt x="131" y="187"/>
                    <a:pt x="130" y="188"/>
                    <a:pt x="129" y="189"/>
                  </a:cubicBezTo>
                  <a:close/>
                  <a:moveTo>
                    <a:pt x="85" y="26"/>
                  </a:moveTo>
                  <a:cubicBezTo>
                    <a:pt x="86" y="26"/>
                    <a:pt x="87" y="26"/>
                    <a:pt x="87" y="25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3" y="20"/>
                    <a:pt x="93" y="20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9" y="15"/>
                    <a:pt x="97" y="15"/>
                    <a:pt x="97" y="16"/>
                  </a:cubicBezTo>
                  <a:cubicBezTo>
                    <a:pt x="96" y="17"/>
                    <a:pt x="94" y="19"/>
                    <a:pt x="93" y="19"/>
                  </a:cubicBezTo>
                  <a:cubicBezTo>
                    <a:pt x="93" y="19"/>
                    <a:pt x="93" y="20"/>
                    <a:pt x="93" y="20"/>
                  </a:cubicBezTo>
                  <a:cubicBezTo>
                    <a:pt x="92" y="20"/>
                    <a:pt x="92" y="20"/>
                    <a:pt x="92" y="21"/>
                  </a:cubicBezTo>
                  <a:cubicBezTo>
                    <a:pt x="91" y="21"/>
                    <a:pt x="91" y="21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6" y="26"/>
                    <a:pt x="85" y="26"/>
                  </a:cubicBezTo>
                  <a:close/>
                  <a:moveTo>
                    <a:pt x="24" y="151"/>
                  </a:moveTo>
                  <a:cubicBezTo>
                    <a:pt x="27" y="147"/>
                    <a:pt x="30" y="142"/>
                    <a:pt x="34" y="138"/>
                  </a:cubicBezTo>
                  <a:cubicBezTo>
                    <a:pt x="34" y="137"/>
                    <a:pt x="33" y="138"/>
                    <a:pt x="33" y="138"/>
                  </a:cubicBezTo>
                  <a:cubicBezTo>
                    <a:pt x="30" y="142"/>
                    <a:pt x="27" y="146"/>
                    <a:pt x="24" y="150"/>
                  </a:cubicBezTo>
                  <a:cubicBezTo>
                    <a:pt x="23" y="150"/>
                    <a:pt x="23" y="151"/>
                    <a:pt x="24" y="151"/>
                  </a:cubicBezTo>
                  <a:close/>
                  <a:moveTo>
                    <a:pt x="39" y="65"/>
                  </a:moveTo>
                  <a:cubicBezTo>
                    <a:pt x="37" y="69"/>
                    <a:pt x="35" y="72"/>
                    <a:pt x="32" y="75"/>
                  </a:cubicBezTo>
                  <a:cubicBezTo>
                    <a:pt x="31" y="76"/>
                    <a:pt x="31" y="77"/>
                    <a:pt x="32" y="78"/>
                  </a:cubicBezTo>
                  <a:cubicBezTo>
                    <a:pt x="34" y="74"/>
                    <a:pt x="37" y="69"/>
                    <a:pt x="39" y="65"/>
                  </a:cubicBezTo>
                  <a:close/>
                  <a:moveTo>
                    <a:pt x="104" y="187"/>
                  </a:moveTo>
                  <a:cubicBezTo>
                    <a:pt x="101" y="189"/>
                    <a:pt x="98" y="191"/>
                    <a:pt x="95" y="194"/>
                  </a:cubicBezTo>
                  <a:cubicBezTo>
                    <a:pt x="96" y="194"/>
                    <a:pt x="97" y="195"/>
                    <a:pt x="98" y="194"/>
                  </a:cubicBezTo>
                  <a:cubicBezTo>
                    <a:pt x="100" y="192"/>
                    <a:pt x="102" y="190"/>
                    <a:pt x="104" y="187"/>
                  </a:cubicBezTo>
                  <a:close/>
                  <a:moveTo>
                    <a:pt x="66" y="27"/>
                  </a:moveTo>
                  <a:cubicBezTo>
                    <a:pt x="66" y="26"/>
                    <a:pt x="66" y="26"/>
                    <a:pt x="6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8" y="26"/>
                    <a:pt x="68" y="25"/>
                    <a:pt x="68" y="25"/>
                  </a:cubicBezTo>
                  <a:cubicBezTo>
                    <a:pt x="72" y="22"/>
                    <a:pt x="75" y="18"/>
                    <a:pt x="79" y="15"/>
                  </a:cubicBezTo>
                  <a:cubicBezTo>
                    <a:pt x="75" y="16"/>
                    <a:pt x="74" y="18"/>
                    <a:pt x="72" y="21"/>
                  </a:cubicBezTo>
                  <a:cubicBezTo>
                    <a:pt x="71" y="22"/>
                    <a:pt x="70" y="23"/>
                    <a:pt x="69" y="24"/>
                  </a:cubicBezTo>
                  <a:cubicBezTo>
                    <a:pt x="68" y="24"/>
                    <a:pt x="68" y="24"/>
                    <a:pt x="68" y="25"/>
                  </a:cubicBezTo>
                  <a:cubicBezTo>
                    <a:pt x="68" y="25"/>
                    <a:pt x="67" y="25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6"/>
                    <a:pt x="66" y="26"/>
                    <a:pt x="66" y="26"/>
                  </a:cubicBezTo>
                  <a:lnTo>
                    <a:pt x="66" y="27"/>
                  </a:lnTo>
                  <a:close/>
                  <a:moveTo>
                    <a:pt x="85" y="180"/>
                  </a:moveTo>
                  <a:cubicBezTo>
                    <a:pt x="82" y="183"/>
                    <a:pt x="79" y="186"/>
                    <a:pt x="76" y="189"/>
                  </a:cubicBezTo>
                  <a:cubicBezTo>
                    <a:pt x="76" y="190"/>
                    <a:pt x="77" y="190"/>
                    <a:pt x="77" y="190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6" y="181"/>
                    <a:pt x="86" y="180"/>
                    <a:pt x="85" y="180"/>
                  </a:cubicBezTo>
                  <a:close/>
                  <a:moveTo>
                    <a:pt x="140" y="64"/>
                  </a:moveTo>
                  <a:cubicBezTo>
                    <a:pt x="141" y="64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3" y="63"/>
                    <a:pt x="143" y="63"/>
                  </a:cubicBezTo>
                  <a:cubicBezTo>
                    <a:pt x="146" y="61"/>
                    <a:pt x="148" y="59"/>
                    <a:pt x="152" y="58"/>
                  </a:cubicBezTo>
                  <a:cubicBezTo>
                    <a:pt x="151" y="57"/>
                    <a:pt x="152" y="56"/>
                    <a:pt x="152" y="56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3"/>
                    <a:pt x="143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lnTo>
                    <a:pt x="140" y="64"/>
                  </a:lnTo>
                  <a:close/>
                  <a:moveTo>
                    <a:pt x="23" y="160"/>
                  </a:moveTo>
                  <a:cubicBezTo>
                    <a:pt x="24" y="160"/>
                    <a:pt x="24" y="160"/>
                    <a:pt x="24" y="160"/>
                  </a:cubicBezTo>
                  <a:cubicBezTo>
                    <a:pt x="24" y="160"/>
                    <a:pt x="25" y="159"/>
                    <a:pt x="25" y="159"/>
                  </a:cubicBezTo>
                  <a:cubicBezTo>
                    <a:pt x="26" y="158"/>
                    <a:pt x="27" y="157"/>
                    <a:pt x="28" y="156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1" y="152"/>
                    <a:pt x="33" y="149"/>
                    <a:pt x="36" y="147"/>
                  </a:cubicBezTo>
                  <a:cubicBezTo>
                    <a:pt x="36" y="147"/>
                    <a:pt x="36" y="145"/>
                    <a:pt x="36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5"/>
                    <a:pt x="28" y="155"/>
                  </a:cubicBezTo>
                  <a:cubicBezTo>
                    <a:pt x="27" y="156"/>
                    <a:pt x="26" y="157"/>
                    <a:pt x="25" y="158"/>
                  </a:cubicBezTo>
                  <a:cubicBezTo>
                    <a:pt x="25" y="158"/>
                    <a:pt x="25" y="159"/>
                    <a:pt x="25" y="159"/>
                  </a:cubicBezTo>
                  <a:cubicBezTo>
                    <a:pt x="24" y="159"/>
                    <a:pt x="24" y="159"/>
                    <a:pt x="24" y="160"/>
                  </a:cubicBezTo>
                  <a:lnTo>
                    <a:pt x="23" y="160"/>
                  </a:lnTo>
                  <a:close/>
                  <a:moveTo>
                    <a:pt x="109" y="194"/>
                  </a:moveTo>
                  <a:cubicBezTo>
                    <a:pt x="113" y="192"/>
                    <a:pt x="116" y="188"/>
                    <a:pt x="119" y="186"/>
                  </a:cubicBezTo>
                  <a:cubicBezTo>
                    <a:pt x="119" y="186"/>
                    <a:pt x="118" y="185"/>
                    <a:pt x="118" y="185"/>
                  </a:cubicBezTo>
                  <a:cubicBezTo>
                    <a:pt x="114" y="188"/>
                    <a:pt x="112" y="191"/>
                    <a:pt x="109" y="194"/>
                  </a:cubicBezTo>
                  <a:cubicBezTo>
                    <a:pt x="109" y="194"/>
                    <a:pt x="109" y="194"/>
                    <a:pt x="109" y="194"/>
                  </a:cubicBezTo>
                  <a:close/>
                  <a:moveTo>
                    <a:pt x="21" y="148"/>
                  </a:moveTo>
                  <a:cubicBezTo>
                    <a:pt x="25" y="143"/>
                    <a:pt x="30" y="138"/>
                    <a:pt x="34" y="133"/>
                  </a:cubicBezTo>
                  <a:cubicBezTo>
                    <a:pt x="33" y="133"/>
                    <a:pt x="32" y="134"/>
                    <a:pt x="32" y="134"/>
                  </a:cubicBezTo>
                  <a:cubicBezTo>
                    <a:pt x="28" y="138"/>
                    <a:pt x="25" y="143"/>
                    <a:pt x="21" y="147"/>
                  </a:cubicBezTo>
                  <a:cubicBezTo>
                    <a:pt x="21" y="147"/>
                    <a:pt x="21" y="148"/>
                    <a:pt x="21" y="149"/>
                  </a:cubicBezTo>
                  <a:cubicBezTo>
                    <a:pt x="21" y="149"/>
                    <a:pt x="21" y="148"/>
                    <a:pt x="21" y="148"/>
                  </a:cubicBezTo>
                  <a:close/>
                  <a:moveTo>
                    <a:pt x="46" y="182"/>
                  </a:moveTo>
                  <a:cubicBezTo>
                    <a:pt x="49" y="178"/>
                    <a:pt x="52" y="174"/>
                    <a:pt x="56" y="171"/>
                  </a:cubicBezTo>
                  <a:cubicBezTo>
                    <a:pt x="57" y="170"/>
                    <a:pt x="55" y="169"/>
                    <a:pt x="55" y="170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6" y="182"/>
                    <a:pt x="45" y="183"/>
                    <a:pt x="46" y="182"/>
                  </a:cubicBezTo>
                  <a:close/>
                  <a:moveTo>
                    <a:pt x="43" y="30"/>
                  </a:moveTo>
                  <a:cubicBezTo>
                    <a:pt x="43" y="33"/>
                    <a:pt x="44" y="35"/>
                    <a:pt x="45" y="37"/>
                  </a:cubicBezTo>
                  <a:cubicBezTo>
                    <a:pt x="45" y="37"/>
                    <a:pt x="46" y="37"/>
                    <a:pt x="47" y="38"/>
                  </a:cubicBezTo>
                  <a:cubicBezTo>
                    <a:pt x="46" y="36"/>
                    <a:pt x="46" y="35"/>
                    <a:pt x="46" y="34"/>
                  </a:cubicBezTo>
                  <a:cubicBezTo>
                    <a:pt x="46" y="32"/>
                    <a:pt x="45" y="31"/>
                    <a:pt x="43" y="30"/>
                  </a:cubicBezTo>
                  <a:cubicBezTo>
                    <a:pt x="43" y="30"/>
                    <a:pt x="43" y="29"/>
                    <a:pt x="43" y="30"/>
                  </a:cubicBezTo>
                  <a:close/>
                  <a:moveTo>
                    <a:pt x="55" y="51"/>
                  </a:moveTo>
                  <a:cubicBezTo>
                    <a:pt x="56" y="55"/>
                    <a:pt x="57" y="59"/>
                    <a:pt x="58" y="63"/>
                  </a:cubicBezTo>
                  <a:cubicBezTo>
                    <a:pt x="58" y="63"/>
                    <a:pt x="59" y="62"/>
                    <a:pt x="59" y="62"/>
                  </a:cubicBezTo>
                  <a:cubicBezTo>
                    <a:pt x="58" y="58"/>
                    <a:pt x="58" y="54"/>
                    <a:pt x="56" y="51"/>
                  </a:cubicBezTo>
                  <a:cubicBezTo>
                    <a:pt x="56" y="50"/>
                    <a:pt x="55" y="50"/>
                    <a:pt x="55" y="51"/>
                  </a:cubicBezTo>
                  <a:close/>
                  <a:moveTo>
                    <a:pt x="81" y="65"/>
                  </a:moveTo>
                  <a:cubicBezTo>
                    <a:pt x="83" y="65"/>
                    <a:pt x="84" y="66"/>
                    <a:pt x="86" y="66"/>
                  </a:cubicBezTo>
                  <a:cubicBezTo>
                    <a:pt x="92" y="67"/>
                    <a:pt x="95" y="70"/>
                    <a:pt x="96" y="75"/>
                  </a:cubicBezTo>
                  <a:cubicBezTo>
                    <a:pt x="96" y="75"/>
                    <a:pt x="96" y="74"/>
                    <a:pt x="96" y="74"/>
                  </a:cubicBezTo>
                  <a:cubicBezTo>
                    <a:pt x="95" y="67"/>
                    <a:pt x="87" y="63"/>
                    <a:pt x="79" y="64"/>
                  </a:cubicBezTo>
                  <a:cubicBezTo>
                    <a:pt x="79" y="64"/>
                    <a:pt x="81" y="65"/>
                    <a:pt x="81" y="65"/>
                  </a:cubicBezTo>
                  <a:close/>
                  <a:moveTo>
                    <a:pt x="121" y="41"/>
                  </a:moveTo>
                  <a:cubicBezTo>
                    <a:pt x="122" y="40"/>
                    <a:pt x="124" y="40"/>
                    <a:pt x="125" y="39"/>
                  </a:cubicBezTo>
                  <a:cubicBezTo>
                    <a:pt x="126" y="38"/>
                    <a:pt x="127" y="37"/>
                    <a:pt x="129" y="35"/>
                  </a:cubicBezTo>
                  <a:cubicBezTo>
                    <a:pt x="128" y="35"/>
                    <a:pt x="130" y="34"/>
                    <a:pt x="129" y="34"/>
                  </a:cubicBezTo>
                  <a:cubicBezTo>
                    <a:pt x="126" y="35"/>
                    <a:pt x="123" y="37"/>
                    <a:pt x="121" y="40"/>
                  </a:cubicBezTo>
                  <a:cubicBezTo>
                    <a:pt x="121" y="40"/>
                    <a:pt x="120" y="41"/>
                    <a:pt x="121" y="41"/>
                  </a:cubicBezTo>
                  <a:close/>
                  <a:moveTo>
                    <a:pt x="94" y="27"/>
                  </a:move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5"/>
                    <a:pt x="97" y="24"/>
                    <a:pt x="97" y="24"/>
                  </a:cubicBezTo>
                  <a:cubicBezTo>
                    <a:pt x="101" y="20"/>
                    <a:pt x="106" y="17"/>
                    <a:pt x="111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4"/>
                    <a:pt x="108" y="14"/>
                    <a:pt x="108" y="15"/>
                  </a:cubicBezTo>
                  <a:cubicBezTo>
                    <a:pt x="106" y="15"/>
                    <a:pt x="105" y="16"/>
                    <a:pt x="104" y="17"/>
                  </a:cubicBezTo>
                  <a:cubicBezTo>
                    <a:pt x="101" y="19"/>
                    <a:pt x="99" y="21"/>
                    <a:pt x="97" y="23"/>
                  </a:cubicBezTo>
                  <a:cubicBezTo>
                    <a:pt x="97" y="23"/>
                    <a:pt x="97" y="24"/>
                    <a:pt x="97" y="24"/>
                  </a:cubicBezTo>
                  <a:cubicBezTo>
                    <a:pt x="96" y="24"/>
                    <a:pt x="96" y="24"/>
                    <a:pt x="96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lnTo>
                    <a:pt x="94" y="27"/>
                  </a:lnTo>
                  <a:close/>
                  <a:moveTo>
                    <a:pt x="118" y="36"/>
                  </a:moveTo>
                  <a:cubicBezTo>
                    <a:pt x="119" y="35"/>
                    <a:pt x="119" y="35"/>
                    <a:pt x="119" y="35"/>
                  </a:cubicBezTo>
                  <a:cubicBezTo>
                    <a:pt x="125" y="32"/>
                    <a:pt x="130" y="27"/>
                    <a:pt x="134" y="22"/>
                  </a:cubicBezTo>
                  <a:cubicBezTo>
                    <a:pt x="129" y="26"/>
                    <a:pt x="124" y="31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8" y="35"/>
                    <a:pt x="118" y="35"/>
                    <a:pt x="118" y="36"/>
                  </a:cubicBezTo>
                  <a:close/>
                  <a:moveTo>
                    <a:pt x="132" y="54"/>
                  </a:moveTo>
                  <a:cubicBezTo>
                    <a:pt x="137" y="51"/>
                    <a:pt x="141" y="48"/>
                    <a:pt x="146" y="44"/>
                  </a:cubicBezTo>
                  <a:cubicBezTo>
                    <a:pt x="140" y="46"/>
                    <a:pt x="136" y="51"/>
                    <a:pt x="132" y="54"/>
                  </a:cubicBezTo>
                  <a:close/>
                  <a:moveTo>
                    <a:pt x="32" y="153"/>
                  </a:moveTo>
                  <a:cubicBezTo>
                    <a:pt x="29" y="157"/>
                    <a:pt x="25" y="160"/>
                    <a:pt x="22" y="165"/>
                  </a:cubicBezTo>
                  <a:cubicBezTo>
                    <a:pt x="22" y="165"/>
                    <a:pt x="22" y="166"/>
                    <a:pt x="22" y="167"/>
                  </a:cubicBezTo>
                  <a:cubicBezTo>
                    <a:pt x="26" y="163"/>
                    <a:pt x="29" y="158"/>
                    <a:pt x="32" y="153"/>
                  </a:cubicBezTo>
                  <a:close/>
                  <a:moveTo>
                    <a:pt x="140" y="84"/>
                  </a:moveTo>
                  <a:cubicBezTo>
                    <a:pt x="143" y="84"/>
                    <a:pt x="145" y="82"/>
                    <a:pt x="147" y="80"/>
                  </a:cubicBezTo>
                  <a:cubicBezTo>
                    <a:pt x="148" y="80"/>
                    <a:pt x="148" y="78"/>
                    <a:pt x="148" y="76"/>
                  </a:cubicBezTo>
                  <a:cubicBezTo>
                    <a:pt x="145" y="79"/>
                    <a:pt x="142" y="81"/>
                    <a:pt x="140" y="84"/>
                  </a:cubicBezTo>
                  <a:cubicBezTo>
                    <a:pt x="140" y="84"/>
                    <a:pt x="140" y="84"/>
                    <a:pt x="140" y="84"/>
                  </a:cubicBezTo>
                  <a:close/>
                  <a:moveTo>
                    <a:pt x="26" y="172"/>
                  </a:moveTo>
                  <a:cubicBezTo>
                    <a:pt x="27" y="172"/>
                    <a:pt x="27" y="172"/>
                    <a:pt x="27" y="171"/>
                  </a:cubicBezTo>
                  <a:cubicBezTo>
                    <a:pt x="30" y="168"/>
                    <a:pt x="33" y="165"/>
                    <a:pt x="36" y="162"/>
                  </a:cubicBezTo>
                  <a:cubicBezTo>
                    <a:pt x="36" y="161"/>
                    <a:pt x="36" y="160"/>
                    <a:pt x="37" y="159"/>
                  </a:cubicBezTo>
                  <a:cubicBezTo>
                    <a:pt x="37" y="158"/>
                    <a:pt x="38" y="159"/>
                    <a:pt x="39" y="158"/>
                  </a:cubicBezTo>
                  <a:cubicBezTo>
                    <a:pt x="38" y="158"/>
                    <a:pt x="39" y="156"/>
                    <a:pt x="38" y="157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1"/>
                    <a:pt x="26" y="172"/>
                    <a:pt x="26" y="172"/>
                  </a:cubicBezTo>
                  <a:close/>
                  <a:moveTo>
                    <a:pt x="159" y="127"/>
                  </a:moveTo>
                  <a:cubicBezTo>
                    <a:pt x="160" y="127"/>
                    <a:pt x="160" y="128"/>
                    <a:pt x="160" y="128"/>
                  </a:cubicBezTo>
                  <a:cubicBezTo>
                    <a:pt x="160" y="128"/>
                    <a:pt x="160" y="129"/>
                    <a:pt x="160" y="129"/>
                  </a:cubicBezTo>
                  <a:cubicBezTo>
                    <a:pt x="161" y="129"/>
                    <a:pt x="162" y="130"/>
                    <a:pt x="163" y="131"/>
                  </a:cubicBezTo>
                  <a:cubicBezTo>
                    <a:pt x="164" y="129"/>
                    <a:pt x="164" y="127"/>
                    <a:pt x="165" y="126"/>
                  </a:cubicBezTo>
                  <a:cubicBezTo>
                    <a:pt x="163" y="126"/>
                    <a:pt x="161" y="126"/>
                    <a:pt x="159" y="125"/>
                  </a:cubicBezTo>
                  <a:cubicBezTo>
                    <a:pt x="159" y="126"/>
                    <a:pt x="160" y="126"/>
                    <a:pt x="159" y="127"/>
                  </a:cubicBezTo>
                  <a:close/>
                  <a:moveTo>
                    <a:pt x="87" y="191"/>
                  </a:moveTo>
                  <a:cubicBezTo>
                    <a:pt x="99" y="181"/>
                    <a:pt x="99" y="181"/>
                    <a:pt x="99" y="181"/>
                  </a:cubicBezTo>
                  <a:cubicBezTo>
                    <a:pt x="98" y="181"/>
                    <a:pt x="97" y="181"/>
                    <a:pt x="96" y="180"/>
                  </a:cubicBezTo>
                  <a:cubicBezTo>
                    <a:pt x="93" y="184"/>
                    <a:pt x="90" y="187"/>
                    <a:pt x="87" y="191"/>
                  </a:cubicBezTo>
                  <a:close/>
                  <a:moveTo>
                    <a:pt x="127" y="190"/>
                  </a:moveTo>
                  <a:cubicBezTo>
                    <a:pt x="124" y="192"/>
                    <a:pt x="120" y="195"/>
                    <a:pt x="117" y="198"/>
                  </a:cubicBezTo>
                  <a:cubicBezTo>
                    <a:pt x="121" y="197"/>
                    <a:pt x="125" y="195"/>
                    <a:pt x="128" y="192"/>
                  </a:cubicBezTo>
                  <a:cubicBezTo>
                    <a:pt x="129" y="191"/>
                    <a:pt x="127" y="191"/>
                    <a:pt x="127" y="190"/>
                  </a:cubicBezTo>
                  <a:close/>
                  <a:moveTo>
                    <a:pt x="78" y="81"/>
                  </a:moveTo>
                  <a:cubicBezTo>
                    <a:pt x="82" y="79"/>
                    <a:pt x="84" y="76"/>
                    <a:pt x="88" y="73"/>
                  </a:cubicBezTo>
                  <a:cubicBezTo>
                    <a:pt x="88" y="72"/>
                    <a:pt x="86" y="72"/>
                    <a:pt x="85" y="71"/>
                  </a:cubicBezTo>
                  <a:cubicBezTo>
                    <a:pt x="83" y="75"/>
                    <a:pt x="80" y="78"/>
                    <a:pt x="78" y="81"/>
                  </a:cubicBezTo>
                  <a:close/>
                  <a:moveTo>
                    <a:pt x="21" y="143"/>
                  </a:moveTo>
                  <a:cubicBezTo>
                    <a:pt x="26" y="138"/>
                    <a:pt x="29" y="134"/>
                    <a:pt x="33" y="129"/>
                  </a:cubicBezTo>
                  <a:cubicBezTo>
                    <a:pt x="33" y="128"/>
                    <a:pt x="33" y="128"/>
                    <a:pt x="33" y="127"/>
                  </a:cubicBezTo>
                  <a:cubicBezTo>
                    <a:pt x="30" y="130"/>
                    <a:pt x="27" y="134"/>
                    <a:pt x="25" y="137"/>
                  </a:cubicBezTo>
                  <a:cubicBezTo>
                    <a:pt x="24" y="139"/>
                    <a:pt x="22" y="141"/>
                    <a:pt x="21" y="143"/>
                  </a:cubicBezTo>
                  <a:close/>
                  <a:moveTo>
                    <a:pt x="80" y="191"/>
                  </a:moveTo>
                  <a:cubicBezTo>
                    <a:pt x="84" y="187"/>
                    <a:pt x="88" y="183"/>
                    <a:pt x="93" y="180"/>
                  </a:cubicBezTo>
                  <a:cubicBezTo>
                    <a:pt x="92" y="180"/>
                    <a:pt x="90" y="180"/>
                    <a:pt x="90" y="180"/>
                  </a:cubicBezTo>
                  <a:cubicBezTo>
                    <a:pt x="89" y="179"/>
                    <a:pt x="88" y="181"/>
                    <a:pt x="87" y="182"/>
                  </a:cubicBezTo>
                  <a:cubicBezTo>
                    <a:pt x="85" y="185"/>
                    <a:pt x="82" y="188"/>
                    <a:pt x="80" y="191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8" y="23"/>
                    <a:pt x="113" y="19"/>
                    <a:pt x="118" y="16"/>
                  </a:cubicBezTo>
                  <a:cubicBezTo>
                    <a:pt x="117" y="15"/>
                    <a:pt x="115" y="14"/>
                    <a:pt x="115" y="1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6"/>
                    <a:pt x="104" y="26"/>
                  </a:cubicBezTo>
                  <a:lnTo>
                    <a:pt x="103" y="26"/>
                  </a:lnTo>
                  <a:close/>
                  <a:moveTo>
                    <a:pt x="30" y="64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0"/>
                    <a:pt x="38" y="50"/>
                  </a:cubicBezTo>
                  <a:cubicBezTo>
                    <a:pt x="35" y="55"/>
                    <a:pt x="32" y="59"/>
                    <a:pt x="29" y="63"/>
                  </a:cubicBezTo>
                  <a:cubicBezTo>
                    <a:pt x="28" y="64"/>
                    <a:pt x="29" y="64"/>
                    <a:pt x="30" y="64"/>
                  </a:cubicBezTo>
                  <a:close/>
                  <a:moveTo>
                    <a:pt x="131" y="123"/>
                  </a:moveTo>
                  <a:cubicBezTo>
                    <a:pt x="131" y="123"/>
                    <a:pt x="132" y="123"/>
                    <a:pt x="133" y="124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44" y="125"/>
                    <a:pt x="139" y="123"/>
                    <a:pt x="132" y="121"/>
                  </a:cubicBezTo>
                  <a:cubicBezTo>
                    <a:pt x="133" y="122"/>
                    <a:pt x="131" y="123"/>
                    <a:pt x="131" y="123"/>
                  </a:cubicBezTo>
                  <a:close/>
                  <a:moveTo>
                    <a:pt x="67" y="81"/>
                  </a:moveTo>
                  <a:cubicBezTo>
                    <a:pt x="69" y="81"/>
                    <a:pt x="70" y="81"/>
                    <a:pt x="71" y="8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8" y="70"/>
                    <a:pt x="77" y="71"/>
                  </a:cubicBezTo>
                  <a:cubicBezTo>
                    <a:pt x="74" y="74"/>
                    <a:pt x="71" y="78"/>
                    <a:pt x="67" y="81"/>
                  </a:cubicBezTo>
                  <a:close/>
                  <a:moveTo>
                    <a:pt x="24" y="168"/>
                  </a:moveTo>
                  <a:cubicBezTo>
                    <a:pt x="25" y="168"/>
                    <a:pt x="25" y="168"/>
                    <a:pt x="25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9" y="163"/>
                    <a:pt x="33" y="158"/>
                    <a:pt x="37" y="154"/>
                  </a:cubicBezTo>
                  <a:cubicBezTo>
                    <a:pt x="38" y="154"/>
                    <a:pt x="37" y="151"/>
                    <a:pt x="37" y="150"/>
                  </a:cubicBezTo>
                  <a:cubicBezTo>
                    <a:pt x="37" y="150"/>
                    <a:pt x="36" y="150"/>
                    <a:pt x="36" y="150"/>
                  </a:cubicBezTo>
                  <a:cubicBezTo>
                    <a:pt x="33" y="157"/>
                    <a:pt x="29" y="162"/>
                    <a:pt x="25" y="167"/>
                  </a:cubicBezTo>
                  <a:cubicBezTo>
                    <a:pt x="25" y="168"/>
                    <a:pt x="25" y="168"/>
                    <a:pt x="25" y="168"/>
                  </a:cubicBezTo>
                  <a:lnTo>
                    <a:pt x="24" y="168"/>
                  </a:lnTo>
                  <a:close/>
                  <a:moveTo>
                    <a:pt x="31" y="74"/>
                  </a:moveTo>
                  <a:cubicBezTo>
                    <a:pt x="35" y="69"/>
                    <a:pt x="38" y="64"/>
                    <a:pt x="42" y="59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3"/>
                    <a:pt x="31" y="74"/>
                  </a:cubicBezTo>
                  <a:close/>
                  <a:moveTo>
                    <a:pt x="51" y="27"/>
                  </a:moveTo>
                  <a:cubicBezTo>
                    <a:pt x="51" y="28"/>
                    <a:pt x="51" y="29"/>
                    <a:pt x="51" y="3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7" y="21"/>
                    <a:pt x="55" y="23"/>
                    <a:pt x="53" y="24"/>
                  </a:cubicBezTo>
                  <a:cubicBezTo>
                    <a:pt x="52" y="25"/>
                    <a:pt x="50" y="25"/>
                    <a:pt x="51" y="27"/>
                  </a:cubicBezTo>
                  <a:close/>
                  <a:moveTo>
                    <a:pt x="62" y="186"/>
                  </a:moveTo>
                  <a:cubicBezTo>
                    <a:pt x="62" y="186"/>
                    <a:pt x="63" y="186"/>
                    <a:pt x="63" y="186"/>
                  </a:cubicBezTo>
                  <a:cubicBezTo>
                    <a:pt x="66" y="183"/>
                    <a:pt x="69" y="179"/>
                    <a:pt x="72" y="175"/>
                  </a:cubicBezTo>
                  <a:cubicBezTo>
                    <a:pt x="72" y="175"/>
                    <a:pt x="71" y="175"/>
                    <a:pt x="71" y="175"/>
                  </a:cubicBezTo>
                  <a:cubicBezTo>
                    <a:pt x="67" y="178"/>
                    <a:pt x="64" y="182"/>
                    <a:pt x="61" y="185"/>
                  </a:cubicBezTo>
                  <a:cubicBezTo>
                    <a:pt x="61" y="185"/>
                    <a:pt x="62" y="186"/>
                    <a:pt x="62" y="186"/>
                  </a:cubicBezTo>
                  <a:close/>
                  <a:moveTo>
                    <a:pt x="65" y="22"/>
                  </a:moveTo>
                  <a:cubicBezTo>
                    <a:pt x="64" y="22"/>
                    <a:pt x="64" y="24"/>
                    <a:pt x="64" y="24"/>
                  </a:cubicBezTo>
                  <a:cubicBezTo>
                    <a:pt x="63" y="24"/>
                    <a:pt x="62" y="25"/>
                    <a:pt x="61" y="26"/>
                  </a:cubicBezTo>
                  <a:cubicBezTo>
                    <a:pt x="60" y="28"/>
                    <a:pt x="59" y="29"/>
                    <a:pt x="58" y="31"/>
                  </a:cubicBezTo>
                  <a:cubicBezTo>
                    <a:pt x="58" y="32"/>
                    <a:pt x="59" y="31"/>
                    <a:pt x="60" y="3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1" y="17"/>
                    <a:pt x="71" y="18"/>
                    <a:pt x="71" y="19"/>
                  </a:cubicBezTo>
                  <a:cubicBezTo>
                    <a:pt x="70" y="19"/>
                    <a:pt x="69" y="18"/>
                    <a:pt x="70" y="18"/>
                  </a:cubicBezTo>
                  <a:cubicBezTo>
                    <a:pt x="71" y="18"/>
                    <a:pt x="71" y="17"/>
                    <a:pt x="70" y="18"/>
                  </a:cubicBezTo>
                  <a:cubicBezTo>
                    <a:pt x="69" y="18"/>
                    <a:pt x="68" y="20"/>
                    <a:pt x="67" y="21"/>
                  </a:cubicBezTo>
                  <a:cubicBezTo>
                    <a:pt x="67" y="21"/>
                    <a:pt x="67" y="22"/>
                    <a:pt x="66" y="22"/>
                  </a:cubicBezTo>
                  <a:cubicBezTo>
                    <a:pt x="66" y="23"/>
                    <a:pt x="65" y="22"/>
                    <a:pt x="65" y="22"/>
                  </a:cubicBezTo>
                  <a:close/>
                  <a:moveTo>
                    <a:pt x="92" y="193"/>
                  </a:moveTo>
                  <a:cubicBezTo>
                    <a:pt x="92" y="193"/>
                    <a:pt x="93" y="193"/>
                    <a:pt x="93" y="193"/>
                  </a:cubicBezTo>
                  <a:cubicBezTo>
                    <a:pt x="98" y="190"/>
                    <a:pt x="102" y="186"/>
                    <a:pt x="107" y="183"/>
                  </a:cubicBezTo>
                  <a:cubicBezTo>
                    <a:pt x="105" y="182"/>
                    <a:pt x="104" y="181"/>
                    <a:pt x="103" y="182"/>
                  </a:cubicBezTo>
                  <a:cubicBezTo>
                    <a:pt x="92" y="192"/>
                    <a:pt x="92" y="192"/>
                    <a:pt x="92" y="192"/>
                  </a:cubicBezTo>
                  <a:cubicBezTo>
                    <a:pt x="92" y="192"/>
                    <a:pt x="91" y="193"/>
                    <a:pt x="92" y="193"/>
                  </a:cubicBezTo>
                  <a:close/>
                  <a:moveTo>
                    <a:pt x="129" y="32"/>
                  </a:moveTo>
                  <a:cubicBezTo>
                    <a:pt x="132" y="31"/>
                    <a:pt x="134" y="29"/>
                    <a:pt x="137" y="28"/>
                  </a:cubicBezTo>
                  <a:cubicBezTo>
                    <a:pt x="137" y="27"/>
                    <a:pt x="138" y="28"/>
                    <a:pt x="138" y="2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31" y="36"/>
                    <a:pt x="131" y="36"/>
                  </a:cubicBezTo>
                  <a:cubicBezTo>
                    <a:pt x="135" y="34"/>
                    <a:pt x="138" y="32"/>
                    <a:pt x="142" y="30"/>
                  </a:cubicBezTo>
                  <a:cubicBezTo>
                    <a:pt x="140" y="29"/>
                    <a:pt x="138" y="27"/>
                    <a:pt x="137" y="2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2"/>
                    <a:pt x="129" y="32"/>
                  </a:cubicBezTo>
                  <a:close/>
                  <a:moveTo>
                    <a:pt x="33" y="87"/>
                  </a:moveTo>
                  <a:cubicBezTo>
                    <a:pt x="35" y="87"/>
                    <a:pt x="35" y="87"/>
                    <a:pt x="35" y="87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5" y="68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1"/>
                    <a:pt x="34" y="84"/>
                    <a:pt x="33" y="87"/>
                  </a:cubicBezTo>
                  <a:close/>
                  <a:moveTo>
                    <a:pt x="32" y="81"/>
                  </a:moveTo>
                  <a:cubicBezTo>
                    <a:pt x="32" y="81"/>
                    <a:pt x="33" y="82"/>
                    <a:pt x="33" y="83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5" y="64"/>
                    <a:pt x="44" y="63"/>
                    <a:pt x="43" y="63"/>
                  </a:cubicBezTo>
                  <a:cubicBezTo>
                    <a:pt x="41" y="68"/>
                    <a:pt x="37" y="72"/>
                    <a:pt x="35" y="76"/>
                  </a:cubicBezTo>
                  <a:cubicBezTo>
                    <a:pt x="34" y="78"/>
                    <a:pt x="32" y="79"/>
                    <a:pt x="32" y="81"/>
                  </a:cubicBezTo>
                  <a:close/>
                  <a:moveTo>
                    <a:pt x="101" y="195"/>
                  </a:moveTo>
                  <a:cubicBezTo>
                    <a:pt x="101" y="195"/>
                    <a:pt x="101" y="195"/>
                    <a:pt x="101" y="195"/>
                  </a:cubicBezTo>
                  <a:cubicBezTo>
                    <a:pt x="106" y="192"/>
                    <a:pt x="110" y="189"/>
                    <a:pt x="114" y="184"/>
                  </a:cubicBezTo>
                  <a:cubicBezTo>
                    <a:pt x="113" y="184"/>
                    <a:pt x="112" y="185"/>
                    <a:pt x="111" y="183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5"/>
                    <a:pt x="100" y="195"/>
                    <a:pt x="101" y="195"/>
                  </a:cubicBezTo>
                  <a:close/>
                  <a:moveTo>
                    <a:pt x="79" y="83"/>
                  </a:moveTo>
                  <a:cubicBezTo>
                    <a:pt x="81" y="84"/>
                    <a:pt x="83" y="84"/>
                    <a:pt x="84" y="85"/>
                  </a:cubicBezTo>
                  <a:cubicBezTo>
                    <a:pt x="85" y="84"/>
                    <a:pt x="87" y="83"/>
                    <a:pt x="87" y="82"/>
                  </a:cubicBezTo>
                  <a:cubicBezTo>
                    <a:pt x="87" y="82"/>
                    <a:pt x="86" y="82"/>
                    <a:pt x="86" y="82"/>
                  </a:cubicBezTo>
                  <a:cubicBezTo>
                    <a:pt x="85" y="81"/>
                    <a:pt x="86" y="80"/>
                    <a:pt x="86" y="79"/>
                  </a:cubicBezTo>
                  <a:cubicBezTo>
                    <a:pt x="87" y="78"/>
                    <a:pt x="88" y="77"/>
                    <a:pt x="89" y="76"/>
                  </a:cubicBezTo>
                  <a:cubicBezTo>
                    <a:pt x="89" y="75"/>
                    <a:pt x="89" y="74"/>
                    <a:pt x="89" y="75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2" y="80"/>
                    <a:pt x="79" y="82"/>
                    <a:pt x="79" y="83"/>
                  </a:cubicBezTo>
                  <a:close/>
                  <a:moveTo>
                    <a:pt x="145" y="71"/>
                  </a:moveTo>
                  <a:cubicBezTo>
                    <a:pt x="145" y="72"/>
                    <a:pt x="143" y="73"/>
                    <a:pt x="142" y="74"/>
                  </a:cubicBezTo>
                  <a:cubicBezTo>
                    <a:pt x="141" y="74"/>
                    <a:pt x="140" y="74"/>
                    <a:pt x="140" y="73"/>
                  </a:cubicBezTo>
                  <a:cubicBezTo>
                    <a:pt x="139" y="74"/>
                    <a:pt x="139" y="74"/>
                    <a:pt x="139" y="75"/>
                  </a:cubicBezTo>
                  <a:cubicBezTo>
                    <a:pt x="149" y="72"/>
                    <a:pt x="149" y="72"/>
                    <a:pt x="149" y="72"/>
                  </a:cubicBezTo>
                  <a:cubicBezTo>
                    <a:pt x="150" y="68"/>
                    <a:pt x="151" y="65"/>
                    <a:pt x="151" y="61"/>
                  </a:cubicBezTo>
                  <a:cubicBezTo>
                    <a:pt x="151" y="61"/>
                    <a:pt x="150" y="62"/>
                    <a:pt x="149" y="63"/>
                  </a:cubicBezTo>
                  <a:cubicBezTo>
                    <a:pt x="149" y="63"/>
                    <a:pt x="149" y="64"/>
                    <a:pt x="149" y="65"/>
                  </a:cubicBezTo>
                  <a:cubicBezTo>
                    <a:pt x="146" y="67"/>
                    <a:pt x="143" y="70"/>
                    <a:pt x="141" y="72"/>
                  </a:cubicBezTo>
                  <a:cubicBezTo>
                    <a:pt x="141" y="72"/>
                    <a:pt x="142" y="72"/>
                    <a:pt x="142" y="72"/>
                  </a:cubicBezTo>
                  <a:cubicBezTo>
                    <a:pt x="143" y="72"/>
                    <a:pt x="144" y="71"/>
                    <a:pt x="145" y="71"/>
                  </a:cubicBezTo>
                  <a:cubicBezTo>
                    <a:pt x="145" y="71"/>
                    <a:pt x="146" y="70"/>
                    <a:pt x="145" y="71"/>
                  </a:cubicBezTo>
                  <a:close/>
                  <a:moveTo>
                    <a:pt x="113" y="198"/>
                  </a:moveTo>
                  <a:cubicBezTo>
                    <a:pt x="113" y="198"/>
                    <a:pt x="114" y="198"/>
                    <a:pt x="114" y="198"/>
                  </a:cubicBezTo>
                  <a:cubicBezTo>
                    <a:pt x="119" y="194"/>
                    <a:pt x="124" y="190"/>
                    <a:pt x="129" y="187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19" y="189"/>
                    <a:pt x="115" y="193"/>
                    <a:pt x="111" y="197"/>
                  </a:cubicBezTo>
                  <a:cubicBezTo>
                    <a:pt x="112" y="197"/>
                    <a:pt x="113" y="198"/>
                    <a:pt x="113" y="198"/>
                  </a:cubicBezTo>
                  <a:close/>
                  <a:moveTo>
                    <a:pt x="23" y="181"/>
                  </a:moveTo>
                  <a:cubicBezTo>
                    <a:pt x="23" y="182"/>
                    <a:pt x="23" y="183"/>
                    <a:pt x="23" y="183"/>
                  </a:cubicBezTo>
                  <a:cubicBezTo>
                    <a:pt x="23" y="184"/>
                    <a:pt x="24" y="183"/>
                    <a:pt x="25" y="183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40" y="166"/>
                    <a:pt x="39" y="165"/>
                    <a:pt x="39" y="164"/>
                  </a:cubicBezTo>
                  <a:cubicBezTo>
                    <a:pt x="38" y="163"/>
                    <a:pt x="38" y="164"/>
                    <a:pt x="37" y="163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4" y="176"/>
                    <a:pt x="22" y="178"/>
                    <a:pt x="23" y="181"/>
                  </a:cubicBezTo>
                  <a:close/>
                  <a:moveTo>
                    <a:pt x="131" y="48"/>
                  </a:move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6" y="45"/>
                    <a:pt x="140" y="42"/>
                    <a:pt x="144" y="40"/>
                  </a:cubicBezTo>
                  <a:cubicBezTo>
                    <a:pt x="145" y="40"/>
                    <a:pt x="145" y="41"/>
                    <a:pt x="145" y="42"/>
                  </a:cubicBezTo>
                  <a:cubicBezTo>
                    <a:pt x="145" y="42"/>
                    <a:pt x="144" y="43"/>
                    <a:pt x="145" y="43"/>
                  </a:cubicBezTo>
                  <a:cubicBezTo>
                    <a:pt x="146" y="43"/>
                    <a:pt x="147" y="42"/>
                    <a:pt x="148" y="42"/>
                  </a:cubicBezTo>
                  <a:cubicBezTo>
                    <a:pt x="149" y="43"/>
                    <a:pt x="148" y="44"/>
                    <a:pt x="148" y="44"/>
                  </a:cubicBezTo>
                  <a:cubicBezTo>
                    <a:pt x="147" y="44"/>
                    <a:pt x="147" y="45"/>
                    <a:pt x="146" y="46"/>
                  </a:cubicBezTo>
                  <a:cubicBezTo>
                    <a:pt x="147" y="45"/>
                    <a:pt x="149" y="44"/>
                    <a:pt x="149" y="44"/>
                  </a:cubicBezTo>
                  <a:cubicBezTo>
                    <a:pt x="150" y="45"/>
                    <a:pt x="151" y="46"/>
                    <a:pt x="150" y="47"/>
                  </a:cubicBezTo>
                  <a:cubicBezTo>
                    <a:pt x="147" y="49"/>
                    <a:pt x="142" y="52"/>
                    <a:pt x="138" y="56"/>
                  </a:cubicBezTo>
                  <a:cubicBezTo>
                    <a:pt x="140" y="56"/>
                    <a:pt x="143" y="55"/>
                    <a:pt x="144" y="54"/>
                  </a:cubicBezTo>
                  <a:cubicBezTo>
                    <a:pt x="147" y="54"/>
                    <a:pt x="149" y="53"/>
                    <a:pt x="151" y="52"/>
                  </a:cubicBezTo>
                  <a:cubicBezTo>
                    <a:pt x="152" y="46"/>
                    <a:pt x="151" y="41"/>
                    <a:pt x="150" y="38"/>
                  </a:cubicBezTo>
                  <a:cubicBezTo>
                    <a:pt x="149" y="36"/>
                    <a:pt x="148" y="34"/>
                    <a:pt x="146" y="32"/>
                  </a:cubicBezTo>
                  <a:cubicBezTo>
                    <a:pt x="146" y="32"/>
                    <a:pt x="144" y="34"/>
                    <a:pt x="143" y="35"/>
                  </a:cubicBezTo>
                  <a:cubicBezTo>
                    <a:pt x="144" y="35"/>
                    <a:pt x="144" y="36"/>
                    <a:pt x="144" y="37"/>
                  </a:cubicBezTo>
                  <a:cubicBezTo>
                    <a:pt x="141" y="40"/>
                    <a:pt x="138" y="42"/>
                    <a:pt x="135" y="45"/>
                  </a:cubicBezTo>
                  <a:cubicBezTo>
                    <a:pt x="134" y="45"/>
                    <a:pt x="133" y="46"/>
                    <a:pt x="133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lnTo>
                    <a:pt x="131" y="48"/>
                  </a:lnTo>
                  <a:close/>
                  <a:moveTo>
                    <a:pt x="92" y="139"/>
                  </a:moveTo>
                  <a:cubicBezTo>
                    <a:pt x="92" y="139"/>
                    <a:pt x="92" y="139"/>
                    <a:pt x="92" y="139"/>
                  </a:cubicBezTo>
                  <a:cubicBezTo>
                    <a:pt x="96" y="135"/>
                    <a:pt x="100" y="131"/>
                    <a:pt x="104" y="128"/>
                  </a:cubicBezTo>
                  <a:cubicBezTo>
                    <a:pt x="104" y="128"/>
                    <a:pt x="105" y="128"/>
                    <a:pt x="105" y="129"/>
                  </a:cubicBezTo>
                  <a:cubicBezTo>
                    <a:pt x="101" y="135"/>
                    <a:pt x="97" y="140"/>
                    <a:pt x="93" y="146"/>
                  </a:cubicBezTo>
                  <a:cubicBezTo>
                    <a:pt x="93" y="147"/>
                    <a:pt x="93" y="146"/>
                    <a:pt x="93" y="147"/>
                  </a:cubicBezTo>
                  <a:cubicBezTo>
                    <a:pt x="99" y="143"/>
                    <a:pt x="103" y="138"/>
                    <a:pt x="108" y="135"/>
                  </a:cubicBezTo>
                  <a:cubicBezTo>
                    <a:pt x="108" y="135"/>
                    <a:pt x="111" y="135"/>
                    <a:pt x="110" y="13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6" y="145"/>
                    <a:pt x="108" y="143"/>
                    <a:pt x="110" y="141"/>
                  </a:cubicBezTo>
                  <a:cubicBezTo>
                    <a:pt x="110" y="141"/>
                    <a:pt x="111" y="141"/>
                    <a:pt x="111" y="142"/>
                  </a:cubicBezTo>
                  <a:cubicBezTo>
                    <a:pt x="111" y="143"/>
                    <a:pt x="111" y="143"/>
                    <a:pt x="111" y="144"/>
                  </a:cubicBezTo>
                  <a:cubicBezTo>
                    <a:pt x="111" y="143"/>
                    <a:pt x="113" y="142"/>
                    <a:pt x="114" y="142"/>
                  </a:cubicBezTo>
                  <a:cubicBezTo>
                    <a:pt x="115" y="143"/>
                    <a:pt x="114" y="144"/>
                    <a:pt x="114" y="144"/>
                  </a:cubicBezTo>
                  <a:cubicBezTo>
                    <a:pt x="114" y="144"/>
                    <a:pt x="113" y="143"/>
                    <a:pt x="113" y="144"/>
                  </a:cubicBezTo>
                  <a:cubicBezTo>
                    <a:pt x="111" y="144"/>
                    <a:pt x="110" y="146"/>
                    <a:pt x="109" y="145"/>
                  </a:cubicBezTo>
                  <a:cubicBezTo>
                    <a:pt x="108" y="144"/>
                    <a:pt x="105" y="147"/>
                    <a:pt x="105" y="147"/>
                  </a:cubicBezTo>
                  <a:cubicBezTo>
                    <a:pt x="104" y="148"/>
                    <a:pt x="102" y="148"/>
                    <a:pt x="102" y="147"/>
                  </a:cubicBezTo>
                  <a:cubicBezTo>
                    <a:pt x="102" y="146"/>
                    <a:pt x="102" y="145"/>
                    <a:pt x="102" y="144"/>
                  </a:cubicBezTo>
                  <a:cubicBezTo>
                    <a:pt x="107" y="138"/>
                    <a:pt x="107" y="138"/>
                    <a:pt x="107" y="138"/>
                  </a:cubicBezTo>
                  <a:cubicBezTo>
                    <a:pt x="102" y="141"/>
                    <a:pt x="98" y="145"/>
                    <a:pt x="94" y="148"/>
                  </a:cubicBezTo>
                  <a:cubicBezTo>
                    <a:pt x="93" y="148"/>
                    <a:pt x="91" y="149"/>
                    <a:pt x="91" y="147"/>
                  </a:cubicBezTo>
                  <a:cubicBezTo>
                    <a:pt x="91" y="145"/>
                    <a:pt x="92" y="144"/>
                    <a:pt x="93" y="142"/>
                  </a:cubicBezTo>
                  <a:cubicBezTo>
                    <a:pt x="95" y="140"/>
                    <a:pt x="96" y="139"/>
                    <a:pt x="98" y="137"/>
                  </a:cubicBezTo>
                  <a:cubicBezTo>
                    <a:pt x="98" y="137"/>
                    <a:pt x="98" y="136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9" y="136"/>
                    <a:pt x="99" y="135"/>
                    <a:pt x="99" y="135"/>
                  </a:cubicBezTo>
                  <a:cubicBezTo>
                    <a:pt x="98" y="135"/>
                    <a:pt x="98" y="135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5" y="139"/>
                    <a:pt x="91" y="142"/>
                    <a:pt x="88" y="144"/>
                  </a:cubicBezTo>
                  <a:cubicBezTo>
                    <a:pt x="88" y="145"/>
                    <a:pt x="87" y="144"/>
                    <a:pt x="87" y="143"/>
                  </a:cubicBezTo>
                  <a:cubicBezTo>
                    <a:pt x="87" y="142"/>
                    <a:pt x="88" y="141"/>
                    <a:pt x="89" y="140"/>
                  </a:cubicBezTo>
                  <a:cubicBezTo>
                    <a:pt x="89" y="139"/>
                    <a:pt x="89" y="140"/>
                    <a:pt x="88" y="140"/>
                  </a:cubicBezTo>
                  <a:cubicBezTo>
                    <a:pt x="87" y="141"/>
                    <a:pt x="86" y="142"/>
                    <a:pt x="85" y="143"/>
                  </a:cubicBezTo>
                  <a:cubicBezTo>
                    <a:pt x="84" y="143"/>
                    <a:pt x="83" y="142"/>
                    <a:pt x="83" y="141"/>
                  </a:cubicBezTo>
                  <a:cubicBezTo>
                    <a:pt x="84" y="140"/>
                    <a:pt x="83" y="138"/>
                    <a:pt x="85" y="137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7" y="124"/>
                    <a:pt x="97" y="126"/>
                    <a:pt x="97" y="126"/>
                  </a:cubicBezTo>
                  <a:cubicBezTo>
                    <a:pt x="95" y="130"/>
                    <a:pt x="92" y="133"/>
                    <a:pt x="89" y="136"/>
                  </a:cubicBezTo>
                  <a:cubicBezTo>
                    <a:pt x="88" y="137"/>
                    <a:pt x="89" y="137"/>
                    <a:pt x="90" y="136"/>
                  </a:cubicBezTo>
                  <a:cubicBezTo>
                    <a:pt x="93" y="134"/>
                    <a:pt x="96" y="130"/>
                    <a:pt x="99" y="128"/>
                  </a:cubicBezTo>
                  <a:cubicBezTo>
                    <a:pt x="100" y="127"/>
                    <a:pt x="100" y="129"/>
                    <a:pt x="100" y="129"/>
                  </a:cubicBezTo>
                  <a:cubicBezTo>
                    <a:pt x="98" y="132"/>
                    <a:pt x="95" y="135"/>
                    <a:pt x="92" y="139"/>
                  </a:cubicBezTo>
                  <a:close/>
                  <a:moveTo>
                    <a:pt x="144" y="85"/>
                  </a:moveTo>
                  <a:cubicBezTo>
                    <a:pt x="142" y="85"/>
                    <a:pt x="140" y="86"/>
                    <a:pt x="138" y="86"/>
                  </a:cubicBezTo>
                  <a:cubicBezTo>
                    <a:pt x="137" y="86"/>
                    <a:pt x="137" y="84"/>
                    <a:pt x="138" y="84"/>
                  </a:cubicBezTo>
                  <a:cubicBezTo>
                    <a:pt x="140" y="80"/>
                    <a:pt x="144" y="78"/>
                    <a:pt x="147" y="75"/>
                  </a:cubicBezTo>
                  <a:cubicBezTo>
                    <a:pt x="147" y="74"/>
                    <a:pt x="147" y="74"/>
                    <a:pt x="146" y="74"/>
                  </a:cubicBezTo>
                  <a:cubicBezTo>
                    <a:pt x="144" y="75"/>
                    <a:pt x="141" y="76"/>
                    <a:pt x="139" y="77"/>
                  </a:cubicBezTo>
                  <a:cubicBezTo>
                    <a:pt x="138" y="77"/>
                    <a:pt x="137" y="76"/>
                    <a:pt x="137" y="75"/>
                  </a:cubicBezTo>
                  <a:cubicBezTo>
                    <a:pt x="137" y="73"/>
                    <a:pt x="139" y="71"/>
                    <a:pt x="140" y="69"/>
                  </a:cubicBezTo>
                  <a:cubicBezTo>
                    <a:pt x="138" y="71"/>
                    <a:pt x="135" y="69"/>
                    <a:pt x="134" y="67"/>
                  </a:cubicBezTo>
                  <a:cubicBezTo>
                    <a:pt x="134" y="67"/>
                    <a:pt x="135" y="66"/>
                    <a:pt x="135" y="66"/>
                  </a:cubicBezTo>
                  <a:cubicBezTo>
                    <a:pt x="138" y="63"/>
                    <a:pt x="142" y="61"/>
                    <a:pt x="145" y="58"/>
                  </a:cubicBezTo>
                  <a:cubicBezTo>
                    <a:pt x="145" y="58"/>
                    <a:pt x="146" y="56"/>
                    <a:pt x="145" y="57"/>
                  </a:cubicBezTo>
                  <a:cubicBezTo>
                    <a:pt x="141" y="59"/>
                    <a:pt x="137" y="61"/>
                    <a:pt x="133" y="63"/>
                  </a:cubicBezTo>
                  <a:cubicBezTo>
                    <a:pt x="132" y="63"/>
                    <a:pt x="131" y="62"/>
                    <a:pt x="131" y="61"/>
                  </a:cubicBezTo>
                  <a:cubicBezTo>
                    <a:pt x="131" y="60"/>
                    <a:pt x="133" y="59"/>
                    <a:pt x="134" y="57"/>
                  </a:cubicBezTo>
                  <a:cubicBezTo>
                    <a:pt x="135" y="56"/>
                    <a:pt x="136" y="55"/>
                    <a:pt x="136" y="54"/>
                  </a:cubicBezTo>
                  <a:cubicBezTo>
                    <a:pt x="133" y="55"/>
                    <a:pt x="131" y="58"/>
                    <a:pt x="127" y="59"/>
                  </a:cubicBezTo>
                  <a:cubicBezTo>
                    <a:pt x="127" y="58"/>
                    <a:pt x="127" y="57"/>
                    <a:pt x="127" y="56"/>
                  </a:cubicBezTo>
                  <a:cubicBezTo>
                    <a:pt x="129" y="54"/>
                    <a:pt x="131" y="52"/>
                    <a:pt x="134" y="49"/>
                  </a:cubicBezTo>
                  <a:cubicBezTo>
                    <a:pt x="133" y="49"/>
                    <a:pt x="132" y="50"/>
                    <a:pt x="131" y="50"/>
                  </a:cubicBezTo>
                  <a:cubicBezTo>
                    <a:pt x="130" y="51"/>
                    <a:pt x="129" y="52"/>
                    <a:pt x="127" y="51"/>
                  </a:cubicBezTo>
                  <a:cubicBezTo>
                    <a:pt x="126" y="51"/>
                    <a:pt x="126" y="49"/>
                    <a:pt x="127" y="49"/>
                  </a:cubicBezTo>
                  <a:cubicBezTo>
                    <a:pt x="128" y="48"/>
                    <a:pt x="125" y="47"/>
                    <a:pt x="127" y="46"/>
                  </a:cubicBezTo>
                  <a:cubicBezTo>
                    <a:pt x="132" y="42"/>
                    <a:pt x="136" y="38"/>
                    <a:pt x="141" y="33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9" y="40"/>
                    <a:pt x="127" y="40"/>
                    <a:pt x="126" y="41"/>
                  </a:cubicBezTo>
                  <a:cubicBezTo>
                    <a:pt x="124" y="42"/>
                    <a:pt x="122" y="43"/>
                    <a:pt x="120" y="43"/>
                  </a:cubicBezTo>
                  <a:cubicBezTo>
                    <a:pt x="119" y="42"/>
                    <a:pt x="119" y="41"/>
                    <a:pt x="119" y="41"/>
                  </a:cubicBezTo>
                  <a:cubicBezTo>
                    <a:pt x="120" y="38"/>
                    <a:pt x="122" y="36"/>
                    <a:pt x="123" y="35"/>
                  </a:cubicBezTo>
                  <a:cubicBezTo>
                    <a:pt x="124" y="34"/>
                    <a:pt x="125" y="33"/>
                    <a:pt x="124" y="34"/>
                  </a:cubicBezTo>
                  <a:cubicBezTo>
                    <a:pt x="121" y="36"/>
                    <a:pt x="118" y="38"/>
                    <a:pt x="114" y="39"/>
                  </a:cubicBezTo>
                  <a:cubicBezTo>
                    <a:pt x="114" y="40"/>
                    <a:pt x="113" y="39"/>
                    <a:pt x="113" y="38"/>
                  </a:cubicBezTo>
                  <a:cubicBezTo>
                    <a:pt x="113" y="38"/>
                    <a:pt x="113" y="37"/>
                    <a:pt x="114" y="37"/>
                  </a:cubicBezTo>
                  <a:cubicBezTo>
                    <a:pt x="118" y="33"/>
                    <a:pt x="123" y="29"/>
                    <a:pt x="128" y="25"/>
                  </a:cubicBezTo>
                  <a:cubicBezTo>
                    <a:pt x="127" y="25"/>
                    <a:pt x="126" y="26"/>
                    <a:pt x="125" y="26"/>
                  </a:cubicBezTo>
                  <a:cubicBezTo>
                    <a:pt x="119" y="28"/>
                    <a:pt x="114" y="33"/>
                    <a:pt x="109" y="37"/>
                  </a:cubicBezTo>
                  <a:cubicBezTo>
                    <a:pt x="108" y="37"/>
                    <a:pt x="107" y="37"/>
                    <a:pt x="107" y="36"/>
                  </a:cubicBezTo>
                  <a:cubicBezTo>
                    <a:pt x="106" y="35"/>
                    <a:pt x="107" y="35"/>
                    <a:pt x="108" y="34"/>
                  </a:cubicBezTo>
                  <a:cubicBezTo>
                    <a:pt x="112" y="30"/>
                    <a:pt x="116" y="27"/>
                    <a:pt x="120" y="24"/>
                  </a:cubicBezTo>
                  <a:cubicBezTo>
                    <a:pt x="121" y="23"/>
                    <a:pt x="125" y="21"/>
                    <a:pt x="125" y="19"/>
                  </a:cubicBezTo>
                  <a:cubicBezTo>
                    <a:pt x="119" y="23"/>
                    <a:pt x="114" y="27"/>
                    <a:pt x="108" y="31"/>
                  </a:cubicBezTo>
                  <a:cubicBezTo>
                    <a:pt x="106" y="32"/>
                    <a:pt x="104" y="34"/>
                    <a:pt x="102" y="34"/>
                  </a:cubicBezTo>
                  <a:cubicBezTo>
                    <a:pt x="101" y="35"/>
                    <a:pt x="101" y="33"/>
                    <a:pt x="102" y="32"/>
                  </a:cubicBezTo>
                  <a:cubicBezTo>
                    <a:pt x="105" y="29"/>
                    <a:pt x="109" y="26"/>
                    <a:pt x="112" y="23"/>
                  </a:cubicBezTo>
                  <a:cubicBezTo>
                    <a:pt x="114" y="22"/>
                    <a:pt x="117" y="20"/>
                    <a:pt x="118" y="18"/>
                  </a:cubicBezTo>
                  <a:cubicBezTo>
                    <a:pt x="113" y="21"/>
                    <a:pt x="109" y="24"/>
                    <a:pt x="104" y="28"/>
                  </a:cubicBezTo>
                  <a:cubicBezTo>
                    <a:pt x="101" y="30"/>
                    <a:pt x="98" y="32"/>
                    <a:pt x="95" y="34"/>
                  </a:cubicBezTo>
                  <a:cubicBezTo>
                    <a:pt x="94" y="33"/>
                    <a:pt x="95" y="32"/>
                    <a:pt x="95" y="31"/>
                  </a:cubicBezTo>
                  <a:cubicBezTo>
                    <a:pt x="100" y="26"/>
                    <a:pt x="106" y="21"/>
                    <a:pt x="111" y="16"/>
                  </a:cubicBezTo>
                  <a:cubicBezTo>
                    <a:pt x="102" y="21"/>
                    <a:pt x="94" y="29"/>
                    <a:pt x="86" y="36"/>
                  </a:cubicBezTo>
                  <a:cubicBezTo>
                    <a:pt x="85" y="36"/>
                    <a:pt x="84" y="35"/>
                    <a:pt x="84" y="35"/>
                  </a:cubicBezTo>
                  <a:cubicBezTo>
                    <a:pt x="84" y="34"/>
                    <a:pt x="84" y="34"/>
                    <a:pt x="85" y="33"/>
                  </a:cubicBezTo>
                  <a:cubicBezTo>
                    <a:pt x="89" y="27"/>
                    <a:pt x="95" y="23"/>
                    <a:pt x="101" y="18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93" y="22"/>
                    <a:pt x="87" y="28"/>
                    <a:pt x="80" y="33"/>
                  </a:cubicBezTo>
                  <a:cubicBezTo>
                    <a:pt x="79" y="33"/>
                    <a:pt x="79" y="32"/>
                    <a:pt x="79" y="32"/>
                  </a:cubicBezTo>
                  <a:cubicBezTo>
                    <a:pt x="79" y="31"/>
                    <a:pt x="80" y="30"/>
                    <a:pt x="80" y="29"/>
                  </a:cubicBezTo>
                  <a:cubicBezTo>
                    <a:pt x="85" y="24"/>
                    <a:pt x="90" y="20"/>
                    <a:pt x="95" y="15"/>
                  </a:cubicBezTo>
                  <a:cubicBezTo>
                    <a:pt x="94" y="15"/>
                    <a:pt x="92" y="14"/>
                    <a:pt x="91" y="15"/>
                  </a:cubicBezTo>
                  <a:cubicBezTo>
                    <a:pt x="83" y="20"/>
                    <a:pt x="77" y="27"/>
                    <a:pt x="70" y="33"/>
                  </a:cubicBezTo>
                  <a:cubicBezTo>
                    <a:pt x="69" y="34"/>
                    <a:pt x="69" y="35"/>
                    <a:pt x="68" y="34"/>
                  </a:cubicBezTo>
                  <a:cubicBezTo>
                    <a:pt x="67" y="33"/>
                    <a:pt x="68" y="32"/>
                    <a:pt x="69" y="31"/>
                  </a:cubicBezTo>
                  <a:cubicBezTo>
                    <a:pt x="74" y="25"/>
                    <a:pt x="80" y="21"/>
                    <a:pt x="85" y="15"/>
                  </a:cubicBezTo>
                  <a:cubicBezTo>
                    <a:pt x="84" y="15"/>
                    <a:pt x="83" y="14"/>
                    <a:pt x="82" y="15"/>
                  </a:cubicBezTo>
                  <a:cubicBezTo>
                    <a:pt x="75" y="21"/>
                    <a:pt x="68" y="27"/>
                    <a:pt x="61" y="33"/>
                  </a:cubicBezTo>
                  <a:cubicBezTo>
                    <a:pt x="60" y="34"/>
                    <a:pt x="60" y="35"/>
                    <a:pt x="59" y="35"/>
                  </a:cubicBezTo>
                  <a:cubicBezTo>
                    <a:pt x="58" y="34"/>
                    <a:pt x="58" y="33"/>
                    <a:pt x="59" y="33"/>
                  </a:cubicBezTo>
                  <a:cubicBezTo>
                    <a:pt x="58" y="32"/>
                    <a:pt x="57" y="34"/>
                    <a:pt x="56" y="33"/>
                  </a:cubicBezTo>
                  <a:cubicBezTo>
                    <a:pt x="56" y="34"/>
                    <a:pt x="56" y="35"/>
                    <a:pt x="55" y="36"/>
                  </a:cubicBezTo>
                  <a:cubicBezTo>
                    <a:pt x="55" y="37"/>
                    <a:pt x="54" y="36"/>
                    <a:pt x="54" y="36"/>
                  </a:cubicBezTo>
                  <a:cubicBezTo>
                    <a:pt x="54" y="34"/>
                    <a:pt x="55" y="33"/>
                    <a:pt x="55" y="32"/>
                  </a:cubicBezTo>
                  <a:cubicBezTo>
                    <a:pt x="53" y="32"/>
                    <a:pt x="52" y="34"/>
                    <a:pt x="53" y="34"/>
                  </a:cubicBezTo>
                  <a:cubicBezTo>
                    <a:pt x="53" y="37"/>
                    <a:pt x="53" y="39"/>
                    <a:pt x="54" y="41"/>
                  </a:cubicBezTo>
                  <a:cubicBezTo>
                    <a:pt x="57" y="47"/>
                    <a:pt x="60" y="53"/>
                    <a:pt x="61" y="60"/>
                  </a:cubicBezTo>
                  <a:cubicBezTo>
                    <a:pt x="64" y="57"/>
                    <a:pt x="67" y="54"/>
                    <a:pt x="70" y="51"/>
                  </a:cubicBezTo>
                  <a:cubicBezTo>
                    <a:pt x="71" y="53"/>
                    <a:pt x="71" y="54"/>
                    <a:pt x="70" y="54"/>
                  </a:cubicBezTo>
                  <a:cubicBezTo>
                    <a:pt x="68" y="58"/>
                    <a:pt x="66" y="62"/>
                    <a:pt x="62" y="66"/>
                  </a:cubicBezTo>
                  <a:cubicBezTo>
                    <a:pt x="64" y="66"/>
                    <a:pt x="65" y="65"/>
                    <a:pt x="66" y="64"/>
                  </a:cubicBezTo>
                  <a:cubicBezTo>
                    <a:pt x="69" y="63"/>
                    <a:pt x="71" y="61"/>
                    <a:pt x="74" y="61"/>
                  </a:cubicBezTo>
                  <a:cubicBezTo>
                    <a:pt x="79" y="61"/>
                    <a:pt x="83" y="61"/>
                    <a:pt x="88" y="63"/>
                  </a:cubicBezTo>
                  <a:cubicBezTo>
                    <a:pt x="94" y="64"/>
                    <a:pt x="98" y="69"/>
                    <a:pt x="98" y="76"/>
                  </a:cubicBezTo>
                  <a:cubicBezTo>
                    <a:pt x="96" y="87"/>
                    <a:pt x="89" y="94"/>
                    <a:pt x="82" y="100"/>
                  </a:cubicBezTo>
                  <a:cubicBezTo>
                    <a:pt x="73" y="108"/>
                    <a:pt x="62" y="113"/>
                    <a:pt x="53" y="119"/>
                  </a:cubicBezTo>
                  <a:cubicBezTo>
                    <a:pt x="53" y="132"/>
                    <a:pt x="55" y="145"/>
                    <a:pt x="54" y="159"/>
                  </a:cubicBezTo>
                  <a:cubicBezTo>
                    <a:pt x="71" y="164"/>
                    <a:pt x="87" y="169"/>
                    <a:pt x="107" y="171"/>
                  </a:cubicBezTo>
                  <a:cubicBezTo>
                    <a:pt x="117" y="172"/>
                    <a:pt x="125" y="172"/>
                    <a:pt x="134" y="173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67"/>
                    <a:pt x="136" y="165"/>
                    <a:pt x="137" y="166"/>
                  </a:cubicBezTo>
                  <a:cubicBezTo>
                    <a:pt x="137" y="165"/>
                    <a:pt x="138" y="164"/>
                    <a:pt x="138" y="164"/>
                  </a:cubicBezTo>
                  <a:cubicBezTo>
                    <a:pt x="143" y="154"/>
                    <a:pt x="147" y="142"/>
                    <a:pt x="153" y="133"/>
                  </a:cubicBezTo>
                  <a:cubicBezTo>
                    <a:pt x="138" y="130"/>
                    <a:pt x="124" y="126"/>
                    <a:pt x="109" y="123"/>
                  </a:cubicBezTo>
                  <a:cubicBezTo>
                    <a:pt x="107" y="121"/>
                    <a:pt x="104" y="121"/>
                    <a:pt x="101" y="121"/>
                  </a:cubicBezTo>
                  <a:cubicBezTo>
                    <a:pt x="98" y="121"/>
                    <a:pt x="96" y="120"/>
                    <a:pt x="95" y="118"/>
                  </a:cubicBezTo>
                  <a:cubicBezTo>
                    <a:pt x="94" y="118"/>
                    <a:pt x="93" y="118"/>
                    <a:pt x="92" y="118"/>
                  </a:cubicBezTo>
                  <a:cubicBezTo>
                    <a:pt x="91" y="117"/>
                    <a:pt x="91" y="117"/>
                    <a:pt x="91" y="116"/>
                  </a:cubicBezTo>
                  <a:cubicBezTo>
                    <a:pt x="92" y="116"/>
                    <a:pt x="92" y="116"/>
                    <a:pt x="93" y="116"/>
                  </a:cubicBezTo>
                  <a:cubicBezTo>
                    <a:pt x="92" y="115"/>
                    <a:pt x="92" y="114"/>
                    <a:pt x="93" y="114"/>
                  </a:cubicBezTo>
                  <a:cubicBezTo>
                    <a:pt x="96" y="114"/>
                    <a:pt x="99" y="115"/>
                    <a:pt x="101" y="115"/>
                  </a:cubicBezTo>
                  <a:cubicBezTo>
                    <a:pt x="102" y="115"/>
                    <a:pt x="102" y="114"/>
                    <a:pt x="103" y="113"/>
                  </a:cubicBezTo>
                  <a:cubicBezTo>
                    <a:pt x="103" y="113"/>
                    <a:pt x="105" y="113"/>
                    <a:pt x="104" y="112"/>
                  </a:cubicBezTo>
                  <a:cubicBezTo>
                    <a:pt x="104" y="111"/>
                    <a:pt x="106" y="109"/>
                    <a:pt x="108" y="109"/>
                  </a:cubicBezTo>
                  <a:cubicBezTo>
                    <a:pt x="109" y="109"/>
                    <a:pt x="111" y="109"/>
                    <a:pt x="110" y="108"/>
                  </a:cubicBezTo>
                  <a:cubicBezTo>
                    <a:pt x="115" y="106"/>
                    <a:pt x="120" y="103"/>
                    <a:pt x="124" y="101"/>
                  </a:cubicBezTo>
                  <a:cubicBezTo>
                    <a:pt x="125" y="100"/>
                    <a:pt x="124" y="100"/>
                    <a:pt x="124" y="99"/>
                  </a:cubicBezTo>
                  <a:cubicBezTo>
                    <a:pt x="129" y="95"/>
                    <a:pt x="134" y="93"/>
                    <a:pt x="138" y="89"/>
                  </a:cubicBezTo>
                  <a:cubicBezTo>
                    <a:pt x="140" y="88"/>
                    <a:pt x="142" y="87"/>
                    <a:pt x="144" y="85"/>
                  </a:cubicBezTo>
                  <a:close/>
                  <a:moveTo>
                    <a:pt x="9" y="149"/>
                  </a:moveTo>
                  <a:cubicBezTo>
                    <a:pt x="8" y="149"/>
                    <a:pt x="7" y="151"/>
                    <a:pt x="7" y="151"/>
                  </a:cubicBezTo>
                  <a:cubicBezTo>
                    <a:pt x="6" y="152"/>
                    <a:pt x="4" y="153"/>
                    <a:pt x="5" y="154"/>
                  </a:cubicBezTo>
                  <a:cubicBezTo>
                    <a:pt x="3" y="155"/>
                    <a:pt x="3" y="156"/>
                    <a:pt x="2" y="157"/>
                  </a:cubicBezTo>
                  <a:cubicBezTo>
                    <a:pt x="1" y="157"/>
                    <a:pt x="0" y="156"/>
                    <a:pt x="0" y="156"/>
                  </a:cubicBezTo>
                  <a:cubicBezTo>
                    <a:pt x="5" y="149"/>
                    <a:pt x="10" y="143"/>
                    <a:pt x="15" y="136"/>
                  </a:cubicBezTo>
                  <a:cubicBezTo>
                    <a:pt x="15" y="136"/>
                    <a:pt x="13" y="135"/>
                    <a:pt x="13" y="134"/>
                  </a:cubicBezTo>
                  <a:cubicBezTo>
                    <a:pt x="16" y="132"/>
                    <a:pt x="19" y="131"/>
                    <a:pt x="20" y="127"/>
                  </a:cubicBezTo>
                  <a:cubicBezTo>
                    <a:pt x="21" y="125"/>
                    <a:pt x="23" y="124"/>
                    <a:pt x="24" y="122"/>
                  </a:cubicBezTo>
                  <a:cubicBezTo>
                    <a:pt x="24" y="122"/>
                    <a:pt x="25" y="122"/>
                    <a:pt x="25" y="122"/>
                  </a:cubicBezTo>
                  <a:cubicBezTo>
                    <a:pt x="26" y="122"/>
                    <a:pt x="26" y="123"/>
                    <a:pt x="27" y="122"/>
                  </a:cubicBezTo>
                  <a:cubicBezTo>
                    <a:pt x="28" y="120"/>
                    <a:pt x="30" y="118"/>
                    <a:pt x="32" y="116"/>
                  </a:cubicBezTo>
                  <a:cubicBezTo>
                    <a:pt x="32" y="116"/>
                    <a:pt x="31" y="115"/>
                    <a:pt x="31" y="114"/>
                  </a:cubicBezTo>
                  <a:cubicBezTo>
                    <a:pt x="32" y="113"/>
                    <a:pt x="32" y="112"/>
                    <a:pt x="33" y="112"/>
                  </a:cubicBezTo>
                  <a:cubicBezTo>
                    <a:pt x="34" y="112"/>
                    <a:pt x="35" y="113"/>
                    <a:pt x="36" y="113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10"/>
                    <a:pt x="40" y="110"/>
                  </a:cubicBezTo>
                  <a:cubicBezTo>
                    <a:pt x="40" y="112"/>
                    <a:pt x="39" y="113"/>
                    <a:pt x="39" y="114"/>
                  </a:cubicBezTo>
                  <a:cubicBezTo>
                    <a:pt x="45" y="112"/>
                    <a:pt x="49" y="108"/>
                    <a:pt x="55" y="106"/>
                  </a:cubicBezTo>
                  <a:cubicBezTo>
                    <a:pt x="65" y="102"/>
                    <a:pt x="73" y="96"/>
                    <a:pt x="81" y="89"/>
                  </a:cubicBezTo>
                  <a:cubicBezTo>
                    <a:pt x="82" y="88"/>
                    <a:pt x="80" y="88"/>
                    <a:pt x="80" y="87"/>
                  </a:cubicBezTo>
                  <a:cubicBezTo>
                    <a:pt x="77" y="86"/>
                    <a:pt x="74" y="85"/>
                    <a:pt x="70" y="85"/>
                  </a:cubicBezTo>
                  <a:cubicBezTo>
                    <a:pt x="69" y="87"/>
                    <a:pt x="67" y="88"/>
                    <a:pt x="66" y="87"/>
                  </a:cubicBezTo>
                  <a:cubicBezTo>
                    <a:pt x="59" y="89"/>
                    <a:pt x="52" y="91"/>
                    <a:pt x="47" y="94"/>
                  </a:cubicBezTo>
                  <a:cubicBezTo>
                    <a:pt x="44" y="95"/>
                    <a:pt x="41" y="98"/>
                    <a:pt x="36" y="98"/>
                  </a:cubicBezTo>
                  <a:cubicBezTo>
                    <a:pt x="36" y="98"/>
                    <a:pt x="35" y="98"/>
                    <a:pt x="35" y="97"/>
                  </a:cubicBezTo>
                  <a:cubicBezTo>
                    <a:pt x="34" y="96"/>
                    <a:pt x="33" y="94"/>
                    <a:pt x="33" y="92"/>
                  </a:cubicBezTo>
                  <a:cubicBezTo>
                    <a:pt x="32" y="93"/>
                    <a:pt x="31" y="93"/>
                    <a:pt x="30" y="92"/>
                  </a:cubicBezTo>
                  <a:cubicBezTo>
                    <a:pt x="30" y="92"/>
                    <a:pt x="30" y="91"/>
                    <a:pt x="30" y="90"/>
                  </a:cubicBezTo>
                  <a:cubicBezTo>
                    <a:pt x="28" y="91"/>
                    <a:pt x="26" y="90"/>
                    <a:pt x="27" y="88"/>
                  </a:cubicBezTo>
                  <a:cubicBezTo>
                    <a:pt x="27" y="86"/>
                    <a:pt x="28" y="84"/>
                    <a:pt x="29" y="83"/>
                  </a:cubicBezTo>
                  <a:cubicBezTo>
                    <a:pt x="29" y="82"/>
                    <a:pt x="29" y="81"/>
                    <a:pt x="28" y="80"/>
                  </a:cubicBezTo>
                  <a:cubicBezTo>
                    <a:pt x="27" y="81"/>
                    <a:pt x="26" y="83"/>
                    <a:pt x="25" y="82"/>
                  </a:cubicBezTo>
                  <a:cubicBezTo>
                    <a:pt x="24" y="82"/>
                    <a:pt x="24" y="81"/>
                    <a:pt x="24" y="80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ubicBezTo>
                    <a:pt x="24" y="74"/>
                    <a:pt x="25" y="73"/>
                    <a:pt x="25" y="72"/>
                  </a:cubicBezTo>
                  <a:cubicBezTo>
                    <a:pt x="26" y="71"/>
                    <a:pt x="25" y="70"/>
                    <a:pt x="24" y="69"/>
                  </a:cubicBezTo>
                  <a:cubicBezTo>
                    <a:pt x="24" y="69"/>
                    <a:pt x="23" y="70"/>
                    <a:pt x="23" y="69"/>
                  </a:cubicBezTo>
                  <a:cubicBezTo>
                    <a:pt x="22" y="69"/>
                    <a:pt x="22" y="69"/>
                    <a:pt x="22" y="68"/>
                  </a:cubicBezTo>
                  <a:cubicBezTo>
                    <a:pt x="22" y="68"/>
                    <a:pt x="22" y="67"/>
                    <a:pt x="22" y="66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4"/>
                    <a:pt x="21" y="63"/>
                  </a:cubicBezTo>
                  <a:cubicBezTo>
                    <a:pt x="20" y="64"/>
                    <a:pt x="18" y="66"/>
                    <a:pt x="18" y="64"/>
                  </a:cubicBezTo>
                  <a:cubicBezTo>
                    <a:pt x="18" y="61"/>
                    <a:pt x="19" y="59"/>
                    <a:pt x="20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8" y="57"/>
                    <a:pt x="18" y="56"/>
                    <a:pt x="18" y="56"/>
                  </a:cubicBezTo>
                  <a:cubicBezTo>
                    <a:pt x="18" y="56"/>
                    <a:pt x="16" y="56"/>
                    <a:pt x="17" y="55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49"/>
                    <a:pt x="17" y="51"/>
                    <a:pt x="17" y="52"/>
                  </a:cubicBezTo>
                  <a:cubicBezTo>
                    <a:pt x="16" y="51"/>
                    <a:pt x="16" y="53"/>
                    <a:pt x="15" y="54"/>
                  </a:cubicBezTo>
                  <a:cubicBezTo>
                    <a:pt x="13" y="54"/>
                    <a:pt x="10" y="56"/>
                    <a:pt x="10" y="60"/>
                  </a:cubicBezTo>
                  <a:cubicBezTo>
                    <a:pt x="10" y="58"/>
                    <a:pt x="9" y="60"/>
                    <a:pt x="9" y="61"/>
                  </a:cubicBezTo>
                  <a:cubicBezTo>
                    <a:pt x="8" y="61"/>
                    <a:pt x="7" y="60"/>
                    <a:pt x="7" y="60"/>
                  </a:cubicBezTo>
                  <a:cubicBezTo>
                    <a:pt x="10" y="55"/>
                    <a:pt x="13" y="51"/>
                    <a:pt x="17" y="46"/>
                  </a:cubicBezTo>
                  <a:cubicBezTo>
                    <a:pt x="17" y="44"/>
                    <a:pt x="17" y="42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4" y="35"/>
                    <a:pt x="28" y="29"/>
                    <a:pt x="33" y="23"/>
                  </a:cubicBezTo>
                  <a:cubicBezTo>
                    <a:pt x="34" y="22"/>
                    <a:pt x="33" y="21"/>
                    <a:pt x="32" y="20"/>
                  </a:cubicBezTo>
                  <a:cubicBezTo>
                    <a:pt x="34" y="19"/>
                    <a:pt x="33" y="18"/>
                    <a:pt x="34" y="18"/>
                  </a:cubicBezTo>
                  <a:cubicBezTo>
                    <a:pt x="35" y="19"/>
                    <a:pt x="37" y="18"/>
                    <a:pt x="37" y="2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5" y="2"/>
                    <a:pt x="57" y="3"/>
                    <a:pt x="56" y="3"/>
                  </a:cubicBezTo>
                  <a:cubicBezTo>
                    <a:pt x="56" y="4"/>
                    <a:pt x="55" y="4"/>
                    <a:pt x="54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2" y="6"/>
                  </a:cubicBezTo>
                  <a:cubicBezTo>
                    <a:pt x="52" y="6"/>
                    <a:pt x="52" y="7"/>
                    <a:pt x="51" y="8"/>
                  </a:cubicBezTo>
                  <a:cubicBezTo>
                    <a:pt x="52" y="9"/>
                    <a:pt x="51" y="10"/>
                    <a:pt x="50" y="10"/>
                  </a:cubicBezTo>
                  <a:cubicBezTo>
                    <a:pt x="49" y="11"/>
                    <a:pt x="49" y="12"/>
                    <a:pt x="47" y="13"/>
                  </a:cubicBezTo>
                  <a:cubicBezTo>
                    <a:pt x="50" y="13"/>
                    <a:pt x="52" y="12"/>
                    <a:pt x="53" y="11"/>
                  </a:cubicBezTo>
                  <a:cubicBezTo>
                    <a:pt x="62" y="8"/>
                    <a:pt x="71" y="6"/>
                    <a:pt x="78" y="2"/>
                  </a:cubicBezTo>
                  <a:cubicBezTo>
                    <a:pt x="84" y="1"/>
                    <a:pt x="88" y="1"/>
                    <a:pt x="94" y="1"/>
                  </a:cubicBezTo>
                  <a:cubicBezTo>
                    <a:pt x="95" y="1"/>
                    <a:pt x="97" y="2"/>
                    <a:pt x="98" y="2"/>
                  </a:cubicBezTo>
                  <a:cubicBezTo>
                    <a:pt x="104" y="2"/>
                    <a:pt x="109" y="3"/>
                    <a:pt x="115" y="5"/>
                  </a:cubicBezTo>
                  <a:cubicBezTo>
                    <a:pt x="115" y="4"/>
                    <a:pt x="115" y="4"/>
                    <a:pt x="116" y="4"/>
                  </a:cubicBezTo>
                  <a:cubicBezTo>
                    <a:pt x="119" y="5"/>
                    <a:pt x="122" y="5"/>
                    <a:pt x="125" y="7"/>
                  </a:cubicBezTo>
                  <a:cubicBezTo>
                    <a:pt x="127" y="9"/>
                    <a:pt x="130" y="10"/>
                    <a:pt x="133" y="11"/>
                  </a:cubicBezTo>
                  <a:cubicBezTo>
                    <a:pt x="136" y="13"/>
                    <a:pt x="139" y="14"/>
                    <a:pt x="141" y="16"/>
                  </a:cubicBezTo>
                  <a:cubicBezTo>
                    <a:pt x="142" y="17"/>
                    <a:pt x="140" y="19"/>
                    <a:pt x="142" y="19"/>
                  </a:cubicBezTo>
                  <a:cubicBezTo>
                    <a:pt x="143" y="20"/>
                    <a:pt x="143" y="18"/>
                    <a:pt x="144" y="18"/>
                  </a:cubicBezTo>
                  <a:cubicBezTo>
                    <a:pt x="150" y="21"/>
                    <a:pt x="154" y="27"/>
                    <a:pt x="156" y="34"/>
                  </a:cubicBezTo>
                  <a:cubicBezTo>
                    <a:pt x="156" y="34"/>
                    <a:pt x="157" y="35"/>
                    <a:pt x="158" y="37"/>
                  </a:cubicBezTo>
                  <a:cubicBezTo>
                    <a:pt x="159" y="39"/>
                    <a:pt x="161" y="40"/>
                    <a:pt x="162" y="43"/>
                  </a:cubicBezTo>
                  <a:cubicBezTo>
                    <a:pt x="162" y="44"/>
                    <a:pt x="162" y="46"/>
                    <a:pt x="161" y="46"/>
                  </a:cubicBezTo>
                  <a:cubicBezTo>
                    <a:pt x="161" y="49"/>
                    <a:pt x="162" y="51"/>
                    <a:pt x="164" y="53"/>
                  </a:cubicBezTo>
                  <a:cubicBezTo>
                    <a:pt x="165" y="55"/>
                    <a:pt x="164" y="57"/>
                    <a:pt x="164" y="60"/>
                  </a:cubicBezTo>
                  <a:cubicBezTo>
                    <a:pt x="163" y="62"/>
                    <a:pt x="163" y="64"/>
                    <a:pt x="162" y="66"/>
                  </a:cubicBezTo>
                  <a:cubicBezTo>
                    <a:pt x="163" y="67"/>
                    <a:pt x="163" y="68"/>
                    <a:pt x="162" y="70"/>
                  </a:cubicBezTo>
                  <a:cubicBezTo>
                    <a:pt x="160" y="84"/>
                    <a:pt x="150" y="91"/>
                    <a:pt x="142" y="98"/>
                  </a:cubicBezTo>
                  <a:cubicBezTo>
                    <a:pt x="140" y="101"/>
                    <a:pt x="137" y="102"/>
                    <a:pt x="135" y="104"/>
                  </a:cubicBezTo>
                  <a:cubicBezTo>
                    <a:pt x="135" y="105"/>
                    <a:pt x="136" y="106"/>
                    <a:pt x="136" y="107"/>
                  </a:cubicBezTo>
                  <a:cubicBezTo>
                    <a:pt x="135" y="108"/>
                    <a:pt x="134" y="108"/>
                    <a:pt x="133" y="109"/>
                  </a:cubicBezTo>
                  <a:cubicBezTo>
                    <a:pt x="132" y="109"/>
                    <a:pt x="132" y="109"/>
                    <a:pt x="131" y="110"/>
                  </a:cubicBezTo>
                  <a:cubicBezTo>
                    <a:pt x="134" y="110"/>
                    <a:pt x="137" y="109"/>
                    <a:pt x="140" y="111"/>
                  </a:cubicBezTo>
                  <a:cubicBezTo>
                    <a:pt x="140" y="111"/>
                    <a:pt x="141" y="112"/>
                    <a:pt x="141" y="112"/>
                  </a:cubicBezTo>
                  <a:cubicBezTo>
                    <a:pt x="141" y="113"/>
                    <a:pt x="140" y="114"/>
                    <a:pt x="139" y="115"/>
                  </a:cubicBezTo>
                  <a:cubicBezTo>
                    <a:pt x="138" y="115"/>
                    <a:pt x="138" y="114"/>
                    <a:pt x="137" y="115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9"/>
                    <a:pt x="151" y="120"/>
                    <a:pt x="151" y="121"/>
                  </a:cubicBezTo>
                  <a:cubicBezTo>
                    <a:pt x="153" y="120"/>
                    <a:pt x="155" y="121"/>
                    <a:pt x="156" y="122"/>
                  </a:cubicBezTo>
                  <a:cubicBezTo>
                    <a:pt x="160" y="123"/>
                    <a:pt x="164" y="124"/>
                    <a:pt x="167" y="124"/>
                  </a:cubicBezTo>
                  <a:cubicBezTo>
                    <a:pt x="168" y="124"/>
                    <a:pt x="168" y="124"/>
                    <a:pt x="168" y="125"/>
                  </a:cubicBezTo>
                  <a:cubicBezTo>
                    <a:pt x="167" y="128"/>
                    <a:pt x="164" y="131"/>
                    <a:pt x="164" y="135"/>
                  </a:cubicBezTo>
                  <a:cubicBezTo>
                    <a:pt x="164" y="135"/>
                    <a:pt x="163" y="135"/>
                    <a:pt x="163" y="136"/>
                  </a:cubicBezTo>
                  <a:cubicBezTo>
                    <a:pt x="160" y="145"/>
                    <a:pt x="156" y="152"/>
                    <a:pt x="153" y="160"/>
                  </a:cubicBezTo>
                  <a:cubicBezTo>
                    <a:pt x="153" y="166"/>
                    <a:pt x="150" y="172"/>
                    <a:pt x="147" y="177"/>
                  </a:cubicBezTo>
                  <a:cubicBezTo>
                    <a:pt x="147" y="177"/>
                    <a:pt x="147" y="178"/>
                    <a:pt x="147" y="178"/>
                  </a:cubicBezTo>
                  <a:cubicBezTo>
                    <a:pt x="147" y="179"/>
                    <a:pt x="146" y="180"/>
                    <a:pt x="145" y="181"/>
                  </a:cubicBezTo>
                  <a:cubicBezTo>
                    <a:pt x="148" y="180"/>
                    <a:pt x="151" y="178"/>
                    <a:pt x="153" y="176"/>
                  </a:cubicBezTo>
                  <a:cubicBezTo>
                    <a:pt x="154" y="175"/>
                    <a:pt x="156" y="174"/>
                    <a:pt x="157" y="174"/>
                  </a:cubicBezTo>
                  <a:cubicBezTo>
                    <a:pt x="158" y="174"/>
                    <a:pt x="158" y="175"/>
                    <a:pt x="158" y="175"/>
                  </a:cubicBezTo>
                  <a:cubicBezTo>
                    <a:pt x="156" y="176"/>
                    <a:pt x="155" y="178"/>
                    <a:pt x="153" y="179"/>
                  </a:cubicBezTo>
                  <a:cubicBezTo>
                    <a:pt x="153" y="180"/>
                    <a:pt x="152" y="181"/>
                    <a:pt x="152" y="181"/>
                  </a:cubicBezTo>
                  <a:cubicBezTo>
                    <a:pt x="147" y="185"/>
                    <a:pt x="147" y="185"/>
                    <a:pt x="147" y="185"/>
                  </a:cubicBezTo>
                  <a:cubicBezTo>
                    <a:pt x="148" y="185"/>
                    <a:pt x="148" y="186"/>
                    <a:pt x="147" y="187"/>
                  </a:cubicBezTo>
                  <a:cubicBezTo>
                    <a:pt x="148" y="186"/>
                    <a:pt x="149" y="187"/>
                    <a:pt x="148" y="188"/>
                  </a:cubicBezTo>
                  <a:cubicBezTo>
                    <a:pt x="144" y="190"/>
                    <a:pt x="140" y="192"/>
                    <a:pt x="136" y="194"/>
                  </a:cubicBezTo>
                  <a:cubicBezTo>
                    <a:pt x="135" y="196"/>
                    <a:pt x="133" y="197"/>
                    <a:pt x="131" y="197"/>
                  </a:cubicBezTo>
                  <a:cubicBezTo>
                    <a:pt x="126" y="201"/>
                    <a:pt x="122" y="205"/>
                    <a:pt x="118" y="209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213"/>
                    <a:pt x="111" y="212"/>
                    <a:pt x="111" y="212"/>
                  </a:cubicBezTo>
                  <a:cubicBezTo>
                    <a:pt x="114" y="208"/>
                    <a:pt x="117" y="206"/>
                    <a:pt x="120" y="203"/>
                  </a:cubicBezTo>
                  <a:cubicBezTo>
                    <a:pt x="117" y="204"/>
                    <a:pt x="113" y="207"/>
                    <a:pt x="110" y="208"/>
                  </a:cubicBezTo>
                  <a:cubicBezTo>
                    <a:pt x="109" y="209"/>
                    <a:pt x="109" y="209"/>
                    <a:pt x="108" y="209"/>
                  </a:cubicBezTo>
                  <a:cubicBezTo>
                    <a:pt x="108" y="209"/>
                    <a:pt x="107" y="208"/>
                    <a:pt x="108" y="207"/>
                  </a:cubicBezTo>
                  <a:cubicBezTo>
                    <a:pt x="110" y="206"/>
                    <a:pt x="113" y="204"/>
                    <a:pt x="115" y="202"/>
                  </a:cubicBezTo>
                  <a:cubicBezTo>
                    <a:pt x="114" y="202"/>
                    <a:pt x="113" y="201"/>
                    <a:pt x="112" y="202"/>
                  </a:cubicBezTo>
                  <a:cubicBezTo>
                    <a:pt x="110" y="203"/>
                    <a:pt x="107" y="205"/>
                    <a:pt x="105" y="206"/>
                  </a:cubicBezTo>
                  <a:cubicBezTo>
                    <a:pt x="104" y="206"/>
                    <a:pt x="103" y="206"/>
                    <a:pt x="103" y="205"/>
                  </a:cubicBezTo>
                  <a:cubicBezTo>
                    <a:pt x="103" y="203"/>
                    <a:pt x="104" y="202"/>
                    <a:pt x="105" y="201"/>
                  </a:cubicBezTo>
                  <a:cubicBezTo>
                    <a:pt x="104" y="201"/>
                    <a:pt x="103" y="202"/>
                    <a:pt x="102" y="201"/>
                  </a:cubicBezTo>
                  <a:cubicBezTo>
                    <a:pt x="101" y="199"/>
                    <a:pt x="98" y="200"/>
                    <a:pt x="97" y="201"/>
                  </a:cubicBezTo>
                  <a:cubicBezTo>
                    <a:pt x="96" y="201"/>
                    <a:pt x="96" y="201"/>
                    <a:pt x="95" y="201"/>
                  </a:cubicBezTo>
                  <a:cubicBezTo>
                    <a:pt x="95" y="201"/>
                    <a:pt x="94" y="200"/>
                    <a:pt x="94" y="200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8" y="199"/>
                    <a:pt x="87" y="200"/>
                    <a:pt x="87" y="199"/>
                  </a:cubicBezTo>
                  <a:cubicBezTo>
                    <a:pt x="85" y="198"/>
                    <a:pt x="81" y="198"/>
                    <a:pt x="80" y="198"/>
                  </a:cubicBezTo>
                  <a:cubicBezTo>
                    <a:pt x="79" y="199"/>
                    <a:pt x="79" y="197"/>
                    <a:pt x="80" y="196"/>
                  </a:cubicBezTo>
                  <a:cubicBezTo>
                    <a:pt x="77" y="195"/>
                    <a:pt x="75" y="198"/>
                    <a:pt x="74" y="198"/>
                  </a:cubicBezTo>
                  <a:cubicBezTo>
                    <a:pt x="73" y="197"/>
                    <a:pt x="73" y="197"/>
                    <a:pt x="73" y="196"/>
                  </a:cubicBezTo>
                  <a:cubicBezTo>
                    <a:pt x="69" y="195"/>
                    <a:pt x="66" y="195"/>
                    <a:pt x="63" y="194"/>
                  </a:cubicBezTo>
                  <a:cubicBezTo>
                    <a:pt x="61" y="195"/>
                    <a:pt x="60" y="197"/>
                    <a:pt x="59" y="198"/>
                  </a:cubicBezTo>
                  <a:cubicBezTo>
                    <a:pt x="58" y="198"/>
                    <a:pt x="58" y="197"/>
                    <a:pt x="58" y="196"/>
                  </a:cubicBezTo>
                  <a:cubicBezTo>
                    <a:pt x="57" y="195"/>
                    <a:pt x="58" y="194"/>
                    <a:pt x="58" y="193"/>
                  </a:cubicBezTo>
                  <a:cubicBezTo>
                    <a:pt x="57" y="192"/>
                    <a:pt x="56" y="192"/>
                    <a:pt x="55" y="192"/>
                  </a:cubicBezTo>
                  <a:cubicBezTo>
                    <a:pt x="54" y="192"/>
                    <a:pt x="54" y="193"/>
                    <a:pt x="53" y="193"/>
                  </a:cubicBezTo>
                  <a:cubicBezTo>
                    <a:pt x="52" y="193"/>
                    <a:pt x="52" y="192"/>
                    <a:pt x="52" y="191"/>
                  </a:cubicBezTo>
                  <a:cubicBezTo>
                    <a:pt x="51" y="190"/>
                    <a:pt x="50" y="192"/>
                    <a:pt x="50" y="192"/>
                  </a:cubicBezTo>
                  <a:cubicBezTo>
                    <a:pt x="49" y="193"/>
                    <a:pt x="48" y="194"/>
                    <a:pt x="47" y="193"/>
                  </a:cubicBezTo>
                  <a:cubicBezTo>
                    <a:pt x="46" y="192"/>
                    <a:pt x="47" y="191"/>
                    <a:pt x="47" y="190"/>
                  </a:cubicBezTo>
                  <a:cubicBezTo>
                    <a:pt x="47" y="189"/>
                    <a:pt x="46" y="190"/>
                    <a:pt x="45" y="190"/>
                  </a:cubicBezTo>
                  <a:cubicBezTo>
                    <a:pt x="44" y="192"/>
                    <a:pt x="42" y="194"/>
                    <a:pt x="41" y="195"/>
                  </a:cubicBezTo>
                  <a:cubicBezTo>
                    <a:pt x="40" y="195"/>
                    <a:pt x="40" y="194"/>
                    <a:pt x="39" y="194"/>
                  </a:cubicBezTo>
                  <a:cubicBezTo>
                    <a:pt x="39" y="193"/>
                    <a:pt x="40" y="193"/>
                    <a:pt x="40" y="192"/>
                  </a:cubicBezTo>
                  <a:cubicBezTo>
                    <a:pt x="39" y="192"/>
                    <a:pt x="37" y="192"/>
                    <a:pt x="38" y="190"/>
                  </a:cubicBezTo>
                  <a:cubicBezTo>
                    <a:pt x="38" y="190"/>
                    <a:pt x="38" y="189"/>
                    <a:pt x="38" y="188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2" y="188"/>
                    <a:pt x="32" y="190"/>
                    <a:pt x="31" y="190"/>
                  </a:cubicBezTo>
                  <a:cubicBezTo>
                    <a:pt x="30" y="190"/>
                    <a:pt x="30" y="189"/>
                    <a:pt x="30" y="189"/>
                  </a:cubicBezTo>
                  <a:cubicBezTo>
                    <a:pt x="30" y="189"/>
                    <a:pt x="30" y="188"/>
                    <a:pt x="30" y="187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7" y="188"/>
                    <a:pt x="26" y="189"/>
                    <a:pt x="25" y="189"/>
                  </a:cubicBezTo>
                  <a:cubicBezTo>
                    <a:pt x="25" y="189"/>
                    <a:pt x="25" y="188"/>
                    <a:pt x="24" y="188"/>
                  </a:cubicBezTo>
                  <a:cubicBezTo>
                    <a:pt x="25" y="189"/>
                    <a:pt x="25" y="190"/>
                    <a:pt x="25" y="191"/>
                  </a:cubicBezTo>
                  <a:cubicBezTo>
                    <a:pt x="25" y="192"/>
                    <a:pt x="24" y="192"/>
                    <a:pt x="23" y="192"/>
                  </a:cubicBezTo>
                  <a:cubicBezTo>
                    <a:pt x="23" y="192"/>
                    <a:pt x="22" y="191"/>
                    <a:pt x="22" y="191"/>
                  </a:cubicBezTo>
                  <a:cubicBezTo>
                    <a:pt x="17" y="195"/>
                    <a:pt x="13" y="199"/>
                    <a:pt x="9" y="205"/>
                  </a:cubicBezTo>
                  <a:cubicBezTo>
                    <a:pt x="9" y="205"/>
                    <a:pt x="8" y="205"/>
                    <a:pt x="8" y="205"/>
                  </a:cubicBezTo>
                  <a:cubicBezTo>
                    <a:pt x="7" y="205"/>
                    <a:pt x="7" y="204"/>
                    <a:pt x="7" y="204"/>
                  </a:cubicBezTo>
                  <a:cubicBezTo>
                    <a:pt x="12" y="198"/>
                    <a:pt x="16" y="193"/>
                    <a:pt x="21" y="188"/>
                  </a:cubicBezTo>
                  <a:cubicBezTo>
                    <a:pt x="20" y="187"/>
                    <a:pt x="20" y="186"/>
                    <a:pt x="20" y="185"/>
                  </a:cubicBezTo>
                  <a:cubicBezTo>
                    <a:pt x="19" y="186"/>
                    <a:pt x="19" y="186"/>
                    <a:pt x="18" y="186"/>
                  </a:cubicBezTo>
                  <a:cubicBezTo>
                    <a:pt x="17" y="185"/>
                    <a:pt x="15" y="183"/>
                    <a:pt x="16" y="181"/>
                  </a:cubicBezTo>
                  <a:cubicBezTo>
                    <a:pt x="14" y="174"/>
                    <a:pt x="13" y="165"/>
                    <a:pt x="15" y="155"/>
                  </a:cubicBezTo>
                  <a:cubicBezTo>
                    <a:pt x="15" y="153"/>
                    <a:pt x="13" y="154"/>
                    <a:pt x="14" y="152"/>
                  </a:cubicBezTo>
                  <a:cubicBezTo>
                    <a:pt x="14" y="151"/>
                    <a:pt x="15" y="151"/>
                    <a:pt x="15" y="150"/>
                  </a:cubicBezTo>
                  <a:cubicBezTo>
                    <a:pt x="14" y="149"/>
                    <a:pt x="14" y="149"/>
                    <a:pt x="13" y="149"/>
                  </a:cubicBezTo>
                  <a:cubicBezTo>
                    <a:pt x="12" y="149"/>
                    <a:pt x="12" y="149"/>
                    <a:pt x="12" y="150"/>
                  </a:cubicBezTo>
                  <a:cubicBezTo>
                    <a:pt x="12" y="151"/>
                    <a:pt x="13" y="151"/>
                    <a:pt x="12" y="151"/>
                  </a:cubicBezTo>
                  <a:cubicBezTo>
                    <a:pt x="11" y="151"/>
                    <a:pt x="11" y="152"/>
                    <a:pt x="10" y="152"/>
                  </a:cubicBezTo>
                  <a:cubicBezTo>
                    <a:pt x="8" y="152"/>
                    <a:pt x="9" y="150"/>
                    <a:pt x="9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2589728" y="2832528"/>
              <a:ext cx="5070021" cy="1040513"/>
            </a:xfrm>
            <a:prstGeom prst="rect">
              <a:avLst/>
            </a:prstGeom>
          </p:spPr>
          <p:txBody>
            <a:bodyPr lIns="0" tIns="0" rIns="0" bIns="0" anchor="t" anchorCtr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楷体" panose="02010609060101010101" charset="-122"/>
                  <a:ea typeface="楷体" panose="02010609060101010101" charset="-122"/>
                </a:rPr>
                <a:t>团队：成员有各自明确的分工，却又互相依赖合作，共同完成某项任务。</a:t>
              </a:r>
              <a:endParaRPr lang="zh-CN" altLang="en-US" sz="2000" dirty="0">
                <a:latin typeface="楷体" panose="02010609060101010101" charset="-122"/>
                <a:ea typeface="楷体" panose="02010609060101010101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楷体" panose="02010609060101010101" charset="-122"/>
                  <a:ea typeface="楷体" panose="02010609060101010101" charset="-122"/>
                </a:rPr>
                <a:t>非团队：成员各自行动，独立完成任务。</a:t>
              </a:r>
              <a:endParaRPr lang="zh-CN" altLang="en-US" sz="200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11" name="标题 1"/>
          <p:cNvSpPr txBox="1"/>
          <p:nvPr>
            <p:custDataLst>
              <p:tags r:id="rId7"/>
            </p:custDataLst>
          </p:nvPr>
        </p:nvSpPr>
        <p:spPr>
          <a:xfrm>
            <a:off x="838200" y="634999"/>
            <a:ext cx="10515600" cy="77470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zh-CN" sz="3600">
                <a:latin typeface="华文行楷" panose="02010800040101010101" charset="-122"/>
                <a:ea typeface="华文行楷" panose="02010800040101010101" charset="-122"/>
                <a:sym typeface="+mn-ea"/>
              </a:rPr>
              <a:t>团队和非团队的特点之对比</a:t>
            </a:r>
            <a:endParaRPr lang="zh-CN" altLang="zh-CN" sz="3600">
              <a:latin typeface="华文行楷" panose="02010800040101010101" charset="-122"/>
              <a:ea typeface="华文行楷" panose="02010800040101010101" charset="-122"/>
            </a:endParaRPr>
          </a:p>
          <a:p>
            <a:pPr algn="ctr"/>
            <a:endParaRPr lang="en-US" altLang="zh-CN" sz="3600"/>
          </a:p>
        </p:txBody>
      </p:sp>
    </p:spTree>
    <p:custDataLst>
      <p:tags r:id="rId8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不断循环这个流程：开发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→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发布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→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听取反馈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→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根据反馈做改进。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重复这个循环，直到满足下面条件之一：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时间截止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没钱了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用户满意了或者用户很不满意不再给钱了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如果在产品渐进交付的流程中，第一版问世之后，用户就很不满意，完全没有继续购买的意愿，那么整个团队都在浪费时间和金钱。产品团队得到用户反馈太晚了，来不及做出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B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方案。为了解决这个问题，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MVP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方法应运而生。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3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Minimum Viable Product</a:t>
            </a:r>
            <a:r>
              <a:rPr lang="zh-CN" altLang="en-US" sz="3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（</a:t>
            </a:r>
            <a:r>
              <a:rPr lang="en-US" altLang="en-US" sz="3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MVP</a:t>
            </a:r>
            <a:r>
              <a:rPr lang="zh-CN" altLang="en-US" sz="3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r>
              <a:rPr lang="en-US" altLang="zh-CN" sz="3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——</a:t>
            </a:r>
            <a:r>
              <a:rPr lang="zh-CN" altLang="en-US" sz="3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最小可行产品</a:t>
            </a:r>
            <a:endParaRPr lang="zh-CN" altLang="en-US" sz="36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将产品最核心的功能用最小的成本实现或描绘出来，然后快速征求用户意见。其指导思想和渐进交付相似，只是强调更早获得用户反馈，同时强调产品的核心功能（产品最区别于其他竞争产品之处），为了突出核心功能，其他辅助性功能可以用其他平台提供的服务代替，甚至根本不予考虑，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sym typeface="+mn-ea"/>
              </a:rPr>
              <a:t>为此可以在产品完成之前就发布出来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32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Minimum Beautiful Product</a:t>
            </a:r>
            <a:r>
              <a:rPr lang="zh-CN" altLang="en-US" sz="32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（</a:t>
            </a:r>
            <a:r>
              <a:rPr lang="en-US" altLang="en-US" sz="32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MBP</a:t>
            </a:r>
            <a:r>
              <a:rPr lang="zh-CN" altLang="en-US" sz="32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）</a:t>
            </a:r>
            <a:r>
              <a:rPr lang="en-US" altLang="zh-CN" sz="32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——</a:t>
            </a:r>
            <a:r>
              <a:rPr lang="zh-CN" altLang="en-US" sz="32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最强最美产品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与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MVP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相对应，当团队对用户需求都很熟悉很清楚，甚至比用户更了解用户需求时，可以把产品最美、最完整的形态展现出来，一举征服用户的心，但这对产品团队要求很高。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7.TSP</a:t>
            </a:r>
            <a:r>
              <a:rPr lang="zh-CN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（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Team Software Process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r>
              <a:rPr lang="zh-CN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的原则</a:t>
            </a:r>
            <a:endParaRPr lang="zh-CN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使用妥善定义的流程，每一步都是可重复、可衡量结果的。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团队的各个成员对团队的目标、角色、产品都有统一理解。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尽可能使用成熟的技术和做法。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尽可能多地收集各种数据，哪怕对团队不利的数据，并用数据来帮助团队做出合理决定。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制定切合实际的计划和承诺，团队计划要由负责具体执行的角色而不是直接上级来制定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，减少不懂行的上级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瞎指挥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造成的负面影响。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增加团队的自我管理能力。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>
              <a:buAutoNum type="arabicPeriod"/>
            </a:pP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专注于提高质量，争取在软件生命周期的早期发现问题而不是在后期匆忙修复问题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最有效的办法：做全面细致的设计工作。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42847" y="3715960"/>
            <a:ext cx="8001000" cy="1711719"/>
          </a:xfrm>
        </p:spPr>
        <p:txBody>
          <a:bodyPr/>
          <a:lstStyle/>
          <a:p>
            <a:pPr algn="l"/>
            <a:r>
              <a:rPr lang="zh-CN" altLang="zh-CN">
                <a:latin typeface="+mj-ea"/>
              </a:rPr>
              <a:t>软件团队的模式</a:t>
            </a:r>
            <a:endParaRPr lang="zh-CN" altLang="zh-CN">
              <a:latin typeface="+mj-ea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942975" y="2261870"/>
            <a:ext cx="3183255" cy="145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l"/>
            <a:r>
              <a:rPr lang="en-US" altLang="zh-CN" sz="4800">
                <a:solidFill>
                  <a:schemeClr val="tx1"/>
                </a:solidFill>
                <a:sym typeface="+mn-ea"/>
              </a:rPr>
              <a:t>Section 2</a:t>
            </a:r>
            <a:endParaRPr lang="en-US" altLang="zh-CN" sz="48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0.</a:t>
            </a:r>
            <a:r>
              <a:rPr lang="zh-CN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一窝蜂模式（</a:t>
            </a: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Chaos Team</a:t>
            </a:r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pt-BR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最混沌的模式（如果能被称为模式的话），团队气氛欢乐随意，但是分工不明，更不要谈依赖合作！这种团队毫无存在感。</a:t>
            </a:r>
            <a:endParaRPr lang="zh-CN" altLang="pt-BR" sz="32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1.</a:t>
            </a:r>
            <a:r>
              <a:rPr lang="zh-CN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主治医师模式（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Chief Programmer Team, Surgical Team)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pt-BR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主程序员负责主要模块的设计编码，其他成员从各种角度对其工作提供不同支持。</a:t>
            </a:r>
            <a:endParaRPr lang="zh-CN" altLang="pt-BR" sz="32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pt-BR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比起一窝蜂模式，这种模式在目标上略明确些，但是协作方式单一僵化。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2.</a:t>
            </a:r>
            <a:r>
              <a:rPr lang="zh-CN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明星模式（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Super-star Model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）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pt-BR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这种模式是主治医师模式运用到极端的情形，主程序员如同娱乐团队中的明星一样，光芒改过了其他人的总和。</a:t>
            </a:r>
            <a:endParaRPr lang="zh-CN" altLang="pt-BR" sz="32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pPr marL="0" indent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pt-BR" sz="3200" dirty="0">
                <a:latin typeface="楷体" panose="02010609060101010101" charset="-122"/>
                <a:ea typeface="楷体" panose="02010609060101010101" charset="-122"/>
                <a:sym typeface="+mn-ea"/>
              </a:rPr>
              <a:t>一旦明星式的主程序员出现差错，团队利益将严重受到损失，甚者该团队将被迫解散。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3.</a:t>
            </a:r>
            <a:r>
              <a:rPr lang="zh-CN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社区模式（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Community Model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）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pt-BR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每个人参与自己感兴趣的项目，贡献力量，大部分人不拿报酬。但是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社区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”≠“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随意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，一些项目有严格的代码复审和签入控制。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pt-BR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该模式优点是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众人拾柴火焰高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，但是如果所有人都来烤火，不去拾柴或者捡到的柴火质量太差，火也就熄灭了。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4.</a:t>
            </a:r>
            <a:r>
              <a:rPr lang="zh-CN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业余剧团模式（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Amateur Theater Team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）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在某个项目中，不同的人会挑选不同的职责；而在另一个项目中，这些人又会换一个完全不同的角色类型。每个人在团队中听从特定某个人的指导和安排。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在一个轻松的环境中，每个人可以尝试不同角色，相对自由平等；但在竞争激烈、创造性要求高的团队中，无法做到如此平等。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505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51_8*i*0"/>
  <p:tag name="KSO_WM_TEMPLATE_CATEGORY" val="custom"/>
  <p:tag name="KSO_WM_TEMPLATE_INDEX" val="20185051"/>
  <p:tag name="KSO_WM_UNIT_INDEX" val="0"/>
</p:tagLst>
</file>

<file path=ppt/tags/tag11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1"/>
  <p:tag name="KSO_WM_UNIT_ID" val="custom20185051_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h_f"/>
  <p:tag name="KSO_WM_UNIT_INDEX" val="1_1_1"/>
  <p:tag name="KSO_WM_UNIT_ID" val="custom20185051_8*l_h_f*1_1_1"/>
  <p:tag name="KSO_WM_UNIT_CLEAR" val="1"/>
  <p:tag name="KSO_WM_UNIT_LAYERLEVEL" val="1_1_1"/>
  <p:tag name="KSO_WM_UNIT_VALUE" val="81"/>
  <p:tag name="KSO_WM_UNIT_HIGHLIGHT" val="0"/>
  <p:tag name="KSO_WM_UNIT_COMPATIBLE" val="0"/>
  <p:tag name="KSO_WM_BEAUTIFY_FLAG" val="#wm#"/>
  <p:tag name="KSO_WM_UNIT_PRESET_TEXT_INDEX" val="4"/>
  <p:tag name="KSO_WM_UNIT_PRESET_TEXT_LEN" val="8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51_8*i*5"/>
  <p:tag name="KSO_WM_TEMPLATE_CATEGORY" val="custom"/>
  <p:tag name="KSO_WM_TEMPLATE_INDEX" val="20185051"/>
  <p:tag name="KSO_WM_UNIT_INDEX" val="5"/>
</p:tagLst>
</file>

<file path=ppt/tags/tag14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2"/>
  <p:tag name="KSO_WM_UNIT_ID" val="custom20185051_8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h_f"/>
  <p:tag name="KSO_WM_UNIT_INDEX" val="1_2_1"/>
  <p:tag name="KSO_WM_UNIT_ID" val="custom20185051_8*l_h_f*1_2_1"/>
  <p:tag name="KSO_WM_UNIT_CLEAR" val="1"/>
  <p:tag name="KSO_WM_UNIT_LAYERLEVEL" val="1_1_1"/>
  <p:tag name="KSO_WM_UNIT_VALUE" val="81"/>
  <p:tag name="KSO_WM_UNIT_HIGHLIGHT" val="0"/>
  <p:tag name="KSO_WM_UNIT_COMPATIBLE" val="0"/>
  <p:tag name="KSO_WM_BEAUTIFY_FLAG" val="#wm#"/>
  <p:tag name="KSO_WM_UNIT_PRESET_TEXT_INDEX" val="4"/>
  <p:tag name="KSO_WM_UNIT_PRESET_TEXT_LEN" val="8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5051"/>
  <p:tag name="KSO_WM_UNIT_TYPE" val="a"/>
  <p:tag name="KSO_WM_UNIT_INDEX" val="1"/>
  <p:tag name="KSO_WM_UNIT_ID" val="custom20185051_8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"/>
</p:tagLst>
</file>

<file path=ppt/tags/tag17.xml><?xml version="1.0" encoding="utf-8"?>
<p:tagLst xmlns:p="http://schemas.openxmlformats.org/presentationml/2006/main">
  <p:tag name="KSO_WM_SLIDE_ID" val="custom20185051_8"/>
  <p:tag name="KSO_WM_SLIDE_INDEX" val="8"/>
  <p:tag name="KSO_WM_SLIDE_ITEM_CNT" val="2"/>
  <p:tag name="KSO_WM_SLIDE_LAYOUT" val="l_a"/>
  <p:tag name="KSO_WM_SLIDE_LAYOUT_CNT" val="1_1"/>
  <p:tag name="KSO_WM_SLIDE_TYPE" val="text"/>
  <p:tag name="KSO_WM_BEAUTIFY_FLAG" val="#wm#"/>
  <p:tag name="KSO_WM_SLIDE_POSITION" val="208*174"/>
  <p:tag name="KSO_WM_SLIDE_SIZE" val="575*280"/>
  <p:tag name="KSO_WM_TEMPLATE_CATEGORY" val="custom"/>
  <p:tag name="KSO_WM_TEMPLATE_INDEX" val="20185051"/>
  <p:tag name="KSO_WM_DIAGRAM_GROUP_CODE" val="l1-1"/>
  <p:tag name="KSO_WM_TAG_VERSION" val="1.0"/>
  <p:tag name="KSO_WM_SLIDE_SUBTYPE" val="diag"/>
</p:tagLst>
</file>

<file path=ppt/tags/tag18.xml><?xml version="1.0" encoding="utf-8"?>
<p:tagLst xmlns:p="http://schemas.openxmlformats.org/presentationml/2006/main">
  <p:tag name="KSO_WM_TEMPLATE_CATEGORY" val="custom"/>
  <p:tag name="KSO_WM_TEMPLATE_INDEX" val="20185051"/>
  <p:tag name="KSO_WM_UNIT_TYPE" val="a"/>
  <p:tag name="KSO_WM_UNIT_INDEX" val="1"/>
  <p:tag name="KSO_WM_UNIT_ID" val="custom20185051_6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19.xml><?xml version="1.0" encoding="utf-8"?>
<p:tagLst xmlns:p="http://schemas.openxmlformats.org/presentationml/2006/main">
  <p:tag name="KSO_WM_TEMPLATE_CATEGORY" val="custom"/>
  <p:tag name="KSO_WM_TEMPLATE_INDEX" val="20185051"/>
  <p:tag name="KSO_WM_UNIT_TYPE" val="e"/>
  <p:tag name="KSO_WM_UNIT_INDEX" val="1"/>
  <p:tag name="KSO_WM_UNIT_ID" val="custom20185051_6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051"/>
</p:tagLst>
</file>

<file path=ppt/tags/tag20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SLIDE_ID" val="custom20185051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POSITION" val="262*186"/>
  <p:tag name="KSO_WM_SLIDE_SIZE" val="111*114"/>
  <p:tag name="KSO_WM_SLIDE_SUBTYPE" val="pureTxt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CATEGORY" val="custom"/>
  <p:tag name="KSO_WM_TEMPLATE_INDEX" val="20185051"/>
  <p:tag name="KSO_WM_TAG_VERSION" val="1.0"/>
  <p:tag name="KSO_WM_TEMPLATE_THUMBS_INDEX" val="1、6、9、16、19、22、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4.xml><?xml version="1.0" encoding="utf-8"?>
<p:tagLst xmlns:p="http://schemas.openxmlformats.org/presentationml/2006/main">
  <p:tag name="KSO_WM_TEMPLATE_CATEGORY" val="custom"/>
  <p:tag name="KSO_WM_TEMPLATE_INDEX" val="20185051"/>
  <p:tag name="KSO_WM_UNIT_TYPE" val="a"/>
  <p:tag name="KSO_WM_UNIT_INDEX" val="1"/>
  <p:tag name="KSO_WM_UNIT_ID" val="custom20185051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绿色简约通用模板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5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c"/>
  <p:tag name="KSO_WM_UNIT_INDEX" val="1"/>
  <p:tag name="KSO_WM_UNIT_ID" val="custom20185051_1*c*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PRESET_TEXT" val="2018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185051"/>
</p:tagLst>
</file>

<file path=ppt/tags/tag6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SLIDE_ID" val="custom20185051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6、9、16、19、22、"/>
  <p:tag name="KSO_WM_BEAUTIFY_FLAG" val="#wm#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5051"/>
  <p:tag name="KSO_WM_UNIT_TYPE" val="a"/>
  <p:tag name="KSO_WM_UNIT_INDEX" val="1"/>
  <p:tag name="KSO_WM_UNIT_ID" val="custom20185051_6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8.xml><?xml version="1.0" encoding="utf-8"?>
<p:tagLst xmlns:p="http://schemas.openxmlformats.org/presentationml/2006/main">
  <p:tag name="KSO_WM_TEMPLATE_CATEGORY" val="custom"/>
  <p:tag name="KSO_WM_TEMPLATE_INDEX" val="20185051"/>
  <p:tag name="KSO_WM_UNIT_TYPE" val="e"/>
  <p:tag name="KSO_WM_UNIT_INDEX" val="1"/>
  <p:tag name="KSO_WM_UNIT_ID" val="custom20185051_6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SLIDE_ID" val="custom20185051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POSITION" val="262*186"/>
  <p:tag name="KSO_WM_SLIDE_SIZE" val="111*114"/>
  <p:tag name="KSO_WM_SLIDE_SUBTYPE" val="pureTxt"/>
</p:tagLst>
</file>

<file path=ppt/theme/theme1.xml><?xml version="1.0" encoding="utf-8"?>
<a:theme xmlns:a="http://schemas.openxmlformats.org/drawingml/2006/main" name="1_Office 主题">
  <a:themeElements>
    <a:clrScheme name="自定义 428">
      <a:dk1>
        <a:srgbClr val="262626"/>
      </a:dk1>
      <a:lt1>
        <a:srgbClr val="FFFFFF"/>
      </a:lt1>
      <a:dk2>
        <a:srgbClr val="87DDD5"/>
      </a:dk2>
      <a:lt2>
        <a:srgbClr val="FFFFFF"/>
      </a:lt2>
      <a:accent1>
        <a:srgbClr val="87DDD5"/>
      </a:accent1>
      <a:accent2>
        <a:srgbClr val="FFFFFF"/>
      </a:accent2>
      <a:accent3>
        <a:srgbClr val="FFF595"/>
      </a:accent3>
      <a:accent4>
        <a:srgbClr val="FFF595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3494</Words>
  <Application>WPS 演示</Application>
  <PresentationFormat>宽屏</PresentationFormat>
  <Paragraphs>177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</vt:lpstr>
      <vt:lpstr>宋体</vt:lpstr>
      <vt:lpstr>Wingdings</vt:lpstr>
      <vt:lpstr>黑体</vt:lpstr>
      <vt:lpstr>楷体</vt:lpstr>
      <vt:lpstr>华文行楷</vt:lpstr>
      <vt:lpstr>华文新魏</vt:lpstr>
      <vt:lpstr>微软雅黑</vt:lpstr>
      <vt:lpstr>Arial Unicode MS</vt:lpstr>
      <vt:lpstr>Calibri</vt:lpstr>
      <vt:lpstr>新宋体</vt:lpstr>
      <vt:lpstr>仿宋</vt:lpstr>
      <vt:lpstr>等线</vt:lpstr>
      <vt:lpstr>1_Office 主题</vt:lpstr>
      <vt:lpstr>团队和流程</vt:lpstr>
      <vt:lpstr>非团队和团队</vt:lpstr>
      <vt:lpstr>PowerPoint 演示文稿</vt:lpstr>
      <vt:lpstr>软件团队的模式</vt:lpstr>
      <vt:lpstr>0.一窝蜂模式（Chaos Team）</vt:lpstr>
      <vt:lpstr>1.主治医师模式（Chief Programmer Team, Surgical Team)</vt:lpstr>
      <vt:lpstr>2.明星模式（Super-star Model）</vt:lpstr>
      <vt:lpstr>3.社区模式（Community Model）</vt:lpstr>
      <vt:lpstr>4.业余剧团模式（Amateur Theater Team）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Section3</vt:lpstr>
      <vt:lpstr>PowerPoint 演示文稿</vt:lpstr>
      <vt:lpstr>1.写了再改模式（Code-and-Fix）</vt:lpstr>
      <vt:lpstr>2.瀑布模型（Waterfall Model）</vt:lpstr>
      <vt:lpstr>PowerPoint 演示文稿</vt:lpstr>
      <vt:lpstr>PowerPoint 演示文稿</vt:lpstr>
      <vt:lpstr>3.瀑布模型的各种变形</vt:lpstr>
      <vt:lpstr>PowerPoint 演示文稿</vt:lpstr>
      <vt:lpstr>4.Rational Unified Process统一流程（RUP）</vt:lpstr>
      <vt:lpstr>PowerPoint 演示文稿</vt:lpstr>
      <vt:lpstr>PowerPoint 演示文稿</vt:lpstr>
      <vt:lpstr>5.老板驱动的流程</vt:lpstr>
      <vt:lpstr>PowerPoint 演示文稿</vt:lpstr>
      <vt:lpstr>6.渐进交付的流程，MVP和MBP</vt:lpstr>
      <vt:lpstr>PowerPoint 演示文稿</vt:lpstr>
      <vt:lpstr>PowerPoint 演示文稿</vt:lpstr>
      <vt:lpstr>Minimum Viable Product（MVP）——最小可行产品</vt:lpstr>
      <vt:lpstr>Minimum Beautiful Product（MBP）——最强最美产品</vt:lpstr>
      <vt:lpstr>7.TSP（Team Software Process）的原则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lenovo</cp:lastModifiedBy>
  <cp:revision>10</cp:revision>
  <dcterms:created xsi:type="dcterms:W3CDTF">2018-03-20T09:14:00Z</dcterms:created>
  <dcterms:modified xsi:type="dcterms:W3CDTF">2018-10-10T13:51:21Z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